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 smtClean="0"/>
              <a:t>SE23KCT - Report Generation with Image Viewer and Editor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</a:rPr>
              <a:t>	</a:t>
            </a:r>
            <a:endParaRPr lang="en-US" sz="20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  <a:endParaRPr lang="en-IN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lang="en-IN" sz="1200" dirty="0" smtClean="0">
                <a:solidFill>
                  <a:schemeClr val="bg1"/>
                </a:solidFill>
              </a:rPr>
              <a:t>SE23KCT</a:t>
            </a:r>
            <a:endParaRPr lang="en-IN" sz="12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FontTx/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</a:t>
            </a:r>
            <a:r>
              <a:rPr lang="en-IN" sz="1200" dirty="0" smtClean="0">
                <a:solidFill>
                  <a:schemeClr val="bg1"/>
                </a:solidFill>
              </a:rPr>
              <a:t>KUMARAGURU COLLEGE OF TECHNOLOGY​</a:t>
            </a:r>
            <a:endParaRPr lang="en-IN" sz="12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6563" lvl="1" indent="-342900">
              <a:buAutoNum type="arabicPeriod"/>
            </a:pPr>
            <a:endParaRPr lang="en-US" sz="14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436563" lvl="1" indent="-342900">
              <a:buAutoNum type="arabicPeriod"/>
            </a:pPr>
            <a:r>
              <a:rPr lang="en-US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Report Generation Module Done</a:t>
            </a:r>
          </a:p>
          <a:p>
            <a:pPr marL="436563" lvl="1" indent="-342900">
              <a:buAutoNum type="arabicPeriod"/>
            </a:pPr>
            <a:r>
              <a:rPr lang="en-US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Created User Interface For Report List and Report Generation</a:t>
            </a:r>
          </a:p>
          <a:p>
            <a:pPr marL="436563" lvl="1" indent="-342900">
              <a:buAutoNum type="arabicPeriod"/>
            </a:pPr>
            <a:r>
              <a:rPr lang="en-US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Image editing features Included</a:t>
            </a:r>
          </a:p>
          <a:p>
            <a:pPr marL="550863" lvl="2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Individual Zoom </a:t>
            </a:r>
          </a:p>
          <a:p>
            <a:pPr marL="550863" lvl="2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Integrated Zoom</a:t>
            </a:r>
          </a:p>
          <a:p>
            <a:pPr marL="550863" lvl="2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Free hand highlighting</a:t>
            </a:r>
          </a:p>
          <a:p>
            <a:pPr marL="550863" lvl="2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Individual Cropping of image</a:t>
            </a:r>
          </a:p>
          <a:p>
            <a:pPr marL="93663" lvl="1"/>
            <a:r>
              <a:rPr lang="en-US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3.    Integration with Django Framework.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9875" indent="-269875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Inclusion of More Image Editing Tools​ and Text Editor from any other Open Source Resource</a:t>
            </a:r>
          </a:p>
          <a:p>
            <a:pPr marL="269875" indent="-269875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Improve User Interface </a:t>
            </a:r>
          </a:p>
          <a:p>
            <a:pPr marL="269875" indent="-269875"/>
            <a:endParaRPr lang="en-IN" sz="14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4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8516" y="1980801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365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 sz="16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US" sz="16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16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Project Integrated with Django Framework</a:t>
            </a:r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Report </a:t>
            </a:r>
            <a:r>
              <a:rPr lang="en-IN" sz="1600" b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Generation Module</a:t>
            </a:r>
            <a:endParaRPr lang="en-US" sz="16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Variations in Image Zoom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Free hand highlighting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Database Integration with UI</a:t>
            </a:r>
          </a:p>
          <a:p>
            <a:pPr algn="ctr"/>
            <a:endParaRPr lang="en-US" sz="24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42535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Lack of Plug-in support for Highlighter with Images. There is only     Paid Plug-in for Image Editing. </a:t>
            </a:r>
          </a:p>
          <a:p>
            <a:pPr>
              <a:buFont typeface="Arial" pitchFamily="34" charset="0"/>
              <a:buChar char="•"/>
            </a:pPr>
            <a:endParaRPr lang="en-US" sz="14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Open Source Plug-in are not able to integrate with Django </a:t>
            </a:r>
            <a:r>
              <a:rPr lang="en-US" sz="1400" b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Framework</a:t>
            </a:r>
            <a:r>
              <a:rPr lang="en-US" sz="1400" b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  <a:endParaRPr lang="en-US" sz="14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57245" y="2012774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Date: 24.06.2022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44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142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RAJHESH VEER</cp:lastModifiedBy>
  <cp:revision>76</cp:revision>
  <cp:lastPrinted>2019-06-27T12:08:24Z</cp:lastPrinted>
  <dcterms:created xsi:type="dcterms:W3CDTF">2019-04-12T08:37:01Z</dcterms:created>
  <dcterms:modified xsi:type="dcterms:W3CDTF">2022-06-24T06:41:20Z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