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R</a:t>
            </a:r>
            <a:r>
              <a:rPr dirty="0" sz="2400" lang="en-US"/>
              <a:t>A</a:t>
            </a:r>
            <a:r>
              <a:rPr dirty="0" sz="2400" lang="en-US"/>
              <a:t>J</a:t>
            </a:r>
            <a:r>
              <a:rPr dirty="0" sz="2400" lang="en-US"/>
              <a:t>E</a:t>
            </a:r>
            <a:r>
              <a:rPr dirty="0" sz="2400" lang="en-US"/>
              <a:t>S</a:t>
            </a:r>
            <a:r>
              <a:rPr dirty="0" sz="2400" lang="en-US"/>
              <a:t>W</a:t>
            </a:r>
            <a:r>
              <a:rPr dirty="0" sz="2400" lang="en-US"/>
              <a:t>A</a:t>
            </a:r>
            <a:r>
              <a:rPr dirty="0" sz="2400" lang="en-US"/>
              <a:t>R</a:t>
            </a:r>
            <a:r>
              <a:rPr dirty="0" sz="2400" lang="en-US"/>
              <a:t>I</a:t>
            </a:r>
            <a:r>
              <a:rPr dirty="0" sz="2400" lang="en-US"/>
              <a:t> </a:t>
            </a:r>
            <a:r>
              <a:rPr dirty="0" sz="2400" lang="en-US"/>
              <a:t>P</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6</a:t>
            </a:r>
            <a:r>
              <a:rPr dirty="0" sz="2400" lang="en-US"/>
              <a:t>7</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2024-09-12T06:13:57Z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24ce7b311c184867b7f3a6750d68ecbd</vt:lpwstr>
  </property>
</Properties>
</file>