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S</a:t>
            </a:r>
            <a:r>
              <a:rPr lang="en-US" sz="2400" b="1" i="1" dirty="0"/>
              <a:t>T</a:t>
            </a:r>
            <a:r>
              <a:rPr lang="en-IN" sz="2400" b="1" i="1" dirty="0"/>
              <a:t>U</a:t>
            </a:r>
            <a:r>
              <a:rPr lang="en-US" sz="2400" b="1" i="1" dirty="0"/>
              <a:t>DENT NAME:</a:t>
            </a:r>
            <a:r>
              <a:rPr lang="en-IN" sz="2400" b="1" i="1" dirty="0"/>
              <a:t>V.RAJALAKSHMI</a:t>
            </a:r>
          </a:p>
          <a:p>
            <a:r>
              <a:rPr lang="en-US" sz="2400" b="1" i="1" dirty="0"/>
              <a:t>REGISTER NO:</a:t>
            </a:r>
            <a:r>
              <a:rPr lang="en-IN" sz="2400" b="1" i="1" dirty="0"/>
              <a:t>312204199</a:t>
            </a:r>
            <a:endParaRPr lang="en-US" sz="2400" b="1" i="1" dirty="0"/>
          </a:p>
          <a:p>
            <a:r>
              <a:rPr lang="en-US" sz="2400" b="1" i="1" dirty="0"/>
              <a:t>DEPARTMENT:</a:t>
            </a:r>
            <a:r>
              <a:rPr lang="en-IN" sz="2400" b="1" i="1" dirty="0"/>
              <a:t>B.COM(GENERAL)</a:t>
            </a:r>
            <a:endParaRPr lang="en-US" sz="2400" b="1" i="1" dirty="0"/>
          </a:p>
          <a:p>
            <a:r>
              <a:rPr lang="en-US" sz="2400" b="1" i="1" dirty="0"/>
              <a:t>COLLEGE</a:t>
            </a:r>
            <a:r>
              <a:rPr lang="en-IN" sz="2400" b="1" i="1" dirty="0"/>
              <a:t>:C.S.I EWART WOMEN’S CHRISTIAN COLLEGE. </a:t>
            </a:r>
            <a:endParaRPr lang="en-US" sz="2400" b="1" i="1" dirty="0"/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ranjanihr9@gmail.com</cp:lastModifiedBy>
  <cp:revision>15</cp:revision>
  <dcterms:created xsi:type="dcterms:W3CDTF">2024-03-29T15:07:22Z</dcterms:created>
  <dcterms:modified xsi:type="dcterms:W3CDTF">2024-09-09T08:51:52Z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