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095E2-D117-B3C7-7384-5AC90CB5E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5" y="1089422"/>
            <a:ext cx="8439151" cy="3982641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Visualization Tool For electric vehicle charge and range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97560C-2D43-A701-CF36-4787B3F72E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814C2D2-5E91-AA4D-8027-596F06B99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14"/>
            <a:ext cx="12192000" cy="683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807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D8EB7-947C-DA06-0BD6-793D34A8E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E925557-5223-4BE8-46D9-E999CE82F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983016"/>
          </a:xfrm>
        </p:spPr>
      </p:pic>
    </p:spTree>
    <p:extLst>
      <p:ext uri="{BB962C8B-B14F-4D97-AF65-F5344CB8AC3E}">
        <p14:creationId xmlns:p14="http://schemas.microsoft.com/office/powerpoint/2010/main" val="1361405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D8665-8E2C-7EFB-309A-AAF38F9C4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3503AA9-5BC9-B0FF-B9C3-5365629B0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567359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0236A-9DD1-180A-A533-FA64ACAC9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52A4B4F-62C7-00D0-55A8-3EDF33DFB5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"/>
            <a:ext cx="12192000" cy="7108030"/>
          </a:xfrm>
        </p:spPr>
      </p:pic>
    </p:spTree>
    <p:extLst>
      <p:ext uri="{BB962C8B-B14F-4D97-AF65-F5344CB8AC3E}">
        <p14:creationId xmlns:p14="http://schemas.microsoft.com/office/powerpoint/2010/main" val="4126812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E965-BC37-AD2D-7483-E24B8492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DF27F248-9107-C20E-A94B-AF161651D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322968" cy="7036593"/>
          </a:xfrm>
        </p:spPr>
      </p:pic>
    </p:spTree>
    <p:extLst>
      <p:ext uri="{BB962C8B-B14F-4D97-AF65-F5344CB8AC3E}">
        <p14:creationId xmlns:p14="http://schemas.microsoft.com/office/powerpoint/2010/main" val="3229559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A8FF2-0A51-4B71-04D6-FB90D47FE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36ACABD-8A52-BDC7-9A32-7A334009E1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218461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3B3AA-B389-99C9-17F4-F2D7ECA5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50" y="428624"/>
            <a:ext cx="1768078" cy="750095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Story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E33C88A-7092-74F1-7C43-74E2F0449A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89485"/>
            <a:ext cx="12376547" cy="5714999"/>
          </a:xfrm>
        </p:spPr>
      </p:pic>
    </p:spTree>
    <p:extLst>
      <p:ext uri="{BB962C8B-B14F-4D97-AF65-F5344CB8AC3E}">
        <p14:creationId xmlns:p14="http://schemas.microsoft.com/office/powerpoint/2010/main" val="1609188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0EDCB-BD75-29B3-79E1-8F0B982A1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639" y="142875"/>
            <a:ext cx="3643313" cy="46434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10000"/>
                  </a:schemeClr>
                </a:solidFill>
              </a:rPr>
              <a:t>Source code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930AAD4-63E2-2449-17AF-6423060741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857251"/>
            <a:ext cx="12192000" cy="6232922"/>
          </a:xfrm>
        </p:spPr>
      </p:pic>
    </p:spTree>
    <p:extLst>
      <p:ext uri="{BB962C8B-B14F-4D97-AF65-F5344CB8AC3E}">
        <p14:creationId xmlns:p14="http://schemas.microsoft.com/office/powerpoint/2010/main" val="2837016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3BB9E-1BCA-9B54-C80F-2D2FA6663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141413" y="178594"/>
            <a:ext cx="9905998" cy="43992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1B08A22-C890-A3DE-8AE0-2E7F23E0D1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"/>
            <a:ext cx="12192000" cy="7000876"/>
          </a:xfrm>
        </p:spPr>
      </p:pic>
    </p:spTree>
    <p:extLst>
      <p:ext uri="{BB962C8B-B14F-4D97-AF65-F5344CB8AC3E}">
        <p14:creationId xmlns:p14="http://schemas.microsoft.com/office/powerpoint/2010/main" val="3349837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DEB87-F673-C88D-01BE-8E337BEA9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Summary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9A8CD-3D68-733B-BE63-FFD0ADD48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Electric vehicle charging technology .</a:t>
            </a:r>
          </a:p>
          <a:p>
            <a:r>
              <a:rPr lang="en-US" dirty="0">
                <a:solidFill>
                  <a:schemeClr val="bg1"/>
                </a:solidFill>
              </a:rPr>
              <a:t>Charging strategy.</a:t>
            </a:r>
          </a:p>
          <a:p>
            <a:r>
              <a:rPr lang="en-US" dirty="0">
                <a:solidFill>
                  <a:schemeClr val="bg1"/>
                </a:solidFill>
              </a:rPr>
              <a:t>Categories of electric vehicle.</a:t>
            </a:r>
          </a:p>
          <a:p>
            <a:r>
              <a:rPr lang="en-US" dirty="0">
                <a:solidFill>
                  <a:schemeClr val="bg1"/>
                </a:solidFill>
              </a:rPr>
              <a:t>Charging stations automations .</a:t>
            </a:r>
          </a:p>
          <a:p>
            <a:r>
              <a:rPr lang="en-US" dirty="0">
                <a:solidFill>
                  <a:schemeClr val="bg1"/>
                </a:solidFill>
              </a:rPr>
              <a:t>Data visualization analysis.</a:t>
            </a:r>
          </a:p>
          <a:p>
            <a:r>
              <a:rPr lang="en-US" dirty="0">
                <a:solidFill>
                  <a:schemeClr val="bg1"/>
                </a:solidFill>
              </a:rPr>
              <a:t>Charging demand.</a:t>
            </a:r>
          </a:p>
        </p:txBody>
      </p:sp>
    </p:spTree>
    <p:extLst>
      <p:ext uri="{BB962C8B-B14F-4D97-AF65-F5344CB8AC3E}">
        <p14:creationId xmlns:p14="http://schemas.microsoft.com/office/powerpoint/2010/main" val="1787886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0693A-E940-5CD8-1658-B66FFBDA1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Electric vehicles in data visualization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99FE4-B48B-EE3A-8AB6-F0010B61B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10000"/>
                  </a:schemeClr>
                </a:solidFill>
              </a:rPr>
              <a:t>An Electric vehicle Is a vehicle that uses one or more electric motors for propulsions.</a:t>
            </a:r>
          </a:p>
          <a:p>
            <a:r>
              <a:rPr lang="en-US" dirty="0">
                <a:solidFill>
                  <a:schemeClr val="tx1">
                    <a:lumMod val="10000"/>
                  </a:schemeClr>
                </a:solidFill>
              </a:rPr>
              <a:t>Electric vehicle for data visualization in charging strategy.</a:t>
            </a:r>
          </a:p>
          <a:p>
            <a:r>
              <a:rPr lang="en-US" dirty="0">
                <a:solidFill>
                  <a:schemeClr val="tx1">
                    <a:lumMod val="10000"/>
                  </a:schemeClr>
                </a:solidFill>
              </a:rPr>
              <a:t>It can be powered by a collector system with electricity from extra vehicular source.</a:t>
            </a:r>
          </a:p>
        </p:txBody>
      </p:sp>
    </p:spTree>
    <p:extLst>
      <p:ext uri="{BB962C8B-B14F-4D97-AF65-F5344CB8AC3E}">
        <p14:creationId xmlns:p14="http://schemas.microsoft.com/office/powerpoint/2010/main" val="2765161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87BD4-1297-81E1-52C1-9BB6FA9ED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vehicle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74FEC-F523-328B-984A-F768C2953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Electric vehicle is not new , but it has been receiving significantly more </a:t>
            </a:r>
            <a:r>
              <a:rPr lang="en-US" dirty="0" err="1"/>
              <a:t>att</a:t>
            </a:r>
            <a:r>
              <a:rPr lang="en-US" dirty="0"/>
              <a:t>   </a:t>
            </a:r>
            <a:r>
              <a:rPr lang="en-US" dirty="0" err="1"/>
              <a:t>ention</a:t>
            </a:r>
            <a:r>
              <a:rPr lang="en-US" dirty="0"/>
              <a:t> in recent years.  </a:t>
            </a:r>
          </a:p>
          <a:p>
            <a:r>
              <a:rPr lang="en-US" dirty="0"/>
              <a:t>Advance in both EV analytics and battery technologies have led to increased automotive market share.</a:t>
            </a:r>
          </a:p>
          <a:p>
            <a:r>
              <a:rPr lang="en-US" dirty="0"/>
              <a:t>The modern mechatronic vehicle marries electrical storage and propulsion systems with electronic sensors, </a:t>
            </a:r>
            <a:r>
              <a:rPr lang="en-US" dirty="0" err="1"/>
              <a:t>controls,and</a:t>
            </a:r>
            <a:r>
              <a:rPr lang="en-US" dirty="0"/>
              <a:t> </a:t>
            </a:r>
            <a:r>
              <a:rPr lang="en-US" dirty="0" err="1"/>
              <a:t>actutors</a:t>
            </a:r>
            <a:r>
              <a:rPr lang="en-US" dirty="0"/>
              <a:t>, </a:t>
            </a:r>
            <a:r>
              <a:rPr lang="en-US" dirty="0" err="1"/>
              <a:t>integratedclosely</a:t>
            </a:r>
            <a:r>
              <a:rPr lang="en-US" dirty="0"/>
              <a:t> with software.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877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DB8B8-8F70-C2D1-5DA2-CABC4E8B3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220" y="1446608"/>
            <a:ext cx="8876108" cy="395822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90000"/>
                    <a:lumOff val="10000"/>
                  </a:schemeClr>
                </a:solidFill>
              </a:rPr>
              <a:t>Team leader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90000"/>
                    <a:lumOff val="10000"/>
                  </a:schemeClr>
                </a:solidFill>
              </a:rPr>
              <a:t>:       </a:t>
            </a:r>
            <a:r>
              <a:rPr lang="en-US" dirty="0" err="1">
                <a:solidFill>
                  <a:schemeClr val="bg1">
                    <a:lumMod val="90000"/>
                    <a:lumOff val="10000"/>
                  </a:schemeClr>
                </a:solidFill>
              </a:rPr>
              <a:t>c.rajalakshmi</a:t>
            </a:r>
            <a:br>
              <a:rPr lang="en-US" dirty="0">
                <a:solidFill>
                  <a:schemeClr val="bg1">
                    <a:lumMod val="90000"/>
                    <a:lumOff val="10000"/>
                  </a:schemeClr>
                </a:solidFill>
              </a:rPr>
            </a:br>
            <a:br>
              <a:rPr lang="en-US" dirty="0">
                <a:solidFill>
                  <a:schemeClr val="bg1">
                    <a:lumMod val="90000"/>
                    <a:lumOff val="1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90000"/>
                    <a:lumOff val="10000"/>
                  </a:schemeClr>
                </a:solidFill>
              </a:rPr>
              <a:t>team</a:t>
            </a:r>
            <a:r>
              <a:rPr lang="en-US" dirty="0">
                <a:solidFill>
                  <a:schemeClr val="tx1">
                    <a:lumMod val="10000"/>
                  </a:schemeClr>
                </a:solidFill>
              </a:rPr>
              <a:t> members :</a:t>
            </a:r>
            <a:r>
              <a:rPr lang="en-US" dirty="0"/>
              <a:t>     </a:t>
            </a:r>
            <a:r>
              <a:rPr lang="en-US" dirty="0" err="1">
                <a:solidFill>
                  <a:srgbClr val="002060"/>
                </a:solidFill>
              </a:rPr>
              <a:t>p.ramalakshmi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                                          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                              </a:t>
            </a:r>
            <a:r>
              <a:rPr lang="en-US" dirty="0" err="1">
                <a:solidFill>
                  <a:srgbClr val="002060"/>
                </a:solidFill>
              </a:rPr>
              <a:t>n.thennarasi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C583D-35A5-39E1-22D1-857E4E131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077" y="1893094"/>
            <a:ext cx="10840641" cy="4786312"/>
          </a:xfrm>
        </p:spPr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chemeClr val="bg1"/>
                </a:solidFill>
              </a:rPr>
              <a:t>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94894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58F50-11D3-3C0A-59AE-DB7297B3C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326" y="500063"/>
            <a:ext cx="4284845" cy="482203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  Thinking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A91DDEA-5C5A-F33B-0A02-337CD8D91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0800000" flipV="1">
            <a:off x="1" y="1768079"/>
            <a:ext cx="12191999" cy="5089921"/>
          </a:xfrm>
        </p:spPr>
      </p:pic>
    </p:spTree>
    <p:extLst>
      <p:ext uri="{BB962C8B-B14F-4D97-AF65-F5344CB8AC3E}">
        <p14:creationId xmlns:p14="http://schemas.microsoft.com/office/powerpoint/2010/main" val="2421006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405BC-812C-8ED7-7B7E-06597155F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2605881" y="375046"/>
            <a:ext cx="6341665" cy="910829"/>
          </a:xfrm>
        </p:spPr>
        <p:txBody>
          <a:bodyPr/>
          <a:lstStyle/>
          <a:p>
            <a:r>
              <a:rPr lang="en-US" dirty="0"/>
              <a:t>Graphical representation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DDA0F68-9C17-1938-9470-5E27B1AAB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53766"/>
            <a:ext cx="12193587" cy="5518547"/>
          </a:xfrm>
        </p:spPr>
      </p:pic>
    </p:spTree>
    <p:extLst>
      <p:ext uri="{BB962C8B-B14F-4D97-AF65-F5344CB8AC3E}">
        <p14:creationId xmlns:p14="http://schemas.microsoft.com/office/powerpoint/2010/main" val="2327263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7BE4C-14C5-02C1-A992-FDCD4C8F6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2896732" y="732234"/>
            <a:ext cx="4299841" cy="1178719"/>
          </a:xfrm>
        </p:spPr>
        <p:txBody>
          <a:bodyPr/>
          <a:lstStyle/>
          <a:p>
            <a:r>
              <a:rPr lang="en-US" dirty="0"/>
              <a:t>Brainstorm ideas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892E4C3-E037-8F84-805F-50EE3863B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10953"/>
            <a:ext cx="12192000" cy="4947047"/>
          </a:xfrm>
        </p:spPr>
      </p:pic>
    </p:spTree>
    <p:extLst>
      <p:ext uri="{BB962C8B-B14F-4D97-AF65-F5344CB8AC3E}">
        <p14:creationId xmlns:p14="http://schemas.microsoft.com/office/powerpoint/2010/main" val="2829776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BBD44-4F6F-514D-377C-B7D6B9E75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4583321" y="386374"/>
            <a:ext cx="3398057" cy="1246658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Group ideas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8019B25-BF14-E9D0-E951-B875CDAD49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10953"/>
            <a:ext cx="12192000" cy="4947047"/>
          </a:xfrm>
        </p:spPr>
      </p:pic>
    </p:spTree>
    <p:extLst>
      <p:ext uri="{BB962C8B-B14F-4D97-AF65-F5344CB8AC3E}">
        <p14:creationId xmlns:p14="http://schemas.microsoft.com/office/powerpoint/2010/main" val="2372411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73F02-B39D-C71B-4F89-24E140C70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3897986" y="474508"/>
            <a:ext cx="4054080" cy="1151496"/>
          </a:xfrm>
        </p:spPr>
        <p:txBody>
          <a:bodyPr/>
          <a:lstStyle/>
          <a:p>
            <a:r>
              <a:rPr lang="en-US" i="1" dirty="0">
                <a:solidFill>
                  <a:srgbClr val="FF0000"/>
                </a:solidFill>
              </a:rPr>
              <a:t>Dashboards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9B305FE-197E-BCD3-1E1C-F2EEA073E3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626003"/>
            <a:ext cx="12192000" cy="5410591"/>
          </a:xfrm>
        </p:spPr>
      </p:pic>
    </p:spTree>
    <p:extLst>
      <p:ext uri="{BB962C8B-B14F-4D97-AF65-F5344CB8AC3E}">
        <p14:creationId xmlns:p14="http://schemas.microsoft.com/office/powerpoint/2010/main" val="3714191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07B10-5D76-718A-F285-84DB8966C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7B1D60F-CD55-9D5C-7673-EB1994E70A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692663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25DDF-0016-3077-1AF4-AEB65899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F3E405E-85CA-5394-7F16-BE646CA97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9867349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Circuit</vt:lpstr>
      <vt:lpstr>Visualization Tool For electric vehicle charge and range analysis </vt:lpstr>
      <vt:lpstr>Electric vehicle :</vt:lpstr>
      <vt:lpstr>Design  Thinking </vt:lpstr>
      <vt:lpstr>Graphical representation </vt:lpstr>
      <vt:lpstr>Brainstorm ideas </vt:lpstr>
      <vt:lpstr>Group ideas</vt:lpstr>
      <vt:lpstr>Dashboards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Story</vt:lpstr>
      <vt:lpstr>Source code</vt:lpstr>
      <vt:lpstr>PowerPoint Presentation</vt:lpstr>
      <vt:lpstr>Summary :</vt:lpstr>
      <vt:lpstr>Electric vehicles in data visualization : </vt:lpstr>
      <vt:lpstr>Team leader :       c.rajalakshmi  team members :     p.ramalakshmi                                                                          n.thennarasi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Tool For electric vehicle charge and range analysis </dc:title>
  <dc:creator>rajicrajic297@gmail.com</dc:creator>
  <cp:lastModifiedBy>rajicrajic297@gmail.com</cp:lastModifiedBy>
  <cp:revision>7</cp:revision>
  <dcterms:created xsi:type="dcterms:W3CDTF">2023-04-15T03:53:08Z</dcterms:created>
  <dcterms:modified xsi:type="dcterms:W3CDTF">2023-04-20T13:20:10Z</dcterms:modified>
</cp:coreProperties>
</file>