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1342" y="3004184"/>
            <a:ext cx="8679872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</a:t>
            </a:r>
            <a:r>
              <a:rPr sz="2400" lang="en-US" smtClean="0"/>
              <a:t> </a:t>
            </a:r>
            <a:r>
              <a:rPr sz="2400" lang="en-US" smtClean="0"/>
              <a:t>R</a:t>
            </a:r>
            <a:r>
              <a:rPr sz="2400" lang="en-US" smtClean="0"/>
              <a:t>A</a:t>
            </a:r>
            <a:r>
              <a:rPr sz="2400" lang="en-US" smtClean="0"/>
              <a:t>J</a:t>
            </a:r>
            <a:r>
              <a:rPr sz="2400" lang="en-US" smtClean="0"/>
              <a:t>A</a:t>
            </a:r>
            <a:r>
              <a:rPr sz="2400" lang="en-US" smtClean="0"/>
              <a:t>L</a:t>
            </a:r>
            <a:r>
              <a:rPr sz="2400" lang="en-US" smtClean="0"/>
              <a:t>A</a:t>
            </a:r>
            <a:r>
              <a:rPr sz="2400" lang="en-US" smtClean="0"/>
              <a:t>K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M</a:t>
            </a:r>
            <a:r>
              <a:rPr sz="2400" lang="en-US" smtClean="0"/>
              <a:t>I</a:t>
            </a:r>
            <a:r>
              <a:rPr sz="2400" lang="en-US" smtClean="0"/>
              <a:t>.</a:t>
            </a:r>
            <a:r>
              <a:rPr sz="2400" lang="en-US" smtClean="0"/>
              <a:t>R</a:t>
            </a:r>
            <a:r>
              <a:rPr sz="2400" lang="en-US" smtClean="0"/>
              <a:t> 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 (asunm165731221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COLLEGE OF ARTS AND SCIENCE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736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736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527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817419"/>
            <a:ext cx="9829800" cy="43586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577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2024-10-28T05:44:38Z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