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E405-3C0A-A63E-A953-60E1B8593F45}"/>
              </a:ext>
            </a:extLst>
          </p:cNvPr>
          <p:cNvSpPr>
            <a:spLocks noGrp="1"/>
          </p:cNvSpPr>
          <p:nvPr>
            <p:ph type="title"/>
          </p:nvPr>
        </p:nvSpPr>
        <p:spPr/>
        <p:txBody>
          <a:bodyPr/>
          <a:lstStyle/>
          <a:p>
            <a:r>
              <a:rPr lang="en-US"/>
              <a:t>Employee Gender analysis using Excel </a:t>
            </a:r>
          </a:p>
        </p:txBody>
      </p:sp>
      <p:sp>
        <p:nvSpPr>
          <p:cNvPr id="3" name="Subtitle 2">
            <a:extLst>
              <a:ext uri="{FF2B5EF4-FFF2-40B4-BE49-F238E27FC236}">
                <a16:creationId xmlns:a16="http://schemas.microsoft.com/office/drawing/2014/main" id="{98E65634-28C4-B308-E71F-D88DF52F8964}"/>
              </a:ext>
            </a:extLst>
          </p:cNvPr>
          <p:cNvSpPr>
            <a:spLocks noGrp="1"/>
          </p:cNvSpPr>
          <p:nvPr>
            <p:ph idx="1"/>
          </p:nvPr>
        </p:nvSpPr>
        <p:spPr/>
        <p:txBody>
          <a:bodyPr>
            <a:normAutofit/>
          </a:bodyPr>
          <a:lstStyle/>
          <a:p>
            <a:pPr marL="285750" indent="-285750">
              <a:buFont typeface="Arial" panose="020B0604020202020204" pitchFamily="34" charset="0"/>
              <a:buChar char="•"/>
            </a:pPr>
            <a:r>
              <a:rPr lang="en-US"/>
              <a:t>Student Name-A.Rajeshwari</a:t>
            </a:r>
          </a:p>
          <a:p>
            <a:pPr marL="342900" indent="-342900">
              <a:buFont typeface="Arial" panose="020B0604020202020204" pitchFamily="34" charset="0"/>
              <a:buChar char="•"/>
            </a:pPr>
            <a:r>
              <a:rPr lang="en-US"/>
              <a:t>Register no-312215059</a:t>
            </a:r>
          </a:p>
          <a:p>
            <a:pPr marL="342900" indent="-342900">
              <a:buFont typeface="Arial" panose="020B0604020202020204" pitchFamily="34" charset="0"/>
              <a:buChar char="•"/>
            </a:pPr>
            <a:r>
              <a:rPr lang="en-US"/>
              <a:t>Department –Commerce</a:t>
            </a:r>
          </a:p>
          <a:p>
            <a:pPr marL="342900" indent="-342900">
              <a:buFont typeface="Arial" panose="020B0604020202020204" pitchFamily="34" charset="0"/>
              <a:buChar char="•"/>
            </a:pPr>
            <a:r>
              <a:rPr lang="en-US"/>
              <a:t>College – Soka ikeda college </a:t>
            </a:r>
          </a:p>
        </p:txBody>
      </p:sp>
    </p:spTree>
    <p:extLst>
      <p:ext uri="{BB962C8B-B14F-4D97-AF65-F5344CB8AC3E}">
        <p14:creationId xmlns:p14="http://schemas.microsoft.com/office/powerpoint/2010/main" val="3397812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7D6-2F58-8B49-6E6B-F42BC3803FA5}"/>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383FFAA5-AF95-0FD1-5744-5E6E11E080C9}"/>
              </a:ext>
            </a:extLst>
          </p:cNvPr>
          <p:cNvSpPr>
            <a:spLocks noGrp="1"/>
          </p:cNvSpPr>
          <p:nvPr>
            <p:ph idx="1"/>
          </p:nvPr>
        </p:nvSpPr>
        <p:spPr/>
        <p:txBody>
          <a:bodyPr/>
          <a:lstStyle/>
          <a:p>
            <a:r>
              <a:rPr lang="en-US"/>
              <a:t>In conclusion,the employee Gender analysis project offers vital insights into gender representation,enabling stakeholders to identify disparities and drive positive change.</a:t>
            </a:r>
          </a:p>
          <a:p>
            <a:r>
              <a:rPr lang="en-US"/>
              <a:t>Bye leveraging data company can promote a more inclusive workplace,align with diversity goal,and enhance employee sratification.</a:t>
            </a:r>
          </a:p>
        </p:txBody>
      </p:sp>
    </p:spTree>
    <p:extLst>
      <p:ext uri="{BB962C8B-B14F-4D97-AF65-F5344CB8AC3E}">
        <p14:creationId xmlns:p14="http://schemas.microsoft.com/office/powerpoint/2010/main" val="83171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2DA4-9ED3-1734-9538-98920126EB63}"/>
              </a:ext>
            </a:extLst>
          </p:cNvPr>
          <p:cNvSpPr>
            <a:spLocks noGrp="1"/>
          </p:cNvSpPr>
          <p:nvPr>
            <p:ph type="title"/>
          </p:nvPr>
        </p:nvSpPr>
        <p:spPr/>
        <p:txBody>
          <a:bodyPr/>
          <a:lstStyle/>
          <a:p>
            <a:r>
              <a:rPr lang="en-US"/>
              <a:t>Project Title</a:t>
            </a:r>
          </a:p>
        </p:txBody>
      </p:sp>
      <p:sp>
        <p:nvSpPr>
          <p:cNvPr id="3" name="Content Placeholder 2">
            <a:extLst>
              <a:ext uri="{FF2B5EF4-FFF2-40B4-BE49-F238E27FC236}">
                <a16:creationId xmlns:a16="http://schemas.microsoft.com/office/drawing/2014/main" id="{256B5F0D-67DF-D42B-A4F4-3255A955AF14}"/>
              </a:ext>
            </a:extLst>
          </p:cNvPr>
          <p:cNvSpPr>
            <a:spLocks noGrp="1"/>
          </p:cNvSpPr>
          <p:nvPr>
            <p:ph idx="1"/>
          </p:nvPr>
        </p:nvSpPr>
        <p:spPr>
          <a:xfrm>
            <a:off x="1566386" y="2905242"/>
            <a:ext cx="10131425" cy="1720906"/>
          </a:xfrm>
        </p:spPr>
        <p:txBody>
          <a:bodyPr/>
          <a:lstStyle/>
          <a:p>
            <a:pPr marL="0" indent="0">
              <a:buNone/>
            </a:pPr>
            <a:r>
              <a:rPr lang="en-US"/>
              <a:t>Employee Gender analysis using Excel </a:t>
            </a:r>
          </a:p>
        </p:txBody>
      </p:sp>
    </p:spTree>
    <p:extLst>
      <p:ext uri="{BB962C8B-B14F-4D97-AF65-F5344CB8AC3E}">
        <p14:creationId xmlns:p14="http://schemas.microsoft.com/office/powerpoint/2010/main" val="5969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A211-C14C-BBFC-2540-0AC0496018BA}"/>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74F2B873-8839-86D5-5142-13B42BD405D0}"/>
              </a:ext>
            </a:extLst>
          </p:cNvPr>
          <p:cNvSpPr>
            <a:spLocks noGrp="1"/>
          </p:cNvSpPr>
          <p:nvPr>
            <p:ph idx="1"/>
          </p:nvPr>
        </p:nvSpPr>
        <p:spPr/>
        <p:txBody>
          <a:bodyPr>
            <a:normAutofit/>
          </a:bodyPr>
          <a:lstStyle/>
          <a:p>
            <a:r>
              <a:rPr lang="en-US"/>
              <a:t>Problem statement </a:t>
            </a:r>
          </a:p>
          <a:p>
            <a:r>
              <a:rPr lang="en-US"/>
              <a:t>Project overview </a:t>
            </a:r>
          </a:p>
          <a:p>
            <a:r>
              <a:rPr lang="en-US"/>
              <a:t>End users</a:t>
            </a:r>
          </a:p>
          <a:p>
            <a:r>
              <a:rPr lang="en-US"/>
              <a:t>Our solution proposition </a:t>
            </a:r>
          </a:p>
          <a:p>
            <a:r>
              <a:rPr lang="en-US"/>
              <a:t>Data set description</a:t>
            </a:r>
          </a:p>
          <a:p>
            <a:r>
              <a:rPr lang="en-US"/>
              <a:t>Modeling approach </a:t>
            </a:r>
          </a:p>
          <a:p>
            <a:r>
              <a:rPr lang="en-US"/>
              <a:t>Results and discussion </a:t>
            </a:r>
          </a:p>
          <a:p>
            <a:r>
              <a:rPr lang="en-US"/>
              <a:t>Conclusion </a:t>
            </a:r>
          </a:p>
        </p:txBody>
      </p:sp>
    </p:spTree>
    <p:extLst>
      <p:ext uri="{BB962C8B-B14F-4D97-AF65-F5344CB8AC3E}">
        <p14:creationId xmlns:p14="http://schemas.microsoft.com/office/powerpoint/2010/main" val="296668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C2E-250C-C467-6789-8FCBCEB1B32D}"/>
              </a:ext>
            </a:extLst>
          </p:cNvPr>
          <p:cNvSpPr>
            <a:spLocks noGrp="1"/>
          </p:cNvSpPr>
          <p:nvPr>
            <p:ph type="title"/>
          </p:nvPr>
        </p:nvSpPr>
        <p:spPr/>
        <p:txBody>
          <a:bodyPr/>
          <a:lstStyle/>
          <a:p>
            <a:r>
              <a:rPr lang="en-US"/>
              <a:t>Problem statement </a:t>
            </a:r>
          </a:p>
        </p:txBody>
      </p:sp>
      <p:sp>
        <p:nvSpPr>
          <p:cNvPr id="3" name="Content Placeholder 2">
            <a:extLst>
              <a:ext uri="{FF2B5EF4-FFF2-40B4-BE49-F238E27FC236}">
                <a16:creationId xmlns:a16="http://schemas.microsoft.com/office/drawing/2014/main" id="{E80AC461-6403-44CE-88CD-06EC22AF11A5}"/>
              </a:ext>
            </a:extLst>
          </p:cNvPr>
          <p:cNvSpPr>
            <a:spLocks noGrp="1"/>
          </p:cNvSpPr>
          <p:nvPr>
            <p:ph idx="1"/>
          </p:nvPr>
        </p:nvSpPr>
        <p:spPr>
          <a:xfrm>
            <a:off x="1030287" y="1945861"/>
            <a:ext cx="10131425" cy="3649133"/>
          </a:xfrm>
        </p:spPr>
        <p:txBody>
          <a:bodyPr/>
          <a:lstStyle/>
          <a:p>
            <a:r>
              <a:rPr lang="en-US"/>
              <a:t>The employee Gender analysis project aims to examine gender distribution, representation, potential disparities within an organization.By analysing data on employee demographic, position, promotion,and salaries,the project seeks to identify trends and patterns they may indicate gender biases or imbalances.</a:t>
            </a:r>
          </a:p>
          <a:p>
            <a:r>
              <a:rPr lang="en-US"/>
              <a:t>The findings will inform recommendations fostering a more equitable workplace, ensuring derverity,and promoting inclusive policies.</a:t>
            </a:r>
          </a:p>
        </p:txBody>
      </p:sp>
    </p:spTree>
    <p:extLst>
      <p:ext uri="{BB962C8B-B14F-4D97-AF65-F5344CB8AC3E}">
        <p14:creationId xmlns:p14="http://schemas.microsoft.com/office/powerpoint/2010/main" val="39191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8271-B95B-7721-1C61-16D23211F489}"/>
              </a:ext>
            </a:extLst>
          </p:cNvPr>
          <p:cNvSpPr>
            <a:spLocks noGrp="1"/>
          </p:cNvSpPr>
          <p:nvPr>
            <p:ph type="title"/>
          </p:nvPr>
        </p:nvSpPr>
        <p:spPr/>
        <p:txBody>
          <a:bodyPr/>
          <a:lstStyle/>
          <a:p>
            <a:r>
              <a:rPr lang="en-US"/>
              <a:t>Project overview </a:t>
            </a:r>
          </a:p>
        </p:txBody>
      </p:sp>
      <p:sp>
        <p:nvSpPr>
          <p:cNvPr id="3" name="Content Placeholder 2">
            <a:extLst>
              <a:ext uri="{FF2B5EF4-FFF2-40B4-BE49-F238E27FC236}">
                <a16:creationId xmlns:a16="http://schemas.microsoft.com/office/drawing/2014/main" id="{6B31E448-1C4E-4175-E4CD-F92BD6FCCC7D}"/>
              </a:ext>
            </a:extLst>
          </p:cNvPr>
          <p:cNvSpPr>
            <a:spLocks noGrp="1"/>
          </p:cNvSpPr>
          <p:nvPr>
            <p:ph idx="1"/>
          </p:nvPr>
        </p:nvSpPr>
        <p:spPr/>
        <p:txBody>
          <a:bodyPr/>
          <a:lstStyle/>
          <a:p>
            <a:r>
              <a:rPr lang="en-US"/>
              <a:t>The employee Gender analysis project aims to access gender distribution and disparities with an organisation.</a:t>
            </a:r>
          </a:p>
          <a:p>
            <a:r>
              <a:rPr lang="en-US"/>
              <a:t>It involves collecting and analysing employee data , including gender ,job role  , promotion, salaries,and performance rating.</a:t>
            </a:r>
          </a:p>
          <a:p>
            <a:r>
              <a:rPr lang="en-US"/>
              <a:t>The goal is to identify trends, ensure equitable treatment,and inform polcies to promote diversity and inclusion.</a:t>
            </a:r>
          </a:p>
          <a:p>
            <a:r>
              <a:rPr lang="en-US"/>
              <a:t>The project will provide actionable insights to address gender imbalances and enhance organisation fairness </a:t>
            </a:r>
          </a:p>
          <a:p>
            <a:endParaRPr lang="en-US"/>
          </a:p>
        </p:txBody>
      </p:sp>
    </p:spTree>
    <p:extLst>
      <p:ext uri="{BB962C8B-B14F-4D97-AF65-F5344CB8AC3E}">
        <p14:creationId xmlns:p14="http://schemas.microsoft.com/office/powerpoint/2010/main" val="286104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75B5-9883-C80B-BB3A-783006D32D12}"/>
              </a:ext>
            </a:extLst>
          </p:cNvPr>
          <p:cNvSpPr>
            <a:spLocks noGrp="1"/>
          </p:cNvSpPr>
          <p:nvPr>
            <p:ph type="title"/>
          </p:nvPr>
        </p:nvSpPr>
        <p:spPr/>
        <p:txBody>
          <a:bodyPr/>
          <a:lstStyle/>
          <a:p>
            <a:r>
              <a:rPr lang="en-US"/>
              <a:t>Who aretheendusers?</a:t>
            </a:r>
          </a:p>
        </p:txBody>
      </p:sp>
      <p:sp>
        <p:nvSpPr>
          <p:cNvPr id="3" name="Content Placeholder 2">
            <a:extLst>
              <a:ext uri="{FF2B5EF4-FFF2-40B4-BE49-F238E27FC236}">
                <a16:creationId xmlns:a16="http://schemas.microsoft.com/office/drawing/2014/main" id="{82F55985-45E3-E1E1-B076-7E185BBEBB2A}"/>
              </a:ext>
            </a:extLst>
          </p:cNvPr>
          <p:cNvSpPr>
            <a:spLocks noGrp="1"/>
          </p:cNvSpPr>
          <p:nvPr>
            <p:ph idx="1"/>
          </p:nvPr>
        </p:nvSpPr>
        <p:spPr/>
        <p:txBody>
          <a:bodyPr/>
          <a:lstStyle/>
          <a:p>
            <a:pPr marL="0" indent="0">
              <a:buNone/>
            </a:pPr>
            <a:r>
              <a:rPr lang="en-US"/>
              <a:t>The end users for the employee Gender analysis datasets:</a:t>
            </a:r>
          </a:p>
          <a:p>
            <a:pPr marL="0" indent="0">
              <a:buNone/>
            </a:pPr>
            <a:r>
              <a:rPr lang="en-US"/>
              <a:t>Diversity and llusion officers.</a:t>
            </a:r>
          </a:p>
          <a:p>
            <a:pPr marL="0" indent="0">
              <a:buNone/>
            </a:pPr>
            <a:r>
              <a:rPr lang="en-US"/>
              <a:t>Company executives.</a:t>
            </a:r>
          </a:p>
          <a:p>
            <a:pPr marL="0" indent="0">
              <a:buNone/>
            </a:pPr>
            <a:r>
              <a:rPr lang="en-US"/>
              <a:t>Hr manager.</a:t>
            </a:r>
          </a:p>
          <a:p>
            <a:pPr marL="0" indent="0">
              <a:buNone/>
            </a:pPr>
            <a:endParaRPr lang="en-US"/>
          </a:p>
        </p:txBody>
      </p:sp>
    </p:spTree>
    <p:extLst>
      <p:ext uri="{BB962C8B-B14F-4D97-AF65-F5344CB8AC3E}">
        <p14:creationId xmlns:p14="http://schemas.microsoft.com/office/powerpoint/2010/main" val="2894139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311E-2A45-A282-2B96-204EF41E9CD0}"/>
              </a:ext>
            </a:extLst>
          </p:cNvPr>
          <p:cNvSpPr>
            <a:spLocks noGrp="1"/>
          </p:cNvSpPr>
          <p:nvPr>
            <p:ph type="title"/>
          </p:nvPr>
        </p:nvSpPr>
        <p:spPr/>
        <p:txBody>
          <a:bodyPr/>
          <a:lstStyle/>
          <a:p>
            <a:r>
              <a:rPr lang="en-US"/>
              <a:t>Our solution and it’s value proposition</a:t>
            </a:r>
          </a:p>
        </p:txBody>
      </p:sp>
      <p:sp>
        <p:nvSpPr>
          <p:cNvPr id="3" name="Content Placeholder 2">
            <a:extLst>
              <a:ext uri="{FF2B5EF4-FFF2-40B4-BE49-F238E27FC236}">
                <a16:creationId xmlns:a16="http://schemas.microsoft.com/office/drawing/2014/main" id="{0EACD05C-3894-1BCE-0C0A-8E9E24898F57}"/>
              </a:ext>
            </a:extLst>
          </p:cNvPr>
          <p:cNvSpPr>
            <a:spLocks noGrp="1"/>
          </p:cNvSpPr>
          <p:nvPr>
            <p:ph idx="1"/>
          </p:nvPr>
        </p:nvSpPr>
        <p:spPr>
          <a:xfrm>
            <a:off x="685801" y="2145327"/>
            <a:ext cx="10131425" cy="3649133"/>
          </a:xfrm>
        </p:spPr>
        <p:txBody>
          <a:bodyPr/>
          <a:lstStyle/>
          <a:p>
            <a:r>
              <a:rPr lang="en-US"/>
              <a:t>Our solution for the employee Gender analysis project is an comprehensive data analytics tools that visualise Gender distribution across various roles and departments </a:t>
            </a:r>
          </a:p>
          <a:p>
            <a:r>
              <a:rPr lang="en-US"/>
              <a:t>The value proposition lies in its ability to provide actionable insights for promoting gender equality, identifying disparities,and ensuring compliance with diversity policies </a:t>
            </a:r>
          </a:p>
          <a:p>
            <a:r>
              <a:rPr lang="en-US"/>
              <a:t>This tool empower hr and leadership and teams to make how informed decisions.</a:t>
            </a:r>
          </a:p>
          <a:p>
            <a:r>
              <a:rPr lang="en-US"/>
              <a:t>Potering the more inclusive balanced work place environment.</a:t>
            </a:r>
          </a:p>
          <a:p>
            <a:pPr marL="0" indent="0">
              <a:buNone/>
            </a:pPr>
            <a:r>
              <a:rPr lang="en-US"/>
              <a:t> </a:t>
            </a:r>
          </a:p>
        </p:txBody>
      </p:sp>
    </p:spTree>
    <p:extLst>
      <p:ext uri="{BB962C8B-B14F-4D97-AF65-F5344CB8AC3E}">
        <p14:creationId xmlns:p14="http://schemas.microsoft.com/office/powerpoint/2010/main" val="34242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F1D4-FC23-DF1F-C037-B848145D0FE7}"/>
              </a:ext>
            </a:extLst>
          </p:cNvPr>
          <p:cNvSpPr>
            <a:spLocks noGrp="1"/>
          </p:cNvSpPr>
          <p:nvPr>
            <p:ph type="title"/>
          </p:nvPr>
        </p:nvSpPr>
        <p:spPr/>
        <p:txBody>
          <a:bodyPr/>
          <a:lstStyle/>
          <a:p>
            <a:r>
              <a:rPr lang="en-US"/>
              <a:t>Data set description </a:t>
            </a:r>
          </a:p>
        </p:txBody>
      </p:sp>
      <p:sp>
        <p:nvSpPr>
          <p:cNvPr id="3" name="Content Placeholder 2">
            <a:extLst>
              <a:ext uri="{FF2B5EF4-FFF2-40B4-BE49-F238E27FC236}">
                <a16:creationId xmlns:a16="http://schemas.microsoft.com/office/drawing/2014/main" id="{727E4519-0F28-0304-45AF-A6E16CD44079}"/>
              </a:ext>
            </a:extLst>
          </p:cNvPr>
          <p:cNvSpPr>
            <a:spLocks noGrp="1"/>
          </p:cNvSpPr>
          <p:nvPr>
            <p:ph idx="1"/>
          </p:nvPr>
        </p:nvSpPr>
        <p:spPr/>
        <p:txBody>
          <a:bodyPr/>
          <a:lstStyle/>
          <a:p>
            <a:r>
              <a:rPr lang="en-US"/>
              <a:t>The data which I used for this analysis,which I download from kaggle </a:t>
            </a:r>
          </a:p>
          <a:p>
            <a:pPr lvl="1"/>
            <a:r>
              <a:rPr lang="en-US"/>
              <a:t>There are 8 features in their data </a:t>
            </a:r>
          </a:p>
          <a:p>
            <a:pPr marL="914400" lvl="2" indent="0">
              <a:buNone/>
            </a:pPr>
            <a:r>
              <a:rPr lang="en-US"/>
              <a:t>Example</a:t>
            </a:r>
          </a:p>
          <a:p>
            <a:pPr marL="1257300" lvl="2" indent="-342900">
              <a:buFont typeface="+mj-lt"/>
              <a:buAutoNum type="arabicPeriod"/>
            </a:pPr>
            <a:r>
              <a:rPr lang="en-US"/>
              <a:t>Emp ID </a:t>
            </a:r>
          </a:p>
          <a:p>
            <a:pPr marL="1257300" lvl="2" indent="-342900">
              <a:buFont typeface="+mj-lt"/>
              <a:buAutoNum type="arabicPeriod"/>
            </a:pPr>
            <a:r>
              <a:rPr lang="en-US"/>
              <a:t>Name </a:t>
            </a:r>
          </a:p>
          <a:p>
            <a:pPr marL="1257300" lvl="2" indent="-342900">
              <a:buFont typeface="+mj-lt"/>
              <a:buAutoNum type="arabicPeriod"/>
            </a:pPr>
            <a:r>
              <a:rPr lang="en-US"/>
              <a:t>Gender </a:t>
            </a:r>
          </a:p>
          <a:p>
            <a:pPr marL="1257300" lvl="2" indent="-342900">
              <a:buFont typeface="+mj-lt"/>
              <a:buAutoNum type="arabicPeriod"/>
            </a:pPr>
            <a:r>
              <a:rPr lang="en-US"/>
              <a:t>Department </a:t>
            </a:r>
          </a:p>
          <a:p>
            <a:pPr marL="1257300" lvl="2" indent="-342900">
              <a:buFont typeface="+mj-lt"/>
              <a:buAutoNum type="arabicPeriod"/>
            </a:pPr>
            <a:r>
              <a:rPr lang="en-US"/>
              <a:t>Salary </a:t>
            </a:r>
          </a:p>
          <a:p>
            <a:pPr marL="1257300" lvl="2" indent="-342900">
              <a:buFont typeface="+mj-lt"/>
              <a:buAutoNum type="arabicPeriod"/>
            </a:pPr>
            <a:r>
              <a:rPr lang="en-US"/>
              <a:t>Employee type </a:t>
            </a:r>
          </a:p>
          <a:p>
            <a:pPr marL="1257300" lvl="2" indent="-342900">
              <a:buFont typeface="+mj-lt"/>
              <a:buAutoNum type="arabicPeriod"/>
            </a:pPr>
            <a:r>
              <a:rPr lang="en-US"/>
              <a:t>Work location </a:t>
            </a:r>
          </a:p>
        </p:txBody>
      </p:sp>
    </p:spTree>
    <p:extLst>
      <p:ext uri="{BB962C8B-B14F-4D97-AF65-F5344CB8AC3E}">
        <p14:creationId xmlns:p14="http://schemas.microsoft.com/office/powerpoint/2010/main" val="216834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5146-A82D-7030-793F-9327BC0A62BB}"/>
              </a:ext>
            </a:extLst>
          </p:cNvPr>
          <p:cNvSpPr>
            <a:spLocks noGrp="1"/>
          </p:cNvSpPr>
          <p:nvPr>
            <p:ph type="title"/>
          </p:nvPr>
        </p:nvSpPr>
        <p:spPr/>
        <p:txBody>
          <a:bodyPr/>
          <a:lstStyle/>
          <a:p>
            <a:r>
              <a:rPr lang="en-US"/>
              <a:t>Results</a:t>
            </a:r>
          </a:p>
        </p:txBody>
      </p:sp>
      <p:pic>
        <p:nvPicPr>
          <p:cNvPr id="4" name="Content Placeholder 3">
            <a:extLst>
              <a:ext uri="{FF2B5EF4-FFF2-40B4-BE49-F238E27FC236}">
                <a16:creationId xmlns:a16="http://schemas.microsoft.com/office/drawing/2014/main" id="{68A5D79C-7009-3D32-DCC2-7D71C8110B68}"/>
              </a:ext>
            </a:extLst>
          </p:cNvPr>
          <p:cNvPicPr>
            <a:picLocks noGrp="1" noChangeAspect="1"/>
          </p:cNvPicPr>
          <p:nvPr>
            <p:ph idx="1"/>
          </p:nvPr>
        </p:nvPicPr>
        <p:blipFill>
          <a:blip r:embed="rId2"/>
          <a:stretch>
            <a:fillRect/>
          </a:stretch>
        </p:blipFill>
        <p:spPr>
          <a:xfrm>
            <a:off x="1169987" y="2380456"/>
            <a:ext cx="9163050" cy="3171825"/>
          </a:xfrm>
        </p:spPr>
      </p:pic>
    </p:spTree>
    <p:extLst>
      <p:ext uri="{BB962C8B-B14F-4D97-AF65-F5344CB8AC3E}">
        <p14:creationId xmlns:p14="http://schemas.microsoft.com/office/powerpoint/2010/main" val="1494185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Employee Gender analysis using Excel </vt:lpstr>
      <vt:lpstr>Project Title</vt:lpstr>
      <vt:lpstr>Agenda</vt:lpstr>
      <vt:lpstr>Problem statement </vt:lpstr>
      <vt:lpstr>Project overview </vt:lpstr>
      <vt:lpstr>Who aretheendusers?</vt:lpstr>
      <vt:lpstr>Our solution and it’s value proposition</vt:lpstr>
      <vt:lpstr>Data set description </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Gender analysis using Excel </dc:title>
  <dc:creator>rajeswariammu48@gmail.com</dc:creator>
  <cp:lastModifiedBy>rajeswariammu48@gmail.com</cp:lastModifiedBy>
  <cp:revision>2</cp:revision>
  <dcterms:created xsi:type="dcterms:W3CDTF">2024-08-30T07:52:18Z</dcterms:created>
  <dcterms:modified xsi:type="dcterms:W3CDTF">2024-08-30T08:43:32Z</dcterms:modified>
</cp:coreProperties>
</file>