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itha A" userId="d3e2abd456795e21" providerId="LiveId" clId="{710BE8FD-9105-4A7E-99E1-DA16C4127981}"/>
    <pc:docChg chg="modSld">
      <pc:chgData name="Sabitha A" userId="d3e2abd456795e21" providerId="LiveId" clId="{710BE8FD-9105-4A7E-99E1-DA16C4127981}" dt="2024-09-09T11:21:56.022" v="55" actId="20577"/>
      <pc:docMkLst>
        <pc:docMk/>
      </pc:docMkLst>
      <pc:sldChg chg="modSp mod">
        <pc:chgData name="Sabitha A" userId="d3e2abd456795e21" providerId="LiveId" clId="{710BE8FD-9105-4A7E-99E1-DA16C4127981}" dt="2024-09-09T11:21:56.022" v="55" actId="20577"/>
        <pc:sldMkLst>
          <pc:docMk/>
          <pc:sldMk cId="0" sldId="256"/>
        </pc:sldMkLst>
        <pc:spChg chg="mod">
          <ac:chgData name="Sabitha A" userId="d3e2abd456795e21" providerId="LiveId" clId="{710BE8FD-9105-4A7E-99E1-DA16C4127981}" dt="2024-09-09T11:21:56.022" v="55"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RAJESHWARI V</a:t>
            </a:r>
          </a:p>
          <a:p>
            <a:r>
              <a:rPr lang="en-US" sz="2400" dirty="0"/>
              <a:t>REGISTER NO : 312217219/User Id </a:t>
            </a:r>
            <a:r>
              <a:rPr lang="en-US" sz="2400"/>
              <a:t>:asunm1659312217219</a:t>
            </a:r>
            <a:endParaRPr lang="en-US" sz="2400" dirty="0"/>
          </a:p>
          <a:p>
            <a:r>
              <a:rPr lang="en-US" sz="2400" dirty="0"/>
              <a:t>DEPARTMENT : B.COM (GENERAL)</a:t>
            </a:r>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1032</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Sabitha A</cp:lastModifiedBy>
  <cp:revision>17</cp:revision>
  <dcterms:created xsi:type="dcterms:W3CDTF">2024-03-29T15:07:22Z</dcterms:created>
  <dcterms:modified xsi:type="dcterms:W3CDTF">2024-09-09T11:21:56Z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