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80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635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717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5562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7827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0883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443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353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732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6532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9503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07E-D27E-4E4E-AB36-CA05FAA753D4}" type="datetimeFigureOut">
              <a:rPr lang="en-GB" smtClean="0"/>
              <a:pPr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F939-4F07-43C6-8589-8431E2E5D6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0966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localhost:9888/deletePassengerById/505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19" y="671987"/>
            <a:ext cx="10294961" cy="2387600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lang="en-GB" sz="7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AIRLINE</a:t>
            </a:r>
            <a:r>
              <a:rPr lang="en-GB" sz="72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GB" sz="72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479207"/>
            <a:ext cx="9144000" cy="29761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GB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Ms.Raji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pc="-3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Mr.Srikanth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GB" spc="-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NandhaKumar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05"/>
              </a:spcBef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GB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lang="en-GB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7457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n-GB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lang="en-GB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960"/>
              </a:spcBef>
            </a:pP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</a:t>
            </a:r>
            <a:r>
              <a:rPr lang="en-GB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</a:t>
            </a:r>
            <a:r>
              <a:rPr lang="en-GB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Yogesh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Gopal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1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64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We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records.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1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http://localhost:9888/registerPassenger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9" y="1450027"/>
            <a:ext cx="9263743" cy="47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27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38200" y="375164"/>
            <a:ext cx="105156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records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http://localhost:9888/getPassengers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79562" y="1796595"/>
            <a:ext cx="4983981" cy="49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1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id.</a:t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http://localhost:9888/deletePassengerById/5051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18015" y="1690688"/>
            <a:ext cx="6584042" cy="4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0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32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GB" sz="3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fetch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passenger</a:t>
            </a:r>
            <a:r>
              <a:rPr lang="en-GB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GB" sz="3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b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32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32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p:/</a:t>
            </a:r>
            <a:r>
              <a:rPr lang="en-GB" sz="32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GB" sz="32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32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32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lang="en-GB" sz="32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32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32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dPa</a:t>
            </a:r>
            <a:r>
              <a:rPr lang="en-GB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32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yNa</a:t>
            </a:r>
            <a:r>
              <a:rPr lang="en-GB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GB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32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GB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0974" y="1825625"/>
            <a:ext cx="4290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fetch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passenger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p:/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dPa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GB" sz="2800" u="sng" spc="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614" y="1690688"/>
            <a:ext cx="7897072" cy="44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61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p:/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dPa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8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ail/e</a:t>
            </a:r>
            <a:r>
              <a:rPr lang="en-GB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71" y="1544030"/>
            <a:ext cx="7489372" cy="48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9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mobileno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mobileno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http://localhost:9888/findPassengerByMobileno/</a:t>
            </a:r>
            <a:r>
              <a:rPr lang="en-GB" sz="2800" u="sng" spc="7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9822887643</a:t>
            </a:r>
            <a:r>
              <a:rPr lang="en-GB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8511" y="1825625"/>
            <a:ext cx="4414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1582"/>
            <a:ext cx="12442372" cy="1325563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1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9:Fetch </a:t>
            </a:r>
            <a:r>
              <a:rPr lang="en-GB" sz="280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spc="-1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based</a:t>
            </a:r>
            <a:r>
              <a:rPr lang="en-GB" sz="2800" spc="-1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spc="1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spc="1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</a:t>
            </a:r>
            <a:r>
              <a:rPr lang="en-GB" sz="2800" u="sng" spc="-5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findPassengerByAddress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/No:42</a:t>
            </a:r>
            <a:r>
              <a:rPr lang="en-GB" sz="2800" u="sng" spc="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B.K</a:t>
            </a:r>
            <a:r>
              <a:rPr lang="en-GB" sz="2800" u="sng" spc="1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Nagar</a:t>
            </a:r>
            <a:r>
              <a:rPr lang="en-GB" sz="2800" u="sng" spc="1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endParaRPr lang="en-GB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95749" y="1647144"/>
            <a:ext cx="4998308" cy="52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80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10:Fetch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http://localhost:9888/findPassengerById/5001</a:t>
            </a:r>
            <a:endParaRPr lang="en-GB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43" y="1825625"/>
            <a:ext cx="82941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53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records. </a:t>
            </a:r>
            <a:r>
              <a:rPr lang="en-GB" sz="280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80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http://localhost:9888/registerFlight</a:t>
            </a:r>
            <a:endParaRPr lang="en-GB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85106" y="1825625"/>
            <a:ext cx="4221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19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“Airline Reservation System”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framework,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basic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passenger, flight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information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Like</a:t>
            </a:r>
            <a:r>
              <a:rPr lang="en-GB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Inserting, Deleting,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and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records of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flight, passenger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GB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en-GB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information’s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12: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id. </a:t>
            </a:r>
            <a:r>
              <a:rPr lang="en-GB" sz="280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80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http://localhost:9888/updateFlightDetails/302</a:t>
            </a:r>
            <a:endParaRPr lang="en-GB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39483" y="1825625"/>
            <a:ext cx="4313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24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13: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id. </a:t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http://localhost:9888/deleteFlightDetailsById/302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66296" y="1825625"/>
            <a:ext cx="4259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37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14:</a:t>
            </a:r>
            <a:r>
              <a:rPr lang="en-GB"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departurelocation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http://localhost:9888/findFlightByDepartureLocation/Bangalore</a:t>
            </a:r>
            <a:endParaRPr lang="en-GB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3824" y="1825625"/>
            <a:ext cx="56843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78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15:Fetch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http://localhost:9888/findFlightByDestinationLocation/UK</a:t>
            </a:r>
            <a:endParaRPr lang="en-GB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53297" y="1825625"/>
            <a:ext cx="48854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65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16: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GB"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http://localhost:9888/findFlightByName/AirIndia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5049" y="1825625"/>
            <a:ext cx="3681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58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GET</a:t>
            </a:r>
            <a:r>
              <a:rPr lang="en-GB"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seat Capacity</a:t>
            </a:r>
            <a:r>
              <a:rPr lang="en-GB" sz="2800" spc="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http://localhost:9888/findFlightBySeatcapacity/200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3899" y="1825625"/>
            <a:ext cx="5344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11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1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18:</a:t>
            </a:r>
            <a:r>
              <a:rPr lang="en-GB" sz="2800" spc="-1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GB" sz="280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1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GB" sz="2800" spc="-1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spc="-1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http://localhost:9888/findFlightByNo/301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7134" y="1825625"/>
            <a:ext cx="46377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34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http://localhost:9888/bookTicket</a:t>
            </a:r>
            <a:r>
              <a:rPr lang="en-GB" sz="2800" spc="-5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81337" y="1948656"/>
            <a:ext cx="60293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83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">
              <a:lnSpc>
                <a:spcPct val="100000"/>
              </a:lnSpc>
              <a:spcBef>
                <a:spcPts val="23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Ticket records.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b="1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http://localhost:9888/updateTicketInfoDetails/100051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0225" y="1825625"/>
            <a:ext cx="6351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52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: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record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  <a:r>
              <a:rPr lang="en-GB" sz="2800" spc="2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GB"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http://localhost:9888/ticketinfo/100004/passenger/5003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86030" y="1825625"/>
            <a:ext cx="4619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75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GB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</a:p>
          <a:p>
            <a:pPr algn="ctr">
              <a:lnSpc>
                <a:spcPct val="100000"/>
              </a:lnSpc>
            </a:pPr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</a:p>
          <a:p>
            <a:pPr algn="ctr">
              <a:lnSpc>
                <a:spcPct val="100000"/>
              </a:lnSpc>
            </a:pP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en-GB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GB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2800" spc="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GB"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http://localhost:9888/ticketinfo/100000/flight/300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745" y="1825625"/>
            <a:ext cx="7838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73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Ticketinfo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http://localhost:9888/deleteTicketDetailsById/100051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57575" y="2048669"/>
            <a:ext cx="5276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69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24:Fetch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 details based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http://localhost:9888/getTicketDetailsByCost/18000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60300" y="1825625"/>
            <a:ext cx="50713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4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25:</a:t>
            </a:r>
            <a:r>
              <a:rPr lang="en-GB"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 details based 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http://localhost:9888/getTicketDetailsByReservationStaus/Confirmed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934" y="1690688"/>
            <a:ext cx="77130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1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26:</a:t>
            </a:r>
            <a:r>
              <a:rPr lang="en-GB"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 details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GB" sz="2800" u="sng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http://localhost:9888/getTicketDetailsByReservationClass/Economy</a:t>
            </a:r>
            <a:r>
              <a:rPr lang="en-GB" sz="2800" u="sng" spc="2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668" y="1825625"/>
            <a:ext cx="77310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57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b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GB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8947" y="2628470"/>
            <a:ext cx="7450481" cy="32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06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29" y="1216024"/>
            <a:ext cx="10753610" cy="5215759"/>
          </a:xfrm>
        </p:spPr>
        <p:txBody>
          <a:bodyPr/>
          <a:lstStyle/>
          <a:p>
            <a:pPr algn="ctr"/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7229" y="190940"/>
            <a:ext cx="1075361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sz="3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492" y="1856616"/>
            <a:ext cx="7371471" cy="33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 info</a:t>
            </a:r>
            <a:r>
              <a:rPr lang="en-GB" b="1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238" y="1825511"/>
            <a:ext cx="7868306" cy="348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pc="-5" dirty="0" smtClean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350520">
              <a:lnSpc>
                <a:spcPct val="104000"/>
              </a:lnSpc>
            </a:pP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Airline Reservation System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flight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 more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by </a:t>
            </a:r>
            <a:r>
              <a:rPr lang="en-GB" spc="-3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</a:t>
            </a: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GB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5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2" y="3367313"/>
            <a:ext cx="6008915" cy="119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5049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GB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Passenger module we can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new Passenger records.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update Passenger records using Passenger id.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all Passenger’s records.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Passenger record by using Passenger id.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Passenger List record by Passenger name.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Passenger List record by Passenger Gender.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Passenger List record by Passenger email.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Passenger List record by Passenger mobile number.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Passenger List record by Passenger address.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Passenger can travel in single flight.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delete the passenger records by using Passenger id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Flight module we can perform: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new Flight records.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update the Flight records by using Flight id.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all Flight records.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Flight record by using Flight id.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Flight record by using name.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Fetch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record by using departure location.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Flight record by using destination location.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Flight record by using departure time.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Flight record by using arrival time.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Flight record by using seat capacity.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delete the Flight records by using Flight id.</a:t>
            </a:r>
          </a:p>
        </p:txBody>
      </p:sp>
    </p:spTree>
    <p:extLst>
      <p:ext uri="{BB962C8B-B14F-4D97-AF65-F5344CB8AC3E}">
        <p14:creationId xmlns:p14="http://schemas.microsoft.com/office/powerpoint/2010/main" xmlns="" val="30961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en-GB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GB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Ticket info module we can perform: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book new Tickets.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update Passenger details to Ticket Info.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update flight details to Ticket Info.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ticket record by using ticket cost.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ticket record by using ticket reservation class.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ticket record by using ticket reservation status.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delete the Ticket records by using Ticket id.</a:t>
            </a:r>
          </a:p>
        </p:txBody>
      </p:sp>
    </p:spTree>
    <p:extLst>
      <p:ext uri="{BB962C8B-B14F-4D97-AF65-F5344CB8AC3E}">
        <p14:creationId xmlns:p14="http://schemas.microsoft.com/office/powerpoint/2010/main" xmlns="" val="41861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85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965"/>
              </a:spcBef>
              <a:buFont typeface="Wingdings" panose="05000000000000000000" pitchFamily="2" charset="2"/>
              <a:buChar char="q"/>
            </a:pP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  <a:spcBef>
                <a:spcPts val="950"/>
              </a:spcBef>
            </a:pP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GB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  <a:spcBef>
                <a:spcPts val="935"/>
              </a:spcBef>
            </a:pP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Dependencies:</a:t>
            </a:r>
            <a:r>
              <a:rPr lang="en-GB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 Spring Data</a:t>
            </a:r>
            <a:r>
              <a:rPr lang="en-GB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  <a:p>
            <a:pPr marL="76200" marR="2884170">
              <a:lnSpc>
                <a:spcPct val="165000"/>
              </a:lnSpc>
              <a:spcBef>
                <a:spcPts val="925"/>
              </a:spcBef>
            </a:pP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web,</a:t>
            </a:r>
            <a:r>
              <a:rPr lang="en-GB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en-GB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Validation, MySQL</a:t>
            </a:r>
            <a:r>
              <a:rPr lang="en-GB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marL="76200" marR="3425825">
              <a:lnSpc>
                <a:spcPct val="167000"/>
              </a:lnSpc>
              <a:spcBef>
                <a:spcPts val="900"/>
              </a:spcBef>
            </a:pP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Postman, IDE-Spring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Suit4 </a:t>
            </a:r>
            <a:r>
              <a:rPr lang="en-GB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GB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language-Java</a:t>
            </a:r>
            <a:r>
              <a:rPr lang="en-GB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0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System Requirements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  <a:spcBef>
                <a:spcPts val="945"/>
              </a:spcBef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GB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2GB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marR="4608830">
              <a:lnSpc>
                <a:spcPct val="164000"/>
              </a:lnSpc>
              <a:spcBef>
                <a:spcPts val="25"/>
              </a:spcBef>
            </a:pP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64bit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Memory: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 MB </a:t>
            </a:r>
            <a:r>
              <a:rPr lang="en-GB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r>
              <a:rPr lang="en-GB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5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21558"/>
            <a:ext cx="10515600" cy="1325563"/>
          </a:xfrm>
        </p:spPr>
        <p:txBody>
          <a:bodyPr/>
          <a:lstStyle/>
          <a:p>
            <a:pPr algn="ctr"/>
            <a:r>
              <a:rPr lang="en-GB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838199" y="871488"/>
            <a:ext cx="8654143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85"/>
              </a:spcBef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We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records.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85"/>
              </a:spcBef>
            </a:pPr>
            <a:r>
              <a:rPr sz="3200" spc="-5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sz="3200" spc="-5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http://localhost:9888/registerPassenger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9" y="1848985"/>
            <a:ext cx="9802949" cy="47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16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740</Words>
  <Application>Microsoft Office PowerPoint</Application>
  <PresentationFormat>Custom</PresentationFormat>
  <Paragraphs>96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AIRLINE RESERVATION SYSTEM</vt:lpstr>
      <vt:lpstr>Introduction</vt:lpstr>
      <vt:lpstr>Module </vt:lpstr>
      <vt:lpstr>Passenger Module</vt:lpstr>
      <vt:lpstr>Flight Module</vt:lpstr>
      <vt:lpstr>Ticket Info Module</vt:lpstr>
      <vt:lpstr>System Requirement</vt:lpstr>
      <vt:lpstr>                  System Requirements</vt:lpstr>
      <vt:lpstr>Screenshot</vt:lpstr>
      <vt:lpstr>Step 2: We can add new Passenger records.   URL: http://localhost:9888/registerPassenger</vt:lpstr>
      <vt:lpstr>Step 3: Fetch all Passenger records  URL: http://localhost:9888/getPassengers</vt:lpstr>
      <vt:lpstr>Step 4: We can delete the Passenger records by using Passenger id. URL: http://localhost:9888/deletePassengerById/5051</vt:lpstr>
      <vt:lpstr>Step 5: We can fetch the list of passenger based on name. URL: http://localhost:9888/findPassengerByName/Jeevi</vt:lpstr>
      <vt:lpstr>Step 6: We can fetch the passenger gender based on gender. URL: http://localhost:9888/findPassengerByGender/female </vt:lpstr>
      <vt:lpstr>Step 7: We can fetch the passenger email based on email. URL: http://localhost:9888/findPassengerByEmail/email </vt:lpstr>
      <vt:lpstr>Step 8: We can fetch the passenger mobileno based on mobileno. URL: http://localhost:9888/findPassengerByMobileno/ 9822887643 </vt:lpstr>
      <vt:lpstr>Step 9:Fetch the passenger based on address URL :http://localhost:9888/findPassengerByAddress/No:42 , B.K Nagar , Bangalore</vt:lpstr>
      <vt:lpstr>Step 10:Fetch Passenger based on Id  URL:http://localhost:9888/findPassengerById/5001</vt:lpstr>
      <vt:lpstr>Step 11: We can add new Flight records.   URL: http://localhost:9888/registerFlight</vt:lpstr>
      <vt:lpstr>Step 12: We can update Flight records using Flight id.   URL : http://localhost:9888/updateFlightDetails/302</vt:lpstr>
      <vt:lpstr>Step 13: We can delete Flight records using Flight id.   URL : http://localhost:9888/deleteFlightDetailsById/302</vt:lpstr>
      <vt:lpstr>Step 14: Fetch all Flight based on departurelocation URL: http://localhost:9888/findFlightByDepartureLocation/Bangalore</vt:lpstr>
      <vt:lpstr>Step 15:Fetch all flight based on destination location URL: http://localhost:9888/findFlightByDestinationLocation/UK</vt:lpstr>
      <vt:lpstr>Step 16: Fetch Flight List by its Name URL: http://localhost:9888/findFlightByName/AirIndia.</vt:lpstr>
      <vt:lpstr>Step 17 : We can GET the Flight seat Capacity records. URL : http://localhost:9888/findFlightBySeatcapacity/200</vt:lpstr>
      <vt:lpstr>Step 18: Fetch Flight based on Id URL: http://localhost:9888/findFlightByNo/301</vt:lpstr>
      <vt:lpstr>Step 19 : We can Book Ticket. URL: http://localhost:9888/bookTicket.</vt:lpstr>
      <vt:lpstr>Step 20 : We can update Ticket records. URL : http://localhost:9888/updateTicketInfoDetails/100051</vt:lpstr>
      <vt:lpstr>Step 21 : Update Passenger record using passenger id in Ticket Info entity. URL : http://localhost:9888/ticketinfo/100004/passenger/5003</vt:lpstr>
      <vt:lpstr>Step 22 : Update Flight record using flight id in Ticket Info entity URL : http://localhost:9888/ticketinfo/100000/flight/300</vt:lpstr>
      <vt:lpstr>Step 23 : Delete Ticketinfo details by ticket no. URL : http://localhost:9888/deleteTicketDetailsById/100051</vt:lpstr>
      <vt:lpstr>Step 24:Fetch ticket details based on cost. URL: http://localhost:9888/getTicketDetailsByCost/18000</vt:lpstr>
      <vt:lpstr>Step 25: Fetch ticket details based on reservation status URL: http://localhost:9888/getTicketDetailsByReservationStaus/Confirmed </vt:lpstr>
      <vt:lpstr>Step 26: Fetch ticket details based on reservation class URL:http://localhost:9888/getTicketDetailsByReservationClass/Economy class </vt:lpstr>
      <vt:lpstr>Database Table Design</vt:lpstr>
      <vt:lpstr>Flight Table</vt:lpstr>
      <vt:lpstr>Ticket info Table </vt:lpstr>
      <vt:lpstr>Conclusion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Microsoft account</dc:creator>
  <cp:lastModifiedBy>PC</cp:lastModifiedBy>
  <cp:revision>11</cp:revision>
  <dcterms:created xsi:type="dcterms:W3CDTF">2022-09-08T06:15:01Z</dcterms:created>
  <dcterms:modified xsi:type="dcterms:W3CDTF">2022-09-20T04:32:21Z</dcterms:modified>
</cp:coreProperties>
</file>