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95" autoAdjust="0"/>
    <p:restoredTop sz="92843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200" y="560"/>
      </p:cViewPr>
      <p:guideLst>
        <p:guide orient="horz" pos="20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48" d="100"/>
          <a:sy n="48" d="100"/>
        </p:scale>
        <p:origin x="2934" y="66"/>
      </p:cViewPr>
      <p:guideLst/>
    </p:cSldViewPr>
  </p:notes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20090355-Powerpoint_Template_BrandFonts_WIDE</Template>
  <TotalTime>5470</TotalTime>
  <Words>332</Words>
  <Application>Microsoft Macintosh PowerPoint</Application>
  <PresentationFormat>Widescreen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Effra</vt:lpstr>
      <vt:lpstr>Effra Heavy</vt:lpstr>
      <vt:lpstr>Museo Slab 300</vt:lpstr>
      <vt:lpstr>Museo Slab 700</vt:lpstr>
      <vt:lpstr>Museo Slab 900</vt:lpstr>
      <vt:lpstr>Office Theme</vt:lpstr>
      <vt:lpstr>Gaze and Learning Module</vt:lpstr>
      <vt:lpstr>Objective</vt:lpstr>
      <vt:lpstr>Module Flow</vt:lpstr>
      <vt:lpstr>Homepage (Calibration)</vt:lpstr>
      <vt:lpstr>Pre-Test</vt:lpstr>
      <vt:lpstr>Learning Material </vt:lpstr>
      <vt:lpstr>Post-Test</vt:lpstr>
      <vt:lpstr>End</vt:lpstr>
      <vt:lpstr>Synchronization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Mustafeez ul Hassan</dc:creator>
  <cp:lastModifiedBy>RAJI REDDY ANNADI</cp:lastModifiedBy>
  <cp:revision>249</cp:revision>
  <cp:lastPrinted>2018-10-25T20:35:58Z</cp:lastPrinted>
  <dcterms:created xsi:type="dcterms:W3CDTF">2020-10-17T16:44:03Z</dcterms:created>
  <dcterms:modified xsi:type="dcterms:W3CDTF">2021-05-26T19:03:25Z</dcterms:modified>
</cp:coreProperties>
</file>