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40" d="100"/>
          <a:sy n="40" d="100"/>
        </p:scale>
        <p:origin x="-108" y="-62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HARINI.M </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 INFORMATION TECHNOLOGY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666</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mce</cp:lastModifiedBy>
  <cp:revision>26</cp:revision>
  <dcterms:created xsi:type="dcterms:W3CDTF">2021-05-26T16:50:10Z</dcterms:created>
  <dcterms:modified xsi:type="dcterms:W3CDTF">2024-04-05T05:26:22Z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