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21,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21,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403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36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7F1F8-1E2B-373D-ABC7-228B7D1C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HotelHub</a:t>
            </a:r>
            <a:r>
              <a:rPr lang="en-US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108EF-42A4-064B-E33D-A9408465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IN" sz="1400" dirty="0">
                <a:solidFill>
                  <a:schemeClr val="bg1"/>
                </a:solidFill>
              </a:rPr>
              <a:t>A collaborative effort by: Shiva Raman, </a:t>
            </a:r>
            <a:r>
              <a:rPr lang="en-IN" sz="1400" dirty="0" err="1">
                <a:solidFill>
                  <a:schemeClr val="bg1"/>
                </a:solidFill>
              </a:rPr>
              <a:t>raju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choudhary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4DFC8-A283-03D1-4540-9DD74D50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9" r="25393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1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5CB0D-DF43-89D4-3EB0-83D08AA17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8AAEE-2213-A183-4917-477C3B04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Customer 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CDED00-DF04-54F5-81F8-48B205B8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0800B-A54E-BEAC-7F38-E1E5AB8B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Management department </a:t>
            </a:r>
          </a:p>
        </p:txBody>
      </p:sp>
    </p:spTree>
    <p:extLst>
      <p:ext uri="{BB962C8B-B14F-4D97-AF65-F5344CB8AC3E}">
        <p14:creationId xmlns:p14="http://schemas.microsoft.com/office/powerpoint/2010/main" val="7408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C9D-E44E-C296-F884-CB7E4D1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1BF-1C9F-A5D5-41FB-B00F0757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Reservation Management: This feature allows hotel staff to manage reservations made by guests, including creating new reservations, modifying existing reservations, and canceling reservations.</a:t>
            </a:r>
          </a:p>
          <a:p>
            <a:r>
              <a:rPr lang="en-US" b="0" i="0" dirty="0">
                <a:effectLst/>
                <a:latin typeface="+mj-lt"/>
              </a:rPr>
              <a:t>Front Desk Management: The front desk management feature includes check-in and check-out procedures, managing room assignments, managing room keys, and managing guest requests.</a:t>
            </a:r>
          </a:p>
          <a:p>
            <a:r>
              <a:rPr lang="en-US" b="0" i="0" dirty="0">
                <a:effectLst/>
                <a:latin typeface="+mj-lt"/>
              </a:rPr>
              <a:t>Room Inventory Management: This feature allows hotels to manage room inventory, including room availability, occupancy status, and room rates.</a:t>
            </a:r>
          </a:p>
          <a:p>
            <a:r>
              <a:rPr lang="en-US" b="0" i="0" dirty="0">
                <a:effectLst/>
                <a:latin typeface="+mj-lt"/>
              </a:rPr>
              <a:t>Housekeeping Management: This feature helps manage the housekeeping staff and their schedules, room cleaning status, and maintenance requests.</a:t>
            </a:r>
          </a:p>
          <a:p>
            <a:r>
              <a:rPr lang="en-US" b="0" i="0" dirty="0">
                <a:effectLst/>
                <a:latin typeface="+mj-lt"/>
              </a:rPr>
              <a:t>Point of Sale: This feature manages sales of goods and services in the hotel, such as food and beverages, room service, and spa services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4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EA5F329-3E6D-C097-0000-DCE5C5C5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1ECD0-F041-1660-C6D8-7C2B353A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6D833-E1AF-D1F4-0461-EBF3C09A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0C02-053C-A3DC-8A23-B7170850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pPr marL="64135" marR="1022350">
              <a:spcBef>
                <a:spcPts val="1270"/>
              </a:spcBef>
              <a:spcAft>
                <a:spcPts val="0"/>
              </a:spcAft>
            </a:pPr>
            <a:r>
              <a:rPr lang="en-US" sz="1700" dirty="0" err="1">
                <a:effectLst/>
                <a:latin typeface="+mj-lt"/>
                <a:ea typeface="Arial MT"/>
                <a:cs typeface="Arial MT"/>
              </a:rPr>
              <a:t>HotelHub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 a system that provides us to reserving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rooms, checking whether the rooms are vacant are or not </a:t>
            </a:r>
            <a:r>
              <a:rPr lang="en-US" sz="1700" dirty="0" err="1">
                <a:effectLst/>
                <a:latin typeface="+mj-lt"/>
                <a:ea typeface="Arial MT"/>
                <a:cs typeface="Arial MT"/>
              </a:rPr>
              <a:t>etc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 by using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online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browsing.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This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system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is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very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useful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to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all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especially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for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business</a:t>
            </a:r>
            <a:r>
              <a:rPr lang="en-US" sz="1700" spc="-3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people.</a:t>
            </a:r>
            <a:endParaRPr lang="en-IN" sz="1700" dirty="0">
              <a:effectLst/>
              <a:latin typeface="+mj-lt"/>
              <a:ea typeface="Arial MT"/>
              <a:cs typeface="Arial MT"/>
            </a:endParaRPr>
          </a:p>
          <a:p>
            <a:pPr marL="64135" marR="891540">
              <a:spcAft>
                <a:spcPts val="0"/>
              </a:spcAft>
            </a:pP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For Business people they don’t have sufficient time for these then they can</a:t>
            </a:r>
            <a:r>
              <a:rPr lang="en-US" sz="1700" spc="-3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use</a:t>
            </a:r>
            <a:r>
              <a:rPr lang="en-US" sz="17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these type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of online Hotel Management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Systems. By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this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project we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will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reduce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faults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in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bills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their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expenditure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and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decrease</a:t>
            </a:r>
            <a:r>
              <a:rPr lang="en-US" sz="1700" spc="-3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time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700" spc="-3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delay</a:t>
            </a:r>
            <a:r>
              <a:rPr lang="en-US" sz="1700" spc="-37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to give the bills to the customers. We can also save the bills of the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customer. By this project we can also include all the taxes on the bills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according to their expenditures. It has a scope to reduce the errors in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making the bills. Computerized bill can be printed within fraction of</a:t>
            </a:r>
            <a:r>
              <a:rPr lang="en-US" sz="1700" spc="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seconds.</a:t>
            </a:r>
            <a:r>
              <a:rPr lang="en-US" sz="1700" spc="-2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Online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ordering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7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Booking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is</a:t>
            </a:r>
            <a:r>
              <a:rPr lang="en-US" sz="17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possible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by</a:t>
            </a:r>
            <a:r>
              <a:rPr lang="en-US" sz="1700" spc="-2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using</a:t>
            </a:r>
            <a:r>
              <a:rPr lang="en-US" sz="17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this</a:t>
            </a:r>
            <a:r>
              <a:rPr lang="en-US" sz="17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700" dirty="0">
                <a:effectLst/>
                <a:latin typeface="+mj-lt"/>
                <a:ea typeface="Arial MT"/>
                <a:cs typeface="Arial MT"/>
              </a:rPr>
              <a:t>software.</a:t>
            </a:r>
            <a:endParaRPr lang="en-IN" sz="1700" dirty="0">
              <a:effectLst/>
              <a:latin typeface="+mj-lt"/>
              <a:ea typeface="Arial MT"/>
              <a:cs typeface="Arial MT"/>
            </a:endParaRP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5136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5D240-8363-EE43-4268-A6949570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7" y="602164"/>
            <a:ext cx="5929422" cy="912943"/>
          </a:xfrm>
        </p:spPr>
        <p:txBody>
          <a:bodyPr>
            <a:normAutofit/>
          </a:bodyPr>
          <a:lstStyle/>
          <a:p>
            <a:r>
              <a:rPr lang="en-IN" sz="4000" dirty="0"/>
              <a:t>Why </a:t>
            </a:r>
            <a:r>
              <a:rPr lang="en-US" sz="4000" b="1" dirty="0" err="1">
                <a:effectLst/>
                <a:latin typeface="+mn-lt"/>
                <a:ea typeface="Times New Roman" panose="02020603050405020304" pitchFamily="18" charset="0"/>
              </a:rPr>
              <a:t>HotelHub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3F6A-184B-5B80-5E10-39C42695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effectLst/>
                <a:latin typeface="+mj-lt"/>
                <a:ea typeface="Arial MT"/>
                <a:cs typeface="Arial MT"/>
              </a:rPr>
              <a:t>The old manual system was suffering from a series of drawback. Since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whole of the system was to be maintained with hands the process of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keeping, maintaining and retrieving the information was very tedious and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lengthy. The records were never used to be a systematic order there used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to be lots of difficulties in associating any particular transaction with a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particular context. If any information was to be found it was required to go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through the different registers, documents there would never exit anything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like</a:t>
            </a:r>
            <a:r>
              <a:rPr lang="en-US" sz="1500" spc="-3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report</a:t>
            </a:r>
            <a:r>
              <a:rPr lang="en-US" sz="1500" spc="-2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generation.</a:t>
            </a:r>
            <a:r>
              <a:rPr lang="en-US" sz="1500" spc="-3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There</a:t>
            </a:r>
            <a:r>
              <a:rPr lang="en-US" sz="1500" spc="-3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would</a:t>
            </a:r>
            <a:r>
              <a:rPr lang="en-US" sz="1500" spc="-3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always</a:t>
            </a:r>
            <a:r>
              <a:rPr lang="en-US" sz="1500" spc="-3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be</a:t>
            </a:r>
            <a:r>
              <a:rPr lang="en-US" sz="1500" spc="-3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unnecessary</a:t>
            </a:r>
            <a:r>
              <a:rPr lang="en-US" sz="1500" spc="-2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consumption</a:t>
            </a:r>
            <a:r>
              <a:rPr lang="en-US" sz="1500" spc="-3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of</a:t>
            </a:r>
            <a:r>
              <a:rPr lang="en-US" sz="1500" spc="-37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time while entering records and retrieving records. Once the records were</a:t>
            </a:r>
            <a:r>
              <a:rPr lang="en-US" sz="1500" spc="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entered</a:t>
            </a:r>
            <a:r>
              <a:rPr lang="en-US" sz="1500" spc="-1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it</a:t>
            </a:r>
            <a:r>
              <a:rPr lang="en-US" sz="1500" spc="-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was</a:t>
            </a:r>
            <a:r>
              <a:rPr lang="en-US" sz="1500" spc="-1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very difficult</a:t>
            </a:r>
            <a:r>
              <a:rPr lang="en-US" sz="1500" spc="-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to</a:t>
            </a:r>
            <a:r>
              <a:rPr lang="en-US" sz="1500" spc="-1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update</a:t>
            </a:r>
            <a:r>
              <a:rPr lang="en-US" sz="1500" spc="-1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these</a:t>
            </a:r>
            <a:r>
              <a:rPr lang="en-US" sz="1500" spc="-5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1500">
                <a:effectLst/>
                <a:latin typeface="+mj-lt"/>
                <a:ea typeface="Arial MT"/>
                <a:cs typeface="Arial MT"/>
              </a:rPr>
              <a:t>records</a:t>
            </a:r>
            <a:r>
              <a:rPr lang="en-US" sz="150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endParaRPr lang="en-IN" sz="150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ct val="110000"/>
              </a:lnSpc>
            </a:pPr>
            <a:endParaRPr lang="en-IN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eets of magazines being recycled">
            <a:extLst>
              <a:ext uri="{FF2B5EF4-FFF2-40B4-BE49-F238E27FC236}">
                <a16:creationId xmlns:a16="http://schemas.microsoft.com/office/drawing/2014/main" id="{2F7A24F4-E0EA-33E1-A413-4C34A1280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2" r="17843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B2A4-83C4-3DE3-3285-69BEDE6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</a:rPr>
              <a:t>Existing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A82C-4D31-E2D0-8C0B-C0E1BE4D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 err="1"/>
              <a:t>HotelHub</a:t>
            </a:r>
            <a:r>
              <a:rPr lang="en-US" sz="1600" dirty="0"/>
              <a:t>" has been designed to computerize the following functions that are performed by the system :</a:t>
            </a:r>
          </a:p>
          <a:p>
            <a:r>
              <a:rPr lang="en-US" sz="1600" dirty="0"/>
              <a:t>Room Detail Functions</a:t>
            </a:r>
          </a:p>
          <a:p>
            <a:r>
              <a:rPr lang="en-US" sz="1600" dirty="0"/>
              <a:t>Opening a New Room</a:t>
            </a:r>
          </a:p>
          <a:p>
            <a:r>
              <a:rPr lang="en-US" sz="1600" dirty="0"/>
              <a:t>Modification to Room assigned</a:t>
            </a:r>
          </a:p>
          <a:p>
            <a:r>
              <a:rPr lang="en-US" sz="1600" dirty="0"/>
              <a:t> Check-in and check-out Functions</a:t>
            </a:r>
          </a:p>
          <a:p>
            <a:r>
              <a:rPr lang="en-US" sz="1600" dirty="0"/>
              <a:t>Sign-up of New customer</a:t>
            </a:r>
          </a:p>
          <a:p>
            <a:r>
              <a:rPr lang="en-US" sz="1600" dirty="0"/>
              <a:t>Room assigning related to customer's need Statement of customer Details</a:t>
            </a:r>
          </a:p>
          <a:p>
            <a:r>
              <a:rPr lang="en-US" sz="1600" dirty="0"/>
              <a:t>Room </a:t>
            </a:r>
            <a:r>
              <a:rPr lang="en-US" sz="1600" dirty="0" err="1"/>
              <a:t>DetailsIndividual</a:t>
            </a:r>
            <a:r>
              <a:rPr lang="en-US" sz="1600" dirty="0"/>
              <a:t> customer Report.</a:t>
            </a:r>
            <a:endParaRPr lang="en-IN" sz="1600" dirty="0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BF750058-2EAA-9497-2ACC-46D877AB5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79" r="27085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4A0FC-15E9-2139-8ED8-F8D91D3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IN" sz="4000"/>
              <a:t>Software 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5232-9E72-9F56-33D4-7110AB97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/>
              <a:t>System development software</a:t>
            </a:r>
          </a:p>
          <a:p>
            <a:pPr marL="0" indent="0">
              <a:buNone/>
            </a:pPr>
            <a:r>
              <a:rPr lang="en-IN" sz="1800"/>
              <a:t>• Operating system: Windows 7 or above </a:t>
            </a:r>
          </a:p>
          <a:p>
            <a:pPr marL="0" indent="0">
              <a:buNone/>
            </a:pPr>
            <a:r>
              <a:rPr lang="en-IN" sz="1800"/>
              <a:t>Development platform: NetBeans</a:t>
            </a:r>
          </a:p>
          <a:p>
            <a:pPr marL="0" indent="0">
              <a:buNone/>
            </a:pPr>
            <a:r>
              <a:rPr lang="en-IN" sz="1800"/>
              <a:t>Language: Java Swing, Java AWT, MySql</a:t>
            </a:r>
          </a:p>
          <a:p>
            <a:pPr marL="0" indent="0">
              <a:buNone/>
            </a:pPr>
            <a:r>
              <a:rPr lang="en-IN" sz="1800"/>
              <a:t>User Requirement :</a:t>
            </a:r>
          </a:p>
          <a:p>
            <a:pPr marL="0" indent="0">
              <a:buNone/>
            </a:pPr>
            <a:r>
              <a:rPr lang="en-IN" sz="1800"/>
              <a:t>Operating System: windows 7,8,10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0F5177C-7F71-486F-9C64-01EED6F04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6" r="48689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091-49AC-1AD5-50C3-0B38A45F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Using software process Model(waterfall model)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1735-9C3B-318A-C0FE-64A8A419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396" y="2112963"/>
            <a:ext cx="6527370" cy="3959225"/>
          </a:xfrm>
        </p:spPr>
      </p:pic>
    </p:spTree>
    <p:extLst>
      <p:ext uri="{BB962C8B-B14F-4D97-AF65-F5344CB8AC3E}">
        <p14:creationId xmlns:p14="http://schemas.microsoft.com/office/powerpoint/2010/main" val="341524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A1CC-D9BA-A5D0-232C-DD3B8A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screenshots </a:t>
            </a:r>
          </a:p>
        </p:txBody>
      </p:sp>
      <p:pic>
        <p:nvPicPr>
          <p:cNvPr id="5" name="Content Placeholder 4" descr="Graphical user interface, website">
            <a:extLst>
              <a:ext uri="{FF2B5EF4-FFF2-40B4-BE49-F238E27FC236}">
                <a16:creationId xmlns:a16="http://schemas.microsoft.com/office/drawing/2014/main" id="{36F05867-7903-A6B0-1C3A-904579AD4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12" y="2112963"/>
            <a:ext cx="9519138" cy="3959225"/>
          </a:xfrm>
        </p:spPr>
      </p:pic>
    </p:spTree>
    <p:extLst>
      <p:ext uri="{BB962C8B-B14F-4D97-AF65-F5344CB8AC3E}">
        <p14:creationId xmlns:p14="http://schemas.microsoft.com/office/powerpoint/2010/main" val="254983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resort&#10;&#10;Description automatically generated">
            <a:extLst>
              <a:ext uri="{FF2B5EF4-FFF2-40B4-BE49-F238E27FC236}">
                <a16:creationId xmlns:a16="http://schemas.microsoft.com/office/drawing/2014/main" id="{9324945E-88C3-A79E-35B6-2C8D9C816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E0C7-F529-2C4E-03E9-91A5F2F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0058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4BFE1-1EEA-BDE0-6977-F98DF02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IN" sz="2800"/>
              <a:t>Reception module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CA3B305-C7E9-562A-A61C-04602D76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 b="20901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263863C-9866-E23F-DBD1-E570C5DC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81A33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43BB1"/>
      </a:accent4>
      <a:accent5>
        <a:srgbClr val="4D55C3"/>
      </a:accent5>
      <a:accent6>
        <a:srgbClr val="3B75B1"/>
      </a:accent6>
      <a:hlink>
        <a:srgbClr val="6359C7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89</TotalTime>
  <Words>524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Gill Sans Nova</vt:lpstr>
      <vt:lpstr>Söhne</vt:lpstr>
      <vt:lpstr>Times New Roman</vt:lpstr>
      <vt:lpstr>GradientRiseVTI</vt:lpstr>
      <vt:lpstr>HotelHub </vt:lpstr>
      <vt:lpstr>ABOUT PROJECT</vt:lpstr>
      <vt:lpstr>Why HotelHub</vt:lpstr>
      <vt:lpstr>Existing features</vt:lpstr>
      <vt:lpstr>Software requirement </vt:lpstr>
      <vt:lpstr>Using software process Model(waterfall model)</vt:lpstr>
      <vt:lpstr>Output screenshots </vt:lpstr>
      <vt:lpstr>dashboard</vt:lpstr>
      <vt:lpstr>Reception module</vt:lpstr>
      <vt:lpstr>Customer form</vt:lpstr>
      <vt:lpstr>Management department </vt:lpstr>
      <vt:lpstr>Project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STEWARDSHIP </dc:title>
  <dc:creator>Vibhanshu Dhadwal</dc:creator>
  <cp:lastModifiedBy>Rajibul Islam</cp:lastModifiedBy>
  <cp:revision>4</cp:revision>
  <dcterms:created xsi:type="dcterms:W3CDTF">2023-04-20T17:41:30Z</dcterms:created>
  <dcterms:modified xsi:type="dcterms:W3CDTF">2023-04-20T21:28:48Z</dcterms:modified>
</cp:coreProperties>
</file>