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92"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93"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94"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95"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6"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97"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2097152" name="Picture 6" descr="Celestia-R1---OverlayTitleHD.png"/>
          <p:cNvPicPr>
            <a:picLocks noChangeAspect="1"/>
          </p:cNvPicPr>
          <p:nvPr/>
        </p:nvPicPr>
        <p:blipFill>
          <a:blip r:embed="rId2"/>
          <a:stretch>
            <a:fillRect/>
          </a:stretch>
        </p:blipFill>
        <p:spPr>
          <a:xfrm>
            <a:off x="0" y="0"/>
            <a:ext cx="12188825" cy="6856214"/>
          </a:xfrm>
          <a:prstGeom prst="rect">
            <a:avLst/>
          </a:prstGeom>
        </p:spPr>
      </p:pic>
      <p:sp>
        <p:nvSpPr>
          <p:cNvPr id="1048581"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1048582"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583" name="Date Placeholder 3"/>
          <p:cNvSpPr>
            <a:spLocks noGrp="1"/>
          </p:cNvSpPr>
          <p:nvPr>
            <p:ph type="dt" sz="half" idx="10"/>
          </p:nvPr>
        </p:nvSpPr>
        <p:spPr>
          <a:xfrm>
            <a:off x="8932558" y="5870575"/>
            <a:ext cx="1600200" cy="377825"/>
          </a:xfrm>
        </p:spPr>
        <p:txBody>
          <a:bodyPr/>
          <a:lstStyle/>
          <a:p>
            <a:fld id="{45B6CB44-F817-494E-8DAC-B49A77CB51C4}" type="datetimeFigureOut">
              <a:rPr lang="en-IN" smtClean="0"/>
              <a:t>12-08-2022</a:t>
            </a:fld>
            <a:endParaRPr lang="en-IN"/>
          </a:p>
        </p:txBody>
      </p:sp>
      <p:sp>
        <p:nvSpPr>
          <p:cNvPr id="1048584" name="Footer Placeholder 4"/>
          <p:cNvSpPr>
            <a:spLocks noGrp="1"/>
          </p:cNvSpPr>
          <p:nvPr>
            <p:ph type="ftr" sz="quarter" idx="11"/>
          </p:nvPr>
        </p:nvSpPr>
        <p:spPr>
          <a:xfrm>
            <a:off x="3962399" y="5870575"/>
            <a:ext cx="4893958" cy="377825"/>
          </a:xfrm>
        </p:spPr>
        <p:txBody>
          <a:bodyPr/>
          <a:lstStyle/>
          <a:p>
            <a:endParaRPr lang="en-IN"/>
          </a:p>
        </p:txBody>
      </p:sp>
      <p:sp>
        <p:nvSpPr>
          <p:cNvPr id="1048585" name="Slide Number Placeholder 5"/>
          <p:cNvSpPr>
            <a:spLocks noGrp="1"/>
          </p:cNvSpPr>
          <p:nvPr>
            <p:ph type="sldNum" sz="quarter" idx="12"/>
          </p:nvPr>
        </p:nvSpPr>
        <p:spPr>
          <a:xfrm>
            <a:off x="10608958" y="5870575"/>
            <a:ext cx="551167" cy="377825"/>
          </a:xfrm>
        </p:spPr>
        <p:txBody>
          <a:bodyPr/>
          <a:lstStyle/>
          <a:p>
            <a:fld id="{51CA1B4B-DBE5-473F-AF8D-7A5D11AAD619}"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2097167" name="Picture 7"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61"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1048662"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63"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4" name="Date Placeholder 4"/>
          <p:cNvSpPr>
            <a:spLocks noGrp="1"/>
          </p:cNvSpPr>
          <p:nvPr>
            <p:ph type="dt" sz="half" idx="10"/>
          </p:nvPr>
        </p:nvSpPr>
        <p:spPr/>
        <p:txBody>
          <a:bodyPr/>
          <a:lstStyle/>
          <a:p>
            <a:fld id="{45B6CB44-F817-494E-8DAC-B49A77CB51C4}" type="datetimeFigureOut">
              <a:rPr lang="en-IN" smtClean="0"/>
              <a:t>12-08-2022</a:t>
            </a:fld>
            <a:endParaRPr lang="en-IN"/>
          </a:p>
        </p:txBody>
      </p:sp>
      <p:sp>
        <p:nvSpPr>
          <p:cNvPr id="1048665" name="Footer Placeholder 5"/>
          <p:cNvSpPr>
            <a:spLocks noGrp="1"/>
          </p:cNvSpPr>
          <p:nvPr>
            <p:ph type="ftr" sz="quarter" idx="11"/>
          </p:nvPr>
        </p:nvSpPr>
        <p:spPr/>
        <p:txBody>
          <a:bodyPr/>
          <a:lstStyle/>
          <a:p>
            <a:endParaRPr lang="en-IN"/>
          </a:p>
        </p:txBody>
      </p:sp>
      <p:sp>
        <p:nvSpPr>
          <p:cNvPr id="1048666" name="Slide Number Placeholder 6"/>
          <p:cNvSpPr>
            <a:spLocks noGrp="1"/>
          </p:cNvSpPr>
          <p:nvPr>
            <p:ph type="sldNum" sz="quarter" idx="12"/>
          </p:nvPr>
        </p:nvSpPr>
        <p:spPr/>
        <p:txBody>
          <a:bodyPr/>
          <a:lstStyle/>
          <a:p>
            <a:fld id="{51CA1B4B-DBE5-473F-AF8D-7A5D11AAD61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2097160" name="Picture 6"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15"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1048616"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17" name="Date Placeholder 3"/>
          <p:cNvSpPr>
            <a:spLocks noGrp="1"/>
          </p:cNvSpPr>
          <p:nvPr>
            <p:ph type="dt" sz="half" idx="10"/>
          </p:nvPr>
        </p:nvSpPr>
        <p:spPr/>
        <p:txBody>
          <a:bodyPr/>
          <a:lstStyle/>
          <a:p>
            <a:fld id="{45B6CB44-F817-494E-8DAC-B49A77CB51C4}" type="datetimeFigureOut">
              <a:rPr lang="en-IN" smtClean="0"/>
              <a:t>12-08-2022</a:t>
            </a:fld>
            <a:endParaRPr lang="en-IN"/>
          </a:p>
        </p:txBody>
      </p:sp>
      <p:sp>
        <p:nvSpPr>
          <p:cNvPr id="1048618" name="Footer Placeholder 4"/>
          <p:cNvSpPr>
            <a:spLocks noGrp="1"/>
          </p:cNvSpPr>
          <p:nvPr>
            <p:ph type="ftr" sz="quarter" idx="11"/>
          </p:nvPr>
        </p:nvSpPr>
        <p:spPr/>
        <p:txBody>
          <a:bodyPr/>
          <a:lstStyle/>
          <a:p>
            <a:endParaRPr lang="en-IN"/>
          </a:p>
        </p:txBody>
      </p:sp>
      <p:sp>
        <p:nvSpPr>
          <p:cNvPr id="1048619" name="Slide Number Placeholder 5"/>
          <p:cNvSpPr>
            <a:spLocks noGrp="1"/>
          </p:cNvSpPr>
          <p:nvPr>
            <p:ph type="sldNum" sz="quarter" idx="12"/>
          </p:nvPr>
        </p:nvSpPr>
        <p:spPr/>
        <p:txBody>
          <a:bodyPr/>
          <a:lstStyle/>
          <a:p>
            <a:fld id="{51CA1B4B-DBE5-473F-AF8D-7A5D11AAD619}"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2097166" name="Picture 15"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53"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048654"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048655"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48656" name="Text Placeholder 9"/>
          <p:cNvSpPr>
            <a:spLocks noGrp="1"/>
          </p:cNvSpPr>
          <p:nvPr>
            <p:ph type="body" sz="quarter" idx="13"/>
          </p:nvPr>
        </p:nvSpPr>
        <p:spPr>
          <a:xfrm>
            <a:off x="1097875" y="3352800"/>
            <a:ext cx="9339184" cy="381000"/>
          </a:xfrm>
        </p:spPr>
        <p:txBody>
          <a:bodyPr anchor="ctr"/>
          <a:lstStyle>
            <a:lvl1pPr marL="0" indent="0">
              <a:buFontTx/>
              <a:buNone/>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57"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58" name="Date Placeholder 3"/>
          <p:cNvSpPr>
            <a:spLocks noGrp="1"/>
          </p:cNvSpPr>
          <p:nvPr>
            <p:ph type="dt" sz="half" idx="10"/>
          </p:nvPr>
        </p:nvSpPr>
        <p:spPr/>
        <p:txBody>
          <a:bodyPr/>
          <a:lstStyle/>
          <a:p>
            <a:fld id="{45B6CB44-F817-494E-8DAC-B49A77CB51C4}" type="datetimeFigureOut">
              <a:rPr lang="en-IN" smtClean="0"/>
              <a:t>12-08-2022</a:t>
            </a:fld>
            <a:endParaRPr lang="en-IN"/>
          </a:p>
        </p:txBody>
      </p:sp>
      <p:sp>
        <p:nvSpPr>
          <p:cNvPr id="1048659" name="Footer Placeholder 4"/>
          <p:cNvSpPr>
            <a:spLocks noGrp="1"/>
          </p:cNvSpPr>
          <p:nvPr>
            <p:ph type="ftr" sz="quarter" idx="11"/>
          </p:nvPr>
        </p:nvSpPr>
        <p:spPr/>
        <p:txBody>
          <a:bodyPr/>
          <a:lstStyle/>
          <a:p>
            <a:endParaRPr lang="en-IN"/>
          </a:p>
        </p:txBody>
      </p:sp>
      <p:sp>
        <p:nvSpPr>
          <p:cNvPr id="1048660" name="Slide Number Placeholder 5"/>
          <p:cNvSpPr>
            <a:spLocks noGrp="1"/>
          </p:cNvSpPr>
          <p:nvPr>
            <p:ph type="sldNum" sz="quarter" idx="12"/>
          </p:nvPr>
        </p:nvSpPr>
        <p:spPr/>
        <p:txBody>
          <a:bodyPr/>
          <a:lstStyle/>
          <a:p>
            <a:fld id="{51CA1B4B-DBE5-473F-AF8D-7A5D11AAD619}"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2097159" name="Picture 7"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10"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1048611"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12" name="Date Placeholder 3"/>
          <p:cNvSpPr>
            <a:spLocks noGrp="1"/>
          </p:cNvSpPr>
          <p:nvPr>
            <p:ph type="dt" sz="half" idx="10"/>
          </p:nvPr>
        </p:nvSpPr>
        <p:spPr/>
        <p:txBody>
          <a:bodyPr/>
          <a:lstStyle/>
          <a:p>
            <a:fld id="{45B6CB44-F817-494E-8DAC-B49A77CB51C4}" type="datetimeFigureOut">
              <a:rPr lang="en-IN" smtClean="0"/>
              <a:t>12-08-2022</a:t>
            </a:fld>
            <a:endParaRPr lang="en-IN"/>
          </a:p>
        </p:txBody>
      </p:sp>
      <p:sp>
        <p:nvSpPr>
          <p:cNvPr id="1048613" name="Footer Placeholder 4"/>
          <p:cNvSpPr>
            <a:spLocks noGrp="1"/>
          </p:cNvSpPr>
          <p:nvPr>
            <p:ph type="ftr" sz="quarter" idx="11"/>
          </p:nvPr>
        </p:nvSpPr>
        <p:spPr/>
        <p:txBody>
          <a:bodyPr/>
          <a:lstStyle/>
          <a:p>
            <a:endParaRPr lang="en-IN"/>
          </a:p>
        </p:txBody>
      </p:sp>
      <p:sp>
        <p:nvSpPr>
          <p:cNvPr id="1048614" name="Slide Number Placeholder 5"/>
          <p:cNvSpPr>
            <a:spLocks noGrp="1"/>
          </p:cNvSpPr>
          <p:nvPr>
            <p:ph type="sldNum" sz="quarter" idx="12"/>
          </p:nvPr>
        </p:nvSpPr>
        <p:spPr/>
        <p:txBody>
          <a:bodyPr/>
          <a:lstStyle/>
          <a:p>
            <a:fld id="{51CA1B4B-DBE5-473F-AF8D-7A5D11AAD619}"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2097169" name="Picture 10"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7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04867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048675"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48676"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1048677"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78" name="Date Placeholder 3"/>
          <p:cNvSpPr>
            <a:spLocks noGrp="1"/>
          </p:cNvSpPr>
          <p:nvPr>
            <p:ph type="dt" sz="half" idx="10"/>
          </p:nvPr>
        </p:nvSpPr>
        <p:spPr/>
        <p:txBody>
          <a:bodyPr/>
          <a:lstStyle/>
          <a:p>
            <a:fld id="{45B6CB44-F817-494E-8DAC-B49A77CB51C4}" type="datetimeFigureOut">
              <a:rPr lang="en-IN" smtClean="0"/>
              <a:t>12-08-2022</a:t>
            </a:fld>
            <a:endParaRPr lang="en-IN"/>
          </a:p>
        </p:txBody>
      </p:sp>
      <p:sp>
        <p:nvSpPr>
          <p:cNvPr id="1048679" name="Footer Placeholder 4"/>
          <p:cNvSpPr>
            <a:spLocks noGrp="1"/>
          </p:cNvSpPr>
          <p:nvPr>
            <p:ph type="ftr" sz="quarter" idx="11"/>
          </p:nvPr>
        </p:nvSpPr>
        <p:spPr/>
        <p:txBody>
          <a:bodyPr/>
          <a:lstStyle/>
          <a:p>
            <a:endParaRPr lang="en-IN"/>
          </a:p>
        </p:txBody>
      </p:sp>
      <p:sp>
        <p:nvSpPr>
          <p:cNvPr id="1048680" name="Slide Number Placeholder 5"/>
          <p:cNvSpPr>
            <a:spLocks noGrp="1"/>
          </p:cNvSpPr>
          <p:nvPr>
            <p:ph type="sldNum" sz="quarter" idx="12"/>
          </p:nvPr>
        </p:nvSpPr>
        <p:spPr/>
        <p:txBody>
          <a:bodyPr/>
          <a:lstStyle/>
          <a:p>
            <a:fld id="{51CA1B4B-DBE5-473F-AF8D-7A5D11AAD619}"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2097162" name="Picture 7"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26"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48627"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1048628"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29" name="Date Placeholder 3"/>
          <p:cNvSpPr>
            <a:spLocks noGrp="1"/>
          </p:cNvSpPr>
          <p:nvPr>
            <p:ph type="dt" sz="half" idx="10"/>
          </p:nvPr>
        </p:nvSpPr>
        <p:spPr/>
        <p:txBody>
          <a:bodyPr/>
          <a:lstStyle/>
          <a:p>
            <a:fld id="{45B6CB44-F817-494E-8DAC-B49A77CB51C4}" type="datetimeFigureOut">
              <a:rPr lang="en-IN" smtClean="0"/>
              <a:t>12-08-2022</a:t>
            </a:fld>
            <a:endParaRPr lang="en-IN"/>
          </a:p>
        </p:txBody>
      </p:sp>
      <p:sp>
        <p:nvSpPr>
          <p:cNvPr id="1048630" name="Footer Placeholder 4"/>
          <p:cNvSpPr>
            <a:spLocks noGrp="1"/>
          </p:cNvSpPr>
          <p:nvPr>
            <p:ph type="ftr" sz="quarter" idx="11"/>
          </p:nvPr>
        </p:nvSpPr>
        <p:spPr/>
        <p:txBody>
          <a:bodyPr/>
          <a:lstStyle/>
          <a:p>
            <a:endParaRPr lang="en-IN"/>
          </a:p>
        </p:txBody>
      </p:sp>
      <p:sp>
        <p:nvSpPr>
          <p:cNvPr id="1048631" name="Slide Number Placeholder 5"/>
          <p:cNvSpPr>
            <a:spLocks noGrp="1"/>
          </p:cNvSpPr>
          <p:nvPr>
            <p:ph type="sldNum" sz="quarter" idx="12"/>
          </p:nvPr>
        </p:nvSpPr>
        <p:spPr/>
        <p:txBody>
          <a:bodyPr/>
          <a:lstStyle/>
          <a:p>
            <a:fld id="{51CA1B4B-DBE5-473F-AF8D-7A5D11AAD619}"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2097171" name="Picture 6"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87"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8" name="Date Placeholder 3"/>
          <p:cNvSpPr>
            <a:spLocks noGrp="1"/>
          </p:cNvSpPr>
          <p:nvPr>
            <p:ph type="dt" sz="half" idx="10"/>
          </p:nvPr>
        </p:nvSpPr>
        <p:spPr/>
        <p:txBody>
          <a:bodyPr/>
          <a:lstStyle/>
          <a:p>
            <a:fld id="{45B6CB44-F817-494E-8DAC-B49A77CB51C4}" type="datetimeFigureOut">
              <a:rPr lang="en-IN" smtClean="0"/>
              <a:t>12-08-2022</a:t>
            </a:fld>
            <a:endParaRPr lang="en-IN"/>
          </a:p>
        </p:txBody>
      </p:sp>
      <p:sp>
        <p:nvSpPr>
          <p:cNvPr id="1048689" name="Footer Placeholder 4"/>
          <p:cNvSpPr>
            <a:spLocks noGrp="1"/>
          </p:cNvSpPr>
          <p:nvPr>
            <p:ph type="ftr" sz="quarter" idx="11"/>
          </p:nvPr>
        </p:nvSpPr>
        <p:spPr/>
        <p:txBody>
          <a:bodyPr/>
          <a:lstStyle/>
          <a:p>
            <a:endParaRPr lang="en-IN"/>
          </a:p>
        </p:txBody>
      </p:sp>
      <p:sp>
        <p:nvSpPr>
          <p:cNvPr id="1048690" name="Slide Number Placeholder 5"/>
          <p:cNvSpPr>
            <a:spLocks noGrp="1"/>
          </p:cNvSpPr>
          <p:nvPr>
            <p:ph type="sldNum" sz="quarter" idx="12"/>
          </p:nvPr>
        </p:nvSpPr>
        <p:spPr/>
        <p:txBody>
          <a:bodyPr/>
          <a:lstStyle/>
          <a:p>
            <a:fld id="{51CA1B4B-DBE5-473F-AF8D-7A5D11AAD619}" type="slidenum">
              <a:rPr lang="en-IN" smtClean="0"/>
              <a:t>‹#›</a:t>
            </a:fld>
            <a:endParaRPr lang="en-IN"/>
          </a:p>
        </p:txBody>
      </p:sp>
      <p:sp>
        <p:nvSpPr>
          <p:cNvPr id="1048691"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2097165" name="Picture 6"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48"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1048649"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0" name="Date Placeholder 3"/>
          <p:cNvSpPr>
            <a:spLocks noGrp="1"/>
          </p:cNvSpPr>
          <p:nvPr>
            <p:ph type="dt" sz="half" idx="10"/>
          </p:nvPr>
        </p:nvSpPr>
        <p:spPr/>
        <p:txBody>
          <a:bodyPr/>
          <a:lstStyle/>
          <a:p>
            <a:fld id="{45B6CB44-F817-494E-8DAC-B49A77CB51C4}" type="datetimeFigureOut">
              <a:rPr lang="en-IN" smtClean="0"/>
              <a:t>12-08-2022</a:t>
            </a:fld>
            <a:endParaRPr lang="en-IN"/>
          </a:p>
        </p:txBody>
      </p:sp>
      <p:sp>
        <p:nvSpPr>
          <p:cNvPr id="1048651" name="Footer Placeholder 4"/>
          <p:cNvSpPr>
            <a:spLocks noGrp="1"/>
          </p:cNvSpPr>
          <p:nvPr>
            <p:ph type="ftr" sz="quarter" idx="11"/>
          </p:nvPr>
        </p:nvSpPr>
        <p:spPr/>
        <p:txBody>
          <a:bodyPr/>
          <a:lstStyle/>
          <a:p>
            <a:endParaRPr lang="en-IN"/>
          </a:p>
        </p:txBody>
      </p:sp>
      <p:sp>
        <p:nvSpPr>
          <p:cNvPr id="1048652" name="Slide Number Placeholder 5"/>
          <p:cNvSpPr>
            <a:spLocks noGrp="1"/>
          </p:cNvSpPr>
          <p:nvPr>
            <p:ph type="sldNum" sz="quarter" idx="12"/>
          </p:nvPr>
        </p:nvSpPr>
        <p:spPr/>
        <p:txBody>
          <a:bodyPr/>
          <a:lstStyle/>
          <a:p>
            <a:fld id="{51CA1B4B-DBE5-473F-AF8D-7A5D11AAD61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097153" name="Picture 6"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588" name="Title 1"/>
          <p:cNvSpPr>
            <a:spLocks noGrp="1"/>
          </p:cNvSpPr>
          <p:nvPr>
            <p:ph type="title"/>
          </p:nvPr>
        </p:nvSpPr>
        <p:spPr/>
        <p:txBody>
          <a:bodyPr/>
          <a:lstStyle/>
          <a:p>
            <a:r>
              <a:rPr lang="en-US"/>
              <a:t>Click to edit Master title style</a:t>
            </a:r>
            <a:endParaRPr lang="en-US" dirty="0"/>
          </a:p>
        </p:txBody>
      </p:sp>
      <p:sp>
        <p:nvSpPr>
          <p:cNvPr id="1048589"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0" name="Date Placeholder 3"/>
          <p:cNvSpPr>
            <a:spLocks noGrp="1"/>
          </p:cNvSpPr>
          <p:nvPr>
            <p:ph type="dt" sz="half" idx="10"/>
          </p:nvPr>
        </p:nvSpPr>
        <p:spPr/>
        <p:txBody>
          <a:bodyPr/>
          <a:lstStyle/>
          <a:p>
            <a:fld id="{45B6CB44-F817-494E-8DAC-B49A77CB51C4}" type="datetimeFigureOut">
              <a:rPr lang="en-IN" smtClean="0"/>
              <a:t>12-08-2022</a:t>
            </a:fld>
            <a:endParaRPr lang="en-IN"/>
          </a:p>
        </p:txBody>
      </p:sp>
      <p:sp>
        <p:nvSpPr>
          <p:cNvPr id="1048591" name="Footer Placeholder 4"/>
          <p:cNvSpPr>
            <a:spLocks noGrp="1"/>
          </p:cNvSpPr>
          <p:nvPr>
            <p:ph type="ftr" sz="quarter" idx="11"/>
          </p:nvPr>
        </p:nvSpPr>
        <p:spPr/>
        <p:txBody>
          <a:bodyPr/>
          <a:lstStyle/>
          <a:p>
            <a:endParaRPr lang="en-IN"/>
          </a:p>
        </p:txBody>
      </p:sp>
      <p:sp>
        <p:nvSpPr>
          <p:cNvPr id="1048592" name="Slide Number Placeholder 5"/>
          <p:cNvSpPr>
            <a:spLocks noGrp="1"/>
          </p:cNvSpPr>
          <p:nvPr>
            <p:ph type="sldNum" sz="quarter" idx="12"/>
          </p:nvPr>
        </p:nvSpPr>
        <p:spPr/>
        <p:txBody>
          <a:bodyPr/>
          <a:lstStyle/>
          <a:p>
            <a:fld id="{51CA1B4B-DBE5-473F-AF8D-7A5D11AAD61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2097163" name="Picture 6"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3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104863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34" name="Date Placeholder 3"/>
          <p:cNvSpPr>
            <a:spLocks noGrp="1"/>
          </p:cNvSpPr>
          <p:nvPr>
            <p:ph type="dt" sz="half" idx="10"/>
          </p:nvPr>
        </p:nvSpPr>
        <p:spPr/>
        <p:txBody>
          <a:bodyPr/>
          <a:lstStyle/>
          <a:p>
            <a:fld id="{45B6CB44-F817-494E-8DAC-B49A77CB51C4}" type="datetimeFigureOut">
              <a:rPr lang="en-IN" smtClean="0"/>
              <a:t>12-08-2022</a:t>
            </a:fld>
            <a:endParaRPr lang="en-IN"/>
          </a:p>
        </p:txBody>
      </p:sp>
      <p:sp>
        <p:nvSpPr>
          <p:cNvPr id="1048635" name="Footer Placeholder 4"/>
          <p:cNvSpPr>
            <a:spLocks noGrp="1"/>
          </p:cNvSpPr>
          <p:nvPr>
            <p:ph type="ftr" sz="quarter" idx="11"/>
          </p:nvPr>
        </p:nvSpPr>
        <p:spPr/>
        <p:txBody>
          <a:bodyPr/>
          <a:lstStyle/>
          <a:p>
            <a:endParaRPr lang="en-IN"/>
          </a:p>
        </p:txBody>
      </p:sp>
      <p:sp>
        <p:nvSpPr>
          <p:cNvPr id="1048636" name="Slide Number Placeholder 5"/>
          <p:cNvSpPr>
            <a:spLocks noGrp="1"/>
          </p:cNvSpPr>
          <p:nvPr>
            <p:ph type="sldNum" sz="quarter" idx="12"/>
          </p:nvPr>
        </p:nvSpPr>
        <p:spPr/>
        <p:txBody>
          <a:bodyPr/>
          <a:lstStyle/>
          <a:p>
            <a:fld id="{51CA1B4B-DBE5-473F-AF8D-7A5D11AAD61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2097168" name="Picture 7"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67" name="Title 1"/>
          <p:cNvSpPr>
            <a:spLocks noGrp="1"/>
          </p:cNvSpPr>
          <p:nvPr>
            <p:ph type="title"/>
          </p:nvPr>
        </p:nvSpPr>
        <p:spPr/>
        <p:txBody>
          <a:bodyPr/>
          <a:lstStyle/>
          <a:p>
            <a:r>
              <a:rPr lang="en-US"/>
              <a:t>Click to edit Master title style</a:t>
            </a:r>
            <a:endParaRPr lang="en-US" dirty="0"/>
          </a:p>
        </p:txBody>
      </p:sp>
      <p:sp>
        <p:nvSpPr>
          <p:cNvPr id="1048668"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9"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0" name="Date Placeholder 4"/>
          <p:cNvSpPr>
            <a:spLocks noGrp="1"/>
          </p:cNvSpPr>
          <p:nvPr>
            <p:ph type="dt" sz="half" idx="10"/>
          </p:nvPr>
        </p:nvSpPr>
        <p:spPr/>
        <p:txBody>
          <a:bodyPr/>
          <a:lstStyle/>
          <a:p>
            <a:fld id="{45B6CB44-F817-494E-8DAC-B49A77CB51C4}" type="datetimeFigureOut">
              <a:rPr lang="en-IN" smtClean="0"/>
              <a:t>12-08-2022</a:t>
            </a:fld>
            <a:endParaRPr lang="en-IN"/>
          </a:p>
        </p:txBody>
      </p:sp>
      <p:sp>
        <p:nvSpPr>
          <p:cNvPr id="1048671" name="Footer Placeholder 5"/>
          <p:cNvSpPr>
            <a:spLocks noGrp="1"/>
          </p:cNvSpPr>
          <p:nvPr>
            <p:ph type="ftr" sz="quarter" idx="11"/>
          </p:nvPr>
        </p:nvSpPr>
        <p:spPr/>
        <p:txBody>
          <a:bodyPr/>
          <a:lstStyle/>
          <a:p>
            <a:endParaRPr lang="en-IN"/>
          </a:p>
        </p:txBody>
      </p:sp>
      <p:sp>
        <p:nvSpPr>
          <p:cNvPr id="1048672" name="Slide Number Placeholder 6"/>
          <p:cNvSpPr>
            <a:spLocks noGrp="1"/>
          </p:cNvSpPr>
          <p:nvPr>
            <p:ph type="sldNum" sz="quarter" idx="12"/>
          </p:nvPr>
        </p:nvSpPr>
        <p:spPr/>
        <p:txBody>
          <a:bodyPr/>
          <a:lstStyle/>
          <a:p>
            <a:fld id="{51CA1B4B-DBE5-473F-AF8D-7A5D11AAD61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37" name="Title 1"/>
          <p:cNvSpPr>
            <a:spLocks noGrp="1"/>
          </p:cNvSpPr>
          <p:nvPr>
            <p:ph type="title"/>
          </p:nvPr>
        </p:nvSpPr>
        <p:spPr/>
        <p:txBody>
          <a:bodyPr/>
          <a:lstStyle/>
          <a:p>
            <a:r>
              <a:rPr lang="en-US"/>
              <a:t>Click to edit Master title style</a:t>
            </a:r>
            <a:endParaRPr lang="en-US" dirty="0"/>
          </a:p>
        </p:txBody>
      </p:sp>
      <p:sp>
        <p:nvSpPr>
          <p:cNvPr id="1048638"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39"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0"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1"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2" name="Date Placeholder 6"/>
          <p:cNvSpPr>
            <a:spLocks noGrp="1"/>
          </p:cNvSpPr>
          <p:nvPr>
            <p:ph type="dt" sz="half" idx="10"/>
          </p:nvPr>
        </p:nvSpPr>
        <p:spPr/>
        <p:txBody>
          <a:bodyPr/>
          <a:lstStyle/>
          <a:p>
            <a:fld id="{45B6CB44-F817-494E-8DAC-B49A77CB51C4}" type="datetimeFigureOut">
              <a:rPr lang="en-IN" smtClean="0"/>
              <a:t>12-08-2022</a:t>
            </a:fld>
            <a:endParaRPr lang="en-IN"/>
          </a:p>
        </p:txBody>
      </p:sp>
      <p:sp>
        <p:nvSpPr>
          <p:cNvPr id="1048643" name="Footer Placeholder 7"/>
          <p:cNvSpPr>
            <a:spLocks noGrp="1"/>
          </p:cNvSpPr>
          <p:nvPr>
            <p:ph type="ftr" sz="quarter" idx="11"/>
          </p:nvPr>
        </p:nvSpPr>
        <p:spPr/>
        <p:txBody>
          <a:bodyPr/>
          <a:lstStyle/>
          <a:p>
            <a:endParaRPr lang="en-IN"/>
          </a:p>
        </p:txBody>
      </p:sp>
      <p:sp>
        <p:nvSpPr>
          <p:cNvPr id="1048644" name="Slide Number Placeholder 8"/>
          <p:cNvSpPr>
            <a:spLocks noGrp="1"/>
          </p:cNvSpPr>
          <p:nvPr>
            <p:ph type="sldNum" sz="quarter" idx="12"/>
          </p:nvPr>
        </p:nvSpPr>
        <p:spPr/>
        <p:txBody>
          <a:bodyPr/>
          <a:lstStyle/>
          <a:p>
            <a:fld id="{51CA1B4B-DBE5-473F-AF8D-7A5D11AAD61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2097158" name="Picture 5"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06" name="Title 1"/>
          <p:cNvSpPr>
            <a:spLocks noGrp="1"/>
          </p:cNvSpPr>
          <p:nvPr>
            <p:ph type="title"/>
          </p:nvPr>
        </p:nvSpPr>
        <p:spPr/>
        <p:txBody>
          <a:bodyPr/>
          <a:lstStyle/>
          <a:p>
            <a:r>
              <a:rPr lang="en-US"/>
              <a:t>Click to edit Master title style</a:t>
            </a:r>
            <a:endParaRPr lang="en-US" dirty="0"/>
          </a:p>
        </p:txBody>
      </p:sp>
      <p:sp>
        <p:nvSpPr>
          <p:cNvPr id="1048607" name="Date Placeholder 2"/>
          <p:cNvSpPr>
            <a:spLocks noGrp="1"/>
          </p:cNvSpPr>
          <p:nvPr>
            <p:ph type="dt" sz="half" idx="10"/>
          </p:nvPr>
        </p:nvSpPr>
        <p:spPr/>
        <p:txBody>
          <a:bodyPr/>
          <a:lstStyle/>
          <a:p>
            <a:fld id="{45B6CB44-F817-494E-8DAC-B49A77CB51C4}" type="datetimeFigureOut">
              <a:rPr lang="en-IN" smtClean="0"/>
              <a:t>12-08-2022</a:t>
            </a:fld>
            <a:endParaRPr lang="en-IN"/>
          </a:p>
        </p:txBody>
      </p:sp>
      <p:sp>
        <p:nvSpPr>
          <p:cNvPr id="1048608" name="Footer Placeholder 3"/>
          <p:cNvSpPr>
            <a:spLocks noGrp="1"/>
          </p:cNvSpPr>
          <p:nvPr>
            <p:ph type="ftr" sz="quarter" idx="11"/>
          </p:nvPr>
        </p:nvSpPr>
        <p:spPr/>
        <p:txBody>
          <a:bodyPr/>
          <a:lstStyle/>
          <a:p>
            <a:endParaRPr lang="en-IN"/>
          </a:p>
        </p:txBody>
      </p:sp>
      <p:sp>
        <p:nvSpPr>
          <p:cNvPr id="1048609" name="Slide Number Placeholder 4"/>
          <p:cNvSpPr>
            <a:spLocks noGrp="1"/>
          </p:cNvSpPr>
          <p:nvPr>
            <p:ph type="sldNum" sz="quarter" idx="12"/>
          </p:nvPr>
        </p:nvSpPr>
        <p:spPr/>
        <p:txBody>
          <a:bodyPr/>
          <a:lstStyle/>
          <a:p>
            <a:fld id="{51CA1B4B-DBE5-473F-AF8D-7A5D11AAD61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097164" name="Picture 4"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45" name="Date Placeholder 1"/>
          <p:cNvSpPr>
            <a:spLocks noGrp="1"/>
          </p:cNvSpPr>
          <p:nvPr>
            <p:ph type="dt" sz="half" idx="10"/>
          </p:nvPr>
        </p:nvSpPr>
        <p:spPr/>
        <p:txBody>
          <a:bodyPr/>
          <a:lstStyle/>
          <a:p>
            <a:fld id="{45B6CB44-F817-494E-8DAC-B49A77CB51C4}" type="datetimeFigureOut">
              <a:rPr lang="en-IN" smtClean="0"/>
              <a:t>12-08-2022</a:t>
            </a:fld>
            <a:endParaRPr lang="en-IN"/>
          </a:p>
        </p:txBody>
      </p:sp>
      <p:sp>
        <p:nvSpPr>
          <p:cNvPr id="1048646" name="Footer Placeholder 2"/>
          <p:cNvSpPr>
            <a:spLocks noGrp="1"/>
          </p:cNvSpPr>
          <p:nvPr>
            <p:ph type="ftr" sz="quarter" idx="11"/>
          </p:nvPr>
        </p:nvSpPr>
        <p:spPr/>
        <p:txBody>
          <a:bodyPr/>
          <a:lstStyle/>
          <a:p>
            <a:endParaRPr lang="en-IN"/>
          </a:p>
        </p:txBody>
      </p:sp>
      <p:sp>
        <p:nvSpPr>
          <p:cNvPr id="1048647" name="Slide Number Placeholder 3"/>
          <p:cNvSpPr>
            <a:spLocks noGrp="1"/>
          </p:cNvSpPr>
          <p:nvPr>
            <p:ph type="sldNum" sz="quarter" idx="12"/>
          </p:nvPr>
        </p:nvSpPr>
        <p:spPr/>
        <p:txBody>
          <a:bodyPr/>
          <a:lstStyle/>
          <a:p>
            <a:fld id="{51CA1B4B-DBE5-473F-AF8D-7A5D11AAD61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2097170" name="Picture 7"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81"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1048682"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3"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84" name="Date Placeholder 4"/>
          <p:cNvSpPr>
            <a:spLocks noGrp="1"/>
          </p:cNvSpPr>
          <p:nvPr>
            <p:ph type="dt" sz="half" idx="10"/>
          </p:nvPr>
        </p:nvSpPr>
        <p:spPr/>
        <p:txBody>
          <a:bodyPr/>
          <a:lstStyle/>
          <a:p>
            <a:fld id="{45B6CB44-F817-494E-8DAC-B49A77CB51C4}" type="datetimeFigureOut">
              <a:rPr lang="en-IN" smtClean="0"/>
              <a:t>12-08-2022</a:t>
            </a:fld>
            <a:endParaRPr lang="en-IN"/>
          </a:p>
        </p:txBody>
      </p:sp>
      <p:sp>
        <p:nvSpPr>
          <p:cNvPr id="1048685" name="Footer Placeholder 5"/>
          <p:cNvSpPr>
            <a:spLocks noGrp="1"/>
          </p:cNvSpPr>
          <p:nvPr>
            <p:ph type="ftr" sz="quarter" idx="11"/>
          </p:nvPr>
        </p:nvSpPr>
        <p:spPr/>
        <p:txBody>
          <a:bodyPr/>
          <a:lstStyle/>
          <a:p>
            <a:endParaRPr lang="en-IN"/>
          </a:p>
        </p:txBody>
      </p:sp>
      <p:sp>
        <p:nvSpPr>
          <p:cNvPr id="1048686" name="Slide Number Placeholder 6"/>
          <p:cNvSpPr>
            <a:spLocks noGrp="1"/>
          </p:cNvSpPr>
          <p:nvPr>
            <p:ph type="sldNum" sz="quarter" idx="12"/>
          </p:nvPr>
        </p:nvSpPr>
        <p:spPr/>
        <p:txBody>
          <a:bodyPr/>
          <a:lstStyle/>
          <a:p>
            <a:fld id="{51CA1B4B-DBE5-473F-AF8D-7A5D11AAD61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097161" name="Picture 7"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20"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048621"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22"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23" name="Date Placeholder 4"/>
          <p:cNvSpPr>
            <a:spLocks noGrp="1"/>
          </p:cNvSpPr>
          <p:nvPr>
            <p:ph type="dt" sz="half" idx="10"/>
          </p:nvPr>
        </p:nvSpPr>
        <p:spPr/>
        <p:txBody>
          <a:bodyPr/>
          <a:lstStyle/>
          <a:p>
            <a:fld id="{45B6CB44-F817-494E-8DAC-B49A77CB51C4}" type="datetimeFigureOut">
              <a:rPr lang="en-IN" smtClean="0"/>
              <a:t>12-08-2022</a:t>
            </a:fld>
            <a:endParaRPr lang="en-IN"/>
          </a:p>
        </p:txBody>
      </p:sp>
      <p:sp>
        <p:nvSpPr>
          <p:cNvPr id="1048624" name="Footer Placeholder 5"/>
          <p:cNvSpPr>
            <a:spLocks noGrp="1"/>
          </p:cNvSpPr>
          <p:nvPr>
            <p:ph type="ftr" sz="quarter" idx="11"/>
          </p:nvPr>
        </p:nvSpPr>
        <p:spPr/>
        <p:txBody>
          <a:bodyPr/>
          <a:lstStyle/>
          <a:p>
            <a:endParaRPr lang="en-IN"/>
          </a:p>
        </p:txBody>
      </p:sp>
      <p:sp>
        <p:nvSpPr>
          <p:cNvPr id="1048625" name="Slide Number Placeholder 6"/>
          <p:cNvSpPr>
            <a:spLocks noGrp="1"/>
          </p:cNvSpPr>
          <p:nvPr>
            <p:ph type="sldNum" sz="quarter" idx="12"/>
          </p:nvPr>
        </p:nvSpPr>
        <p:spPr/>
        <p:txBody>
          <a:bodyPr/>
          <a:lstStyle/>
          <a:p>
            <a:fld id="{51CA1B4B-DBE5-473F-AF8D-7A5D11AAD61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1048577"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5B6CB44-F817-494E-8DAC-B49A77CB51C4}" type="datetimeFigureOut">
              <a:rPr lang="en-IN" smtClean="0"/>
              <a:t>12-08-2022</a:t>
            </a:fld>
            <a:endParaRPr lang="en-IN"/>
          </a:p>
        </p:txBody>
      </p:sp>
      <p:sp>
        <p:nvSpPr>
          <p:cNvPr id="1048579"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1048580"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1CA1B4B-DBE5-473F-AF8D-7A5D11AAD619}"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p:txBody>
          <a:bodyPr/>
          <a:lstStyle/>
          <a:p>
            <a:r>
              <a:rPr lang="en-IN" dirty="0"/>
              <a:t>Women safety application</a:t>
            </a:r>
          </a:p>
        </p:txBody>
      </p:sp>
      <p:sp>
        <p:nvSpPr>
          <p:cNvPr id="1048587" name="Subtitle 2"/>
          <p:cNvSpPr>
            <a:spLocks noGrp="1"/>
          </p:cNvSpPr>
          <p:nvPr>
            <p:ph type="subTitle" idx="1"/>
          </p:nvPr>
        </p:nvSpPr>
        <p:spPr>
          <a:xfrm>
            <a:off x="3962399" y="4385731"/>
            <a:ext cx="7197726" cy="1405467"/>
          </a:xfrm>
        </p:spPr>
        <p:txBody>
          <a:bodyPr/>
          <a:lstStyle/>
          <a:p>
            <a:r>
              <a:rPr lang="en-IN" dirty="0"/>
              <a:t>A collaborative effort </a:t>
            </a:r>
            <a:r>
              <a:rPr lang="en-IN" dirty="0" err="1"/>
              <a:t>by:Priyanshu</a:t>
            </a:r>
            <a:r>
              <a:rPr lang="en-IN" dirty="0"/>
              <a:t> Bhatt ,</a:t>
            </a:r>
            <a:r>
              <a:rPr lang="en-IN" dirty="0" err="1"/>
              <a:t>Vibhanshu</a:t>
            </a:r>
            <a:r>
              <a:rPr lang="en-IN" dirty="0"/>
              <a:t> </a:t>
            </a:r>
            <a:r>
              <a:rPr lang="en-IN" dirty="0" err="1"/>
              <a:t>Dhadwal,Rajib</a:t>
            </a:r>
            <a:r>
              <a:rPr lang="en-US" dirty="0" err="1"/>
              <a:t>ul</a:t>
            </a:r>
            <a:r>
              <a:rPr lang="en-IN" dirty="0"/>
              <a:t> </a:t>
            </a:r>
            <a:r>
              <a:rPr lang="en-IN" dirty="0" err="1"/>
              <a:t>Islam,Raju</a:t>
            </a:r>
            <a:r>
              <a:rPr lang="en-IN" dirty="0"/>
              <a:t> Chaudhary</a:t>
            </a:r>
            <a:r>
              <a:rPr lang="en-US" dirty="0"/>
              <a:t>,</a:t>
            </a:r>
            <a:r>
              <a:rPr lang="en-US" altLang="en-US" dirty="0"/>
              <a:t>Shiva </a:t>
            </a:r>
            <a:r>
              <a:rPr lang="en-US" altLang="en-US"/>
              <a:t>Raman,Muskan</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p:txBody>
          <a:bodyPr/>
          <a:lstStyle/>
          <a:p>
            <a:r>
              <a:rPr lang="en-IN" dirty="0"/>
              <a:t>Thank you </a:t>
            </a:r>
          </a:p>
        </p:txBody>
      </p:sp>
      <p:sp>
        <p:nvSpPr>
          <p:cNvPr id="1048605" name="Content Placeholder 2"/>
          <p:cNvSpPr>
            <a:spLocks noGrp="1"/>
          </p:cNvSpPr>
          <p:nvPr>
            <p:ph idx="1"/>
          </p:nvPr>
        </p:nvSpPr>
        <p:spPr/>
        <p:txBody>
          <a:bodyPr/>
          <a:lstStyle/>
          <a:p>
            <a:pPr marL="0" indent="0">
              <a:buNone/>
            </a:pP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p:txBody>
          <a:bodyPr/>
          <a:lstStyle/>
          <a:p>
            <a:r>
              <a:rPr lang="en-IN" dirty="0"/>
              <a:t>ABOUT PROJECT</a:t>
            </a:r>
          </a:p>
        </p:txBody>
      </p:sp>
      <p:sp>
        <p:nvSpPr>
          <p:cNvPr id="1048594" name="Content Placeholder 2"/>
          <p:cNvSpPr>
            <a:spLocks noGrp="1"/>
          </p:cNvSpPr>
          <p:nvPr>
            <p:ph idx="1"/>
          </p:nvPr>
        </p:nvSpPr>
        <p:spPr>
          <a:xfrm>
            <a:off x="1484311" y="1967752"/>
            <a:ext cx="10018713" cy="3124201"/>
          </a:xfrm>
        </p:spPr>
        <p:txBody>
          <a:bodyPr/>
          <a:lstStyle/>
          <a:p>
            <a:r>
              <a:rPr lang="en-US" dirty="0"/>
              <a:t>An android app which can INSTANTLY alert the Guardians(along with user location) whenever the user is in an emergency situation. It can be triggered just by shaking the android device in which the app is installed.</a:t>
            </a:r>
          </a:p>
          <a:p>
            <a:r>
              <a:rPr lang="en-US" dirty="0"/>
              <a:t>It is based on Android Technology in which we use various objects to create the application.</a:t>
            </a:r>
          </a:p>
          <a:p>
            <a:r>
              <a:rPr lang="en-US" dirty="0"/>
              <a:t>It incorporates all the essential features such as GPS tracking, emergency contact numbers, directions to safe locations </a:t>
            </a:r>
            <a:r>
              <a:rPr lang="en-US" dirty="0" err="1"/>
              <a:t>etc</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259975" y="107576"/>
            <a:ext cx="9441141" cy="1151965"/>
          </a:xfrm>
        </p:spPr>
        <p:txBody>
          <a:bodyPr/>
          <a:lstStyle/>
          <a:p>
            <a:r>
              <a:rPr lang="en-IN" dirty="0"/>
              <a:t>Why women safety application</a:t>
            </a:r>
          </a:p>
        </p:txBody>
      </p:sp>
      <p:sp>
        <p:nvSpPr>
          <p:cNvPr id="1048596" name="Content Placeholder 2"/>
          <p:cNvSpPr>
            <a:spLocks noGrp="1"/>
          </p:cNvSpPr>
          <p:nvPr>
            <p:ph idx="1"/>
          </p:nvPr>
        </p:nvSpPr>
        <p:spPr>
          <a:xfrm>
            <a:off x="491142" y="1329018"/>
            <a:ext cx="10018713" cy="4199964"/>
          </a:xfrm>
        </p:spPr>
        <p:txBody>
          <a:bodyPr>
            <a:normAutofit/>
          </a:bodyPr>
          <a:lstStyle/>
          <a:p>
            <a:pPr algn="just"/>
            <a:r>
              <a:rPr lang="en-US" dirty="0"/>
              <a:t>Women’s safety is a big concern which has been the most important topic till date. Women safety matters a lot whether at home, outside the home or working place. Few crimes against ladies particularly rape cases were terribly dread and fearful. Most of the women of various ages, till this day are being subjected to violence, domestic abuse, and rape. As ladies ought to travel late night generally, it’s necessary to remain alert and safe. Although the government is taking necessary measures for their safety, still, there are free safety apps for women that can help them to stay safe. Most of the females these days carry their smartphone with them, so it is necessary to have at least one the personal safety apps installed. Such a security app for ladies will definitely facilitate in a way or the opposite. This is user-friendly application that can be accessed by anyone who has installed it in their smart phones. Our intention is to provide you with fastest and simplest way to contact your nearest help. In this system user needs to feed three contact numbers, in case of emergency on moving the phone up and down thrice, the system sends SMS and calls on one of the numbers </a:t>
            </a:r>
            <a:r>
              <a:rPr lang="en-US" dirty="0" err="1"/>
              <a:t>feeded</a:t>
            </a:r>
            <a:r>
              <a:rPr lang="en-US" dirty="0"/>
              <a:t> into the system with the location. The phone starts vibrating and siren starts ringing. This features for both everyday safety and real emergencies, making it an ultimate tool for all.</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IN" dirty="0"/>
              <a:t>Design Goals </a:t>
            </a:r>
          </a:p>
        </p:txBody>
      </p:sp>
      <p:sp>
        <p:nvSpPr>
          <p:cNvPr id="1048598" name="Content Placeholder 2"/>
          <p:cNvSpPr>
            <a:spLocks noGrp="1"/>
          </p:cNvSpPr>
          <p:nvPr>
            <p:ph idx="1"/>
          </p:nvPr>
        </p:nvSpPr>
        <p:spPr/>
        <p:txBody>
          <a:bodyPr/>
          <a:lstStyle/>
          <a:p>
            <a:r>
              <a:rPr lang="en-IN" dirty="0"/>
              <a:t>Elegant yet simple enough for any user to understand at a glance.</a:t>
            </a:r>
          </a:p>
          <a:p>
            <a:r>
              <a:rPr lang="en-US" dirty="0"/>
              <a:t>This is user-friendly application that can be accessed by anyone who has installed it in their smart phones</a:t>
            </a:r>
          </a:p>
          <a:p>
            <a:r>
              <a:rPr lang="en-US" dirty="0"/>
              <a:t>It is fast and simple to use.</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4" name="Picture 6"/>
          <p:cNvPicPr>
            <a:picLocks noChangeAspect="1"/>
          </p:cNvPicPr>
          <p:nvPr/>
        </p:nvPicPr>
        <p:blipFill rotWithShape="1">
          <a:blip r:embed="rId2"/>
          <a:srcRect l="70222" t="13333" r="7279" b="10981"/>
          <a:stretch>
            <a:fillRect/>
          </a:stretch>
        </p:blipFill>
        <p:spPr>
          <a:xfrm>
            <a:off x="7718613" y="-13531"/>
            <a:ext cx="3532094" cy="6858000"/>
          </a:xfrm>
          <a:prstGeom prst="rect">
            <a:avLst/>
          </a:prstGeom>
        </p:spPr>
      </p:pic>
      <p:pic>
        <p:nvPicPr>
          <p:cNvPr id="2097155" name="Picture 7"/>
          <p:cNvPicPr>
            <a:picLocks noChangeAspect="1"/>
          </p:cNvPicPr>
          <p:nvPr/>
        </p:nvPicPr>
        <p:blipFill>
          <a:blip r:embed="rId3"/>
          <a:stretch>
            <a:fillRect/>
          </a:stretch>
        </p:blipFill>
        <p:spPr>
          <a:xfrm>
            <a:off x="1359228" y="0"/>
            <a:ext cx="3700273" cy="6858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Content Placeholder 4"/>
          <p:cNvPicPr>
            <a:picLocks noGrp="1" noChangeAspect="1"/>
          </p:cNvPicPr>
          <p:nvPr>
            <p:ph idx="1"/>
          </p:nvPr>
        </p:nvPicPr>
        <p:blipFill rotWithShape="1">
          <a:blip r:embed="rId2"/>
          <a:srcRect l="69472" t="13343" r="5995" b="12051"/>
          <a:stretch>
            <a:fillRect/>
          </a:stretch>
        </p:blipFill>
        <p:spPr>
          <a:xfrm>
            <a:off x="2008094" y="0"/>
            <a:ext cx="4087906" cy="6857999"/>
          </a:xfrm>
        </p:spPr>
      </p:pic>
      <p:pic>
        <p:nvPicPr>
          <p:cNvPr id="2097157" name="Picture 9"/>
          <p:cNvPicPr>
            <a:picLocks noChangeAspect="1"/>
          </p:cNvPicPr>
          <p:nvPr/>
        </p:nvPicPr>
        <p:blipFill>
          <a:blip r:embed="rId3"/>
          <a:stretch>
            <a:fillRect/>
          </a:stretch>
        </p:blipFill>
        <p:spPr>
          <a:xfrm>
            <a:off x="7781366" y="0"/>
            <a:ext cx="3883110" cy="6858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lstStyle/>
          <a:p>
            <a:r>
              <a:rPr lang="en-IN" dirty="0"/>
              <a:t>APP System Requirement </a:t>
            </a:r>
          </a:p>
        </p:txBody>
      </p:sp>
      <p:graphicFrame>
        <p:nvGraphicFramePr>
          <p:cNvPr id="4194304" name="Table 4"/>
          <p:cNvGraphicFramePr>
            <a:graphicFrameLocks noGrp="1"/>
          </p:cNvGraphicFramePr>
          <p:nvPr>
            <p:ph idx="1"/>
          </p:nvPr>
        </p:nvGraphicFramePr>
        <p:xfrm>
          <a:off x="3259325" y="3213847"/>
          <a:ext cx="6679140" cy="1483360"/>
        </p:xfrm>
        <a:graphic>
          <a:graphicData uri="http://schemas.openxmlformats.org/drawingml/2006/table">
            <a:tbl>
              <a:tblPr firstRow="1" bandRow="1">
                <a:tableStyleId>{5C22544A-7EE6-4342-B048-85BDC9FD1C3A}</a:tableStyleId>
              </a:tblPr>
              <a:tblGrid>
                <a:gridCol w="3339570">
                  <a:extLst>
                    <a:ext uri="{9D8B030D-6E8A-4147-A177-3AD203B41FA5}">
                      <a16:colId xmlns:a16="http://schemas.microsoft.com/office/drawing/2014/main" val="20000"/>
                    </a:ext>
                  </a:extLst>
                </a:gridCol>
                <a:gridCol w="3339570">
                  <a:extLst>
                    <a:ext uri="{9D8B030D-6E8A-4147-A177-3AD203B41FA5}">
                      <a16:colId xmlns:a16="http://schemas.microsoft.com/office/drawing/2014/main" val="20001"/>
                    </a:ext>
                  </a:extLst>
                </a:gridCol>
              </a:tblGrid>
              <a:tr h="370840">
                <a:tc>
                  <a:txBody>
                    <a:bodyPr/>
                    <a:lstStyle/>
                    <a:p>
                      <a:r>
                        <a:rPr lang="en-IN" dirty="0"/>
                        <a:t>Minimum android version</a:t>
                      </a:r>
                    </a:p>
                  </a:txBody>
                  <a:tcPr/>
                </a:tc>
                <a:tc>
                  <a:txBody>
                    <a:bodyPr/>
                    <a:lstStyle/>
                    <a:p>
                      <a:r>
                        <a:rPr lang="en-IN" dirty="0"/>
                        <a:t>Android 7 (API 24)</a:t>
                      </a:r>
                    </a:p>
                  </a:txBody>
                  <a:tcPr/>
                </a:tc>
                <a:extLst>
                  <a:ext uri="{0D108BD9-81ED-4DB2-BD59-A6C34878D82A}">
                    <a16:rowId xmlns:a16="http://schemas.microsoft.com/office/drawing/2014/main" val="10000"/>
                  </a:ext>
                </a:extLst>
              </a:tr>
              <a:tr h="370840">
                <a:tc>
                  <a:txBody>
                    <a:bodyPr/>
                    <a:lstStyle/>
                    <a:p>
                      <a:r>
                        <a:rPr lang="en-IN" dirty="0"/>
                        <a:t>Target android version</a:t>
                      </a:r>
                    </a:p>
                  </a:txBody>
                  <a:tcPr/>
                </a:tc>
                <a:tc>
                  <a:txBody>
                    <a:bodyPr/>
                    <a:lstStyle/>
                    <a:p>
                      <a:r>
                        <a:rPr lang="en-IN" dirty="0"/>
                        <a:t>Android 12 (API 31)</a:t>
                      </a:r>
                    </a:p>
                  </a:txBody>
                  <a:tcPr/>
                </a:tc>
                <a:extLst>
                  <a:ext uri="{0D108BD9-81ED-4DB2-BD59-A6C34878D82A}">
                    <a16:rowId xmlns:a16="http://schemas.microsoft.com/office/drawing/2014/main" val="10001"/>
                  </a:ext>
                </a:extLst>
              </a:tr>
              <a:tr h="370840">
                <a:tc>
                  <a:txBody>
                    <a:bodyPr/>
                    <a:lstStyle/>
                    <a:p>
                      <a:r>
                        <a:rPr lang="en-IN" dirty="0"/>
                        <a:t>Arch</a:t>
                      </a:r>
                    </a:p>
                  </a:txBody>
                  <a:tcPr/>
                </a:tc>
                <a:tc>
                  <a:txBody>
                    <a:bodyPr/>
                    <a:lstStyle/>
                    <a:p>
                      <a:r>
                        <a:rPr lang="en-IN" dirty="0"/>
                        <a:t>Arm64-8a and x86</a:t>
                      </a:r>
                    </a:p>
                  </a:txBody>
                  <a:tcPr/>
                </a:tc>
                <a:extLst>
                  <a:ext uri="{0D108BD9-81ED-4DB2-BD59-A6C34878D82A}">
                    <a16:rowId xmlns:a16="http://schemas.microsoft.com/office/drawing/2014/main" val="10002"/>
                  </a:ext>
                </a:extLst>
              </a:tr>
              <a:tr h="370840">
                <a:tc>
                  <a:txBody>
                    <a:bodyPr/>
                    <a:lstStyle/>
                    <a:p>
                      <a:r>
                        <a:rPr lang="en-IN" dirty="0"/>
                        <a:t>Ram</a:t>
                      </a:r>
                    </a:p>
                  </a:txBody>
                  <a:tcPr/>
                </a:tc>
                <a:tc>
                  <a:txBody>
                    <a:bodyPr/>
                    <a:lstStyle/>
                    <a:p>
                      <a:r>
                        <a:rPr lang="en-IN" sz="1800" dirty="0"/>
                        <a:t>2</a:t>
                      </a:r>
                      <a:r>
                        <a:rPr lang="en-IN" dirty="0"/>
                        <a:t>GB</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p:txBody>
          <a:bodyPr/>
          <a:lstStyle/>
          <a:p>
            <a:r>
              <a:rPr lang="en-IN" dirty="0"/>
              <a:t>App Features</a:t>
            </a:r>
          </a:p>
        </p:txBody>
      </p:sp>
      <p:sp>
        <p:nvSpPr>
          <p:cNvPr id="1048601" name="Content Placeholder 2"/>
          <p:cNvSpPr>
            <a:spLocks noGrp="1"/>
          </p:cNvSpPr>
          <p:nvPr>
            <p:ph idx="1"/>
          </p:nvPr>
        </p:nvSpPr>
        <p:spPr/>
        <p:txBody>
          <a:bodyPr>
            <a:normAutofit/>
          </a:bodyPr>
          <a:lstStyle/>
          <a:p>
            <a:r>
              <a:rPr lang="en-IN" dirty="0"/>
              <a:t>Multi-window support </a:t>
            </a:r>
          </a:p>
          <a:p>
            <a:r>
              <a:rPr lang="en-IN" dirty="0"/>
              <a:t>Foldable smartphone support</a:t>
            </a:r>
          </a:p>
          <a:p>
            <a:r>
              <a:rPr lang="en-IN" dirty="0"/>
              <a:t>Responsive user interface </a:t>
            </a:r>
          </a:p>
          <a:p>
            <a:r>
              <a:rPr lang="en-IN" dirty="0"/>
              <a:t>Readable-first design</a:t>
            </a:r>
          </a:p>
          <a:p>
            <a:r>
              <a:rPr lang="en-US" dirty="0"/>
              <a:t>	By just shaking smartphone SMS will be shared with location in case of emergency.</a:t>
            </a:r>
          </a:p>
          <a:p>
            <a:r>
              <a:rPr lang="en-US" dirty="0"/>
              <a:t>	This application sends the live location of the user</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p:txBody>
          <a:bodyPr/>
          <a:lstStyle/>
          <a:p>
            <a:r>
              <a:rPr lang="en-IN" dirty="0"/>
              <a:t>Drawback of project</a:t>
            </a:r>
          </a:p>
        </p:txBody>
      </p:sp>
      <p:sp>
        <p:nvSpPr>
          <p:cNvPr id="1048603" name="Content Placeholder 2"/>
          <p:cNvSpPr>
            <a:spLocks noGrp="1"/>
          </p:cNvSpPr>
          <p:nvPr>
            <p:ph idx="1"/>
          </p:nvPr>
        </p:nvSpPr>
        <p:spPr/>
        <p:txBody>
          <a:bodyPr/>
          <a:lstStyle/>
          <a:p>
            <a:r>
              <a:rPr lang="en-US" dirty="0"/>
              <a:t>This application requires active internet connection.</a:t>
            </a:r>
          </a:p>
          <a:p>
            <a:r>
              <a:rPr lang="en-US" dirty="0"/>
              <a:t>User needs to put correct data or else it behaves abnormally.</a:t>
            </a:r>
          </a:p>
          <a:p>
            <a:r>
              <a:rPr lang="en-US" dirty="0"/>
              <a:t>It always need your location active hence which consumes much battery .</a:t>
            </a:r>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513</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Celestial</vt:lpstr>
      <vt:lpstr>Women safety application</vt:lpstr>
      <vt:lpstr>ABOUT PROJECT</vt:lpstr>
      <vt:lpstr>Why women safety application</vt:lpstr>
      <vt:lpstr>Design Goals </vt:lpstr>
      <vt:lpstr>PowerPoint Presentation</vt:lpstr>
      <vt:lpstr>PowerPoint Presentation</vt:lpstr>
      <vt:lpstr>APP System Requirement </vt:lpstr>
      <vt:lpstr>App Features</vt:lpstr>
      <vt:lpstr>Drawback of project</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Women safety application</dc:title>
  <dc:creator>GARIMA DHADWAL</dc:creator>
  <cp:lastModifiedBy>GARIMA DHADWAL</cp:lastModifiedBy>
  <cp:revision>1</cp:revision>
  <dcterms:created xsi:type="dcterms:W3CDTF">2022-08-11T21:36:02Z</dcterms:created>
  <dcterms:modified xsi:type="dcterms:W3CDTF">2022-08-12T16:19:36Z</dcterms:modified>
</cp:coreProperties>
</file>