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61" r:id="rId4"/>
    <p:sldId id="262" r:id="rId5"/>
    <p:sldId id="263" r:id="rId6"/>
    <p:sldId id="264" r:id="rId7"/>
    <p:sldId id="265" r:id="rId8"/>
    <p:sldId id="266" r:id="rId9"/>
    <p:sldId id="278" r:id="rId10"/>
    <p:sldId id="267" r:id="rId11"/>
    <p:sldId id="284" r:id="rId12"/>
    <p:sldId id="269" r:id="rId13"/>
    <p:sldId id="268" r:id="rId14"/>
    <p:sldId id="270" r:id="rId15"/>
    <p:sldId id="271" r:id="rId16"/>
    <p:sldId id="272" r:id="rId17"/>
    <p:sldId id="285" r:id="rId18"/>
    <p:sldId id="273" r:id="rId19"/>
    <p:sldId id="274" r:id="rId20"/>
    <p:sldId id="275" r:id="rId21"/>
    <p:sldId id="276" r:id="rId22"/>
    <p:sldId id="27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ABC6-090E-4799-BFAD-4C1BAE50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B9F7-73D4-46A4-AADB-FB596D751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8F1D-09DD-4A14-B927-8BEF2D0D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7CF1-F001-472B-8C0D-8C88081A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63C8-0491-40D4-B927-CA029369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DBA9-BE36-499E-B6CC-D620C819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9AC5A-6183-4066-981A-2500458F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BAFFD-1D40-49E5-8B2C-8F1CFADE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1A62-369A-4983-9231-53FE6805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5FF0-8126-4704-A637-A9D6EF5E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7940B-B993-46BC-92A2-AD307148E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72DAD-CA26-45A2-A124-1AE46CB9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DC7D-10A2-43EB-9A7F-3459A2A9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6ED3-783D-4E4B-BBBF-346A4617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5F10-4FE8-4A1D-B8C6-463BDE27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4F93-5A80-40FB-A3B2-7DC1ED8A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D3E0-D944-4E1B-8F08-825C19BF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11FD-4B9E-4368-8595-4DD09891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8CC7-BAD8-45EE-A99B-FA14E114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7BB7-007C-4F2C-8E6B-9D80318F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A46E-895F-4BE6-9005-647E52B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4DC8-9BAA-4BB3-9E2A-DEF6276F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FF7D-4573-44DC-B8C4-2D2DED64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2818-D545-4471-BDED-518DFE08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2A55-80D1-4DF6-8CEE-FC8DED36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9DFB-6230-4575-A410-81C755D2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5837-03FB-4F77-BBA6-FB765BC1E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26383-5533-4ABB-8271-C1FA9777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C666C-A581-4502-BEC3-8E68B023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43AC-46A9-4915-B5EC-27E86B9B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799C-AA88-40E2-A0AE-DB07000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98A9-E24F-41A4-8005-51984DC6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29539-5C4F-4CCA-9BE9-7C22C1BF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8E812-D3EE-4B42-BFEC-35BA4B126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EA888-71E6-4860-B0CF-1015301A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8F566-2838-4178-9BB2-E3FAEF6B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1ADED-E67D-4F63-AAD8-47CA3FC5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F7A0E-4B35-4199-A4A6-7263508C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AFF78-7FCA-417E-B68E-2232F0FD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D59A-E2FE-44C1-BC0A-497173C5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511CC-8B09-47FE-8B2D-E8C14029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6DC9D-3522-4229-9331-287B01F6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23197-0CF8-431C-90EF-7917CC8C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600C5-CDBF-4D9C-80BE-364ADFF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6AE09-F823-47CB-B9EA-96C7E0D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25FD-0B0D-471D-B492-C5771B17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3D9-F2A5-4D68-BA3F-F6C23178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4581-364F-4409-B076-14D68553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A488C-D383-4F4C-BD5F-48995729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FA8E-DED1-482B-8851-AA4CCB5C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19ECB-DA4F-43BA-8657-403EF90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D8A0-66F3-4CB6-B87F-4ED3E109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0376-2AE6-4B83-9EBD-0F3915D9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BC421-A6BE-4F76-8E0F-0AFE769D0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B0B4B-1B93-4308-8817-85491C31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08178-F267-4E27-A7F2-7EE71BBD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268CF-7238-47A0-B5B9-578CED85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4667-3289-473B-A223-6F094F7F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58EEA-573E-4EAB-B62A-4F9E169F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C1FB-A2EA-47FE-81F8-ACD7F867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E3F9-C051-42B3-953F-6F55D31C0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26E0-2B9E-4192-951F-717A6D8EF34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D484-F59A-4D65-B906-66ED4D18B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F324-9AA8-4235-9AEC-D4907602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4A25-0898-4B03-A922-0D54CF3B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87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Schedule A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6874"/>
            <a:ext cx="9144000" cy="272934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Salem State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Department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Rajib Hossen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Lakshmidevi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Sreeramaraddy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BA743-00F4-4DDB-BC9A-A04E19A610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122362"/>
            <a:ext cx="9143999" cy="7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07C7B-A341-4844-BBD2-80495797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7" y="442127"/>
            <a:ext cx="5422235" cy="62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4C8F2-F3A3-413E-A1A9-E4CA22F0E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9250" y="478712"/>
            <a:ext cx="5826183" cy="57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5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75604-AEE2-48CE-A8AD-D9946D55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301451"/>
            <a:ext cx="6210983" cy="63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4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885" y="891652"/>
            <a:ext cx="4412021" cy="303072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09399-E000-4B96-A913-44CC543B82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85935" y="326571"/>
            <a:ext cx="5350860" cy="602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6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A110B-7904-47AF-864B-6041D21EE0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95807" y="467208"/>
            <a:ext cx="723899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Slot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0B7AF-29E8-423F-B29E-CD452C0DD8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1981" y="467208"/>
            <a:ext cx="568664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slots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C9355-D147-4595-9DB3-77F05FBCFD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38897"/>
            <a:ext cx="5608320" cy="63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93AD-14F8-4512-BF72-D51366A88F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4085" y="467208"/>
            <a:ext cx="586016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students take the slots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739ED-63D7-42B5-86AE-C66D0F5B5F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4261" y="467208"/>
            <a:ext cx="410208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 are Taken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7A246-96AC-4D00-BB9F-994A8C9F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7" y="457199"/>
            <a:ext cx="5024194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9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7718-FFFE-435F-810F-67C144439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06" y="800392"/>
            <a:ext cx="10264697" cy="10284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Schedule A Meeting</a:t>
            </a:r>
            <a:b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E687-F8CE-4892-A3A6-8C2AC8FD0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Objectives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Specification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List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Benchmark Specifications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Entry Relational Model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Solution Design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Schedule for Project Implementation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Grading Scheme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Suggestions and Questions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3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2327564"/>
            <a:ext cx="4412021" cy="1594812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for Project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B0B99-82B9-47E6-9A52-644C49D7B5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0265" y="737537"/>
            <a:ext cx="6208578" cy="5618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991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 Scheme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BE19-7E5C-49AB-A6D9-434E8C99FD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83664"/>
            <a:ext cx="5608320" cy="2846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9CA325F-70A0-4971-92F7-62D7A982D2E9}"/>
              </a:ext>
            </a:extLst>
          </p:cNvPr>
          <p:cNvSpPr txBox="1">
            <a:spLocks/>
          </p:cNvSpPr>
          <p:nvPr/>
        </p:nvSpPr>
        <p:spPr>
          <a:xfrm>
            <a:off x="5226003" y="571500"/>
            <a:ext cx="6293804" cy="460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Items (ITE 505):</a:t>
            </a: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8600" algn="l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Source Code</a:t>
            </a:r>
          </a:p>
          <a:p>
            <a:pPr marL="342900" marR="0" lvl="0" indent="-228600" algn="l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Records</a:t>
            </a:r>
          </a:p>
          <a:p>
            <a:pPr marL="342900" marR="0" lvl="0" indent="-228600" algn="l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live demonstration server</a:t>
            </a:r>
          </a:p>
          <a:p>
            <a:pPr marL="342900" marR="0" lvl="0" indent="-228600" algn="l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functionality Test and Screenshots</a:t>
            </a:r>
          </a:p>
          <a:p>
            <a:pPr marL="342900" marR="0" lvl="0" indent="-228600" algn="l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Written Reflection Documentation</a:t>
            </a:r>
          </a:p>
          <a:p>
            <a:pPr marL="342900" marR="0" lvl="0" indent="-228600" algn="l" fontAlgn="base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93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55677-7ECB-4EB5-88AA-93DECD65E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812" y="1533463"/>
            <a:ext cx="4101152" cy="3514294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9EEBC-EF7B-4D67-87D0-E0E60052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305" y="2569757"/>
            <a:ext cx="3988244" cy="1441706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Suggestions?</a:t>
            </a:r>
          </a:p>
          <a:p>
            <a:pPr algn="l"/>
            <a:endParaRPr lang="en-US" sz="3200" dirty="0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project is to create a website that will help me to better understand web development platform and a real-world problem-solving experience.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help me to gather some new skill and experience including.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Better understanding of HTML, CSS, JavaScript, PHP.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Using frameworks like WordPress and Bootstraps.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Better understanding of relational database and use of programing language.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Learning connection set up among PHP, SQL, and JavaScript. 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Implementing various usability features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URL request and other aspects of this projects </a:t>
            </a:r>
          </a:p>
        </p:txBody>
      </p:sp>
    </p:spTree>
    <p:extLst>
      <p:ext uri="{BB962C8B-B14F-4D97-AF65-F5344CB8AC3E}">
        <p14:creationId xmlns:p14="http://schemas.microsoft.com/office/powerpoint/2010/main" val="117419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l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</a:rPr>
              <a:t>Here are the functionality that I want to have for my website.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uFill>
                  <a:solidFill>
                    <a:srgbClr val="000000"/>
                  </a:solidFill>
                </a:uFill>
              </a:rPr>
              <a:t>The </a:t>
            </a: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</a:rPr>
              <a:t>website would be universally accessible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</a:rPr>
              <a:t>Use GitHub for code sharing and development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</a:rPr>
              <a:t>Convert to one language other than English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</a:rPr>
              <a:t>Ability for users to change fonts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</a:rPr>
              <a:t>Different colors and contrast for color blind people</a:t>
            </a:r>
          </a:p>
          <a:p>
            <a:pPr marL="800100" lvl="1" indent="-228600" algn="l" fontAlgn="base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uFill>
                  <a:solidFill>
                    <a:srgbClr val="000000"/>
                  </a:solidFill>
                </a:uFill>
              </a:rPr>
              <a:t>It also </a:t>
            </a: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</a:rPr>
              <a:t>compatible with different screen sizes such as desktop, mobile, and tablet.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2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CC2AFC13-AFBB-4B1D-83A7-73FB6DD8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l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list of tools that I will use to make my project fully developed is listed below: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HTML: To create and structure the webpage.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CSS: To style the webpage and improve its quality including different fonts, colors, and other styles.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JavaScript: To work on creating client-side for the website to add additional features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SQL: To communicate with database like creating, adding, deleting, and finding specific data.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Notepad++: To edit the code if I find any issue with it.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DNS: I may use DNS for webhosting </a:t>
            </a:r>
            <a:r>
              <a:rPr lang="en-US" sz="16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AWS server</a:t>
            </a:r>
          </a:p>
          <a:p>
            <a:pPr marL="800100" lvl="1" indent="-228600" algn="l" fontAlgn="base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 the Front-end: Bootstraps, WordPress </a:t>
            </a:r>
          </a:p>
          <a:p>
            <a:pPr marL="800100" lvl="1" indent="-228600" algn="l" fontAlgn="base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 the Back-end: Python, Django, SQL.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8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Researching API request, URLs for domain name, and connection between interfaces.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programing languages to create fully functional website.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Debagging, and Documenting major events for the website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test to make it no mechanical or spelling errors.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website ready to present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423424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Relations 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E1AB6-77C8-467A-BD8C-3B026D9B0B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494235"/>
            <a:ext cx="7225748" cy="5869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60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  <a:b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80454-7CFF-4D4A-8B27-69DE55939A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6678" y="478711"/>
            <a:ext cx="7388119" cy="59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1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594-FA1A-4EC2-8883-45770A12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FD43-7D8C-4BFE-90EA-417F5AA4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4C8F2-F3A3-413E-A1A9-E4CA22F0E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23114" y="408213"/>
            <a:ext cx="5282293" cy="56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498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Schedule A Meeting</vt:lpstr>
      <vt:lpstr>                            Schedule A Meeting Outline </vt:lpstr>
      <vt:lpstr>Student Objectives</vt:lpstr>
      <vt:lpstr>Functionality</vt:lpstr>
      <vt:lpstr>Tools</vt:lpstr>
      <vt:lpstr>Benchmark Specifications</vt:lpstr>
      <vt:lpstr>Entry Relations  Diagram</vt:lpstr>
      <vt:lpstr>Solution Design Home Page</vt:lpstr>
      <vt:lpstr>Sing In</vt:lpstr>
      <vt:lpstr>Sign Up</vt:lpstr>
      <vt:lpstr>Sing In</vt:lpstr>
      <vt:lpstr>Students Interface</vt:lpstr>
      <vt:lpstr>Instructor Interface</vt:lpstr>
      <vt:lpstr>Courses</vt:lpstr>
      <vt:lpstr>Create Slot Date</vt:lpstr>
      <vt:lpstr>Create slots Time</vt:lpstr>
      <vt:lpstr>Students Interface</vt:lpstr>
      <vt:lpstr>Once students take the slots</vt:lpstr>
      <vt:lpstr>Slots are Taken</vt:lpstr>
      <vt:lpstr>Schedule for Project Implementation</vt:lpstr>
      <vt:lpstr>Grading Scheme</vt:lpstr>
      <vt:lpstr>Deliverables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A Meeting</dc:title>
  <dc:creator>Rajib Hossen</dc:creator>
  <cp:lastModifiedBy>Rajib Hossen</cp:lastModifiedBy>
  <cp:revision>70</cp:revision>
  <dcterms:created xsi:type="dcterms:W3CDTF">2021-04-18T19:27:02Z</dcterms:created>
  <dcterms:modified xsi:type="dcterms:W3CDTF">2021-12-08T04:24:27Z</dcterms:modified>
</cp:coreProperties>
</file>