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1" r:id="rId1"/>
    <p:sldMasterId id="2147484313" r:id="rId2"/>
    <p:sldMasterId id="2147484325" r:id="rId3"/>
  </p:sldMasterIdLst>
  <p:notesMasterIdLst>
    <p:notesMasterId r:id="rId17"/>
  </p:notesMasterIdLst>
  <p:sldIdLst>
    <p:sldId id="258" r:id="rId4"/>
    <p:sldId id="267" r:id="rId5"/>
    <p:sldId id="257" r:id="rId6"/>
    <p:sldId id="268" r:id="rId7"/>
    <p:sldId id="259" r:id="rId8"/>
    <p:sldId id="269" r:id="rId9"/>
    <p:sldId id="260" r:id="rId10"/>
    <p:sldId id="261" r:id="rId11"/>
    <p:sldId id="262" r:id="rId12"/>
    <p:sldId id="263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6D32FD-36D8-4F6E-935C-8F0B61A493E7}" type="doc">
      <dgm:prSet loTypeId="urn:microsoft.com/office/officeart/2008/layout/VerticalCurv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E2BAF7E-BBBC-44EC-ADCE-75E57D699516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/>
            <a:t>The Real Number System</a:t>
          </a:r>
        </a:p>
      </dgm:t>
    </dgm:pt>
    <dgm:pt modelId="{05F3E035-2FE5-4948-8B51-458F7C66CF7A}" type="parTrans" cxnId="{BC8354C5-32FA-4B1E-B13F-FA36520949C2}">
      <dgm:prSet/>
      <dgm:spPr/>
      <dgm:t>
        <a:bodyPr/>
        <a:lstStyle/>
        <a:p>
          <a:endParaRPr lang="en-US" b="1"/>
        </a:p>
      </dgm:t>
    </dgm:pt>
    <dgm:pt modelId="{DE6E442C-E22B-43CC-961D-8194F1532CA8}" type="sibTrans" cxnId="{BC8354C5-32FA-4B1E-B13F-FA36520949C2}">
      <dgm:prSet/>
      <dgm:spPr>
        <a:ln>
          <a:solidFill>
            <a:srgbClr val="0070C0"/>
          </a:solidFill>
        </a:ln>
      </dgm:spPr>
      <dgm:t>
        <a:bodyPr/>
        <a:lstStyle/>
        <a:p>
          <a:endParaRPr lang="en-US" b="1"/>
        </a:p>
      </dgm:t>
    </dgm:pt>
    <dgm:pt modelId="{32588E87-08EB-4357-8FC3-EA2012CF8937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/>
            <a:t>Graphical Representation of Real Numbers</a:t>
          </a:r>
        </a:p>
      </dgm:t>
    </dgm:pt>
    <dgm:pt modelId="{8BCDCD3A-9EBC-4694-943F-22AC816FC8CD}" type="parTrans" cxnId="{BBD1B1C4-4BC4-47A3-A557-0F693D97A989}">
      <dgm:prSet/>
      <dgm:spPr/>
      <dgm:t>
        <a:bodyPr/>
        <a:lstStyle/>
        <a:p>
          <a:endParaRPr lang="en-US" b="1"/>
        </a:p>
      </dgm:t>
    </dgm:pt>
    <dgm:pt modelId="{B2AB8326-F124-4A85-9274-2A3490741FDC}" type="sibTrans" cxnId="{BBD1B1C4-4BC4-47A3-A557-0F693D97A989}">
      <dgm:prSet/>
      <dgm:spPr/>
      <dgm:t>
        <a:bodyPr/>
        <a:lstStyle/>
        <a:p>
          <a:endParaRPr lang="en-US" b="1"/>
        </a:p>
      </dgm:t>
    </dgm:pt>
    <dgm:pt modelId="{0393BDEE-AA1E-473B-89DA-6CF27AEAAAE5}">
      <dgm:prSet phldrT="[Text]"/>
      <dgm:spPr>
        <a:solidFill>
          <a:srgbClr val="0070C0"/>
        </a:solidFill>
      </dgm:spPr>
      <dgm:t>
        <a:bodyPr/>
        <a:lstStyle/>
        <a:p>
          <a:r>
            <a:rPr lang="en-US" b="1" dirty="0"/>
            <a:t>The Complex Number System</a:t>
          </a:r>
        </a:p>
      </dgm:t>
    </dgm:pt>
    <dgm:pt modelId="{71DB8132-2942-4459-A566-095184140919}" type="parTrans" cxnId="{3FCC2A4E-52BF-44D1-BB9F-B9602A2B98CD}">
      <dgm:prSet/>
      <dgm:spPr/>
      <dgm:t>
        <a:bodyPr/>
        <a:lstStyle/>
        <a:p>
          <a:endParaRPr lang="en-US" b="1"/>
        </a:p>
      </dgm:t>
    </dgm:pt>
    <dgm:pt modelId="{EA7B5BF4-7814-4778-979D-711DB92929CF}" type="sibTrans" cxnId="{3FCC2A4E-52BF-44D1-BB9F-B9602A2B98CD}">
      <dgm:prSet/>
      <dgm:spPr/>
      <dgm:t>
        <a:bodyPr/>
        <a:lstStyle/>
        <a:p>
          <a:endParaRPr lang="en-US" b="1"/>
        </a:p>
      </dgm:t>
    </dgm:pt>
    <dgm:pt modelId="{34E81124-B2D1-47E0-82C2-D749D0ED340B}">
      <dgm:prSet/>
      <dgm:spPr>
        <a:solidFill>
          <a:srgbClr val="0070C0"/>
        </a:solidFill>
      </dgm:spPr>
      <dgm:t>
        <a:bodyPr/>
        <a:lstStyle/>
        <a:p>
          <a:r>
            <a:rPr lang="en-US" b="1" dirty="0"/>
            <a:t>Fundamental Operations with Complex Numbers</a:t>
          </a:r>
        </a:p>
      </dgm:t>
    </dgm:pt>
    <dgm:pt modelId="{A5F52827-FDAA-486D-9A21-94BBB94F8367}" type="parTrans" cxnId="{E7A32328-73BB-498F-9B0D-CBDFDD1DE47D}">
      <dgm:prSet/>
      <dgm:spPr/>
      <dgm:t>
        <a:bodyPr/>
        <a:lstStyle/>
        <a:p>
          <a:endParaRPr lang="en-US" b="1"/>
        </a:p>
      </dgm:t>
    </dgm:pt>
    <dgm:pt modelId="{7862F5E3-26E0-4470-B4BF-A2E0A27972DF}" type="sibTrans" cxnId="{E7A32328-73BB-498F-9B0D-CBDFDD1DE47D}">
      <dgm:prSet/>
      <dgm:spPr/>
      <dgm:t>
        <a:bodyPr/>
        <a:lstStyle/>
        <a:p>
          <a:endParaRPr lang="en-US" b="1"/>
        </a:p>
      </dgm:t>
    </dgm:pt>
    <dgm:pt modelId="{C26F89E4-18AF-4F65-9898-807C8ACF4B21}" type="pres">
      <dgm:prSet presAssocID="{736D32FD-36D8-4F6E-935C-8F0B61A493E7}" presName="Name0" presStyleCnt="0">
        <dgm:presLayoutVars>
          <dgm:chMax val="7"/>
          <dgm:chPref val="7"/>
          <dgm:dir/>
        </dgm:presLayoutVars>
      </dgm:prSet>
      <dgm:spPr/>
    </dgm:pt>
    <dgm:pt modelId="{44C46B3D-7F70-472E-821B-98C3CD475ED6}" type="pres">
      <dgm:prSet presAssocID="{736D32FD-36D8-4F6E-935C-8F0B61A493E7}" presName="Name1" presStyleCnt="0"/>
      <dgm:spPr/>
    </dgm:pt>
    <dgm:pt modelId="{1A42C2B4-133D-4528-8920-B749429BB065}" type="pres">
      <dgm:prSet presAssocID="{736D32FD-36D8-4F6E-935C-8F0B61A493E7}" presName="cycle" presStyleCnt="0"/>
      <dgm:spPr/>
    </dgm:pt>
    <dgm:pt modelId="{B5483941-9DC9-4362-886A-C2EE1EAC9716}" type="pres">
      <dgm:prSet presAssocID="{736D32FD-36D8-4F6E-935C-8F0B61A493E7}" presName="srcNode" presStyleLbl="node1" presStyleIdx="0" presStyleCnt="4"/>
      <dgm:spPr/>
    </dgm:pt>
    <dgm:pt modelId="{59029864-A5A1-4332-AC98-B746A906F47E}" type="pres">
      <dgm:prSet presAssocID="{736D32FD-36D8-4F6E-935C-8F0B61A493E7}" presName="conn" presStyleLbl="parChTrans1D2" presStyleIdx="0" presStyleCnt="1"/>
      <dgm:spPr/>
    </dgm:pt>
    <dgm:pt modelId="{B31F3816-F86D-45F5-843B-E906970C0985}" type="pres">
      <dgm:prSet presAssocID="{736D32FD-36D8-4F6E-935C-8F0B61A493E7}" presName="extraNode" presStyleLbl="node1" presStyleIdx="0" presStyleCnt="4"/>
      <dgm:spPr/>
    </dgm:pt>
    <dgm:pt modelId="{81DE2C9C-D4D5-4292-BCC9-5C5A01E3EF75}" type="pres">
      <dgm:prSet presAssocID="{736D32FD-36D8-4F6E-935C-8F0B61A493E7}" presName="dstNode" presStyleLbl="node1" presStyleIdx="0" presStyleCnt="4"/>
      <dgm:spPr/>
    </dgm:pt>
    <dgm:pt modelId="{2B467F1B-E9E0-4103-8CED-D380C516F0A8}" type="pres">
      <dgm:prSet presAssocID="{4E2BAF7E-BBBC-44EC-ADCE-75E57D699516}" presName="text_1" presStyleLbl="node1" presStyleIdx="0" presStyleCnt="4">
        <dgm:presLayoutVars>
          <dgm:bulletEnabled val="1"/>
        </dgm:presLayoutVars>
      </dgm:prSet>
      <dgm:spPr/>
    </dgm:pt>
    <dgm:pt modelId="{72CBE706-8E9F-4E4B-8118-1ADA417FA258}" type="pres">
      <dgm:prSet presAssocID="{4E2BAF7E-BBBC-44EC-ADCE-75E57D699516}" presName="accent_1" presStyleCnt="0"/>
      <dgm:spPr/>
    </dgm:pt>
    <dgm:pt modelId="{5E13EC52-0C53-481E-8291-950EF4040B44}" type="pres">
      <dgm:prSet presAssocID="{4E2BAF7E-BBBC-44EC-ADCE-75E57D699516}" presName="accentRepeatNode" presStyleLbl="solidFgAcc1" presStyleIdx="0" presStyleCnt="4"/>
      <dgm:spPr>
        <a:ln w="19050">
          <a:solidFill>
            <a:srgbClr val="0070C0"/>
          </a:solidFill>
        </a:ln>
      </dgm:spPr>
    </dgm:pt>
    <dgm:pt modelId="{C9A9D459-3A94-4EC1-914E-C02EA09183B5}" type="pres">
      <dgm:prSet presAssocID="{32588E87-08EB-4357-8FC3-EA2012CF8937}" presName="text_2" presStyleLbl="node1" presStyleIdx="1" presStyleCnt="4">
        <dgm:presLayoutVars>
          <dgm:bulletEnabled val="1"/>
        </dgm:presLayoutVars>
      </dgm:prSet>
      <dgm:spPr/>
    </dgm:pt>
    <dgm:pt modelId="{07909718-89D5-4882-B61E-72F12C03FA23}" type="pres">
      <dgm:prSet presAssocID="{32588E87-08EB-4357-8FC3-EA2012CF8937}" presName="accent_2" presStyleCnt="0"/>
      <dgm:spPr/>
    </dgm:pt>
    <dgm:pt modelId="{8840A6D8-4CC5-44A5-A186-8A06CC8DF9C5}" type="pres">
      <dgm:prSet presAssocID="{32588E87-08EB-4357-8FC3-EA2012CF8937}" presName="accentRepeatNode" presStyleLbl="solidFgAcc1" presStyleIdx="1" presStyleCnt="4"/>
      <dgm:spPr>
        <a:ln w="19050">
          <a:solidFill>
            <a:srgbClr val="0070C0"/>
          </a:solidFill>
        </a:ln>
      </dgm:spPr>
    </dgm:pt>
    <dgm:pt modelId="{967AE859-7AE3-4D4C-8E32-2803B7DD8E89}" type="pres">
      <dgm:prSet presAssocID="{0393BDEE-AA1E-473B-89DA-6CF27AEAAAE5}" presName="text_3" presStyleLbl="node1" presStyleIdx="2" presStyleCnt="4">
        <dgm:presLayoutVars>
          <dgm:bulletEnabled val="1"/>
        </dgm:presLayoutVars>
      </dgm:prSet>
      <dgm:spPr/>
    </dgm:pt>
    <dgm:pt modelId="{6E9634CD-B434-4B8A-8EBF-D7D6E0ECEFC7}" type="pres">
      <dgm:prSet presAssocID="{0393BDEE-AA1E-473B-89DA-6CF27AEAAAE5}" presName="accent_3" presStyleCnt="0"/>
      <dgm:spPr/>
    </dgm:pt>
    <dgm:pt modelId="{8A0F5D92-4DD7-4E3D-9CDD-FE2280B92B54}" type="pres">
      <dgm:prSet presAssocID="{0393BDEE-AA1E-473B-89DA-6CF27AEAAAE5}" presName="accentRepeatNode" presStyleLbl="solidFgAcc1" presStyleIdx="2" presStyleCnt="4"/>
      <dgm:spPr>
        <a:ln w="19050">
          <a:solidFill>
            <a:srgbClr val="0070C0"/>
          </a:solidFill>
        </a:ln>
      </dgm:spPr>
    </dgm:pt>
    <dgm:pt modelId="{7DFB68C8-56D7-4A17-9EDC-31D4701CFDDF}" type="pres">
      <dgm:prSet presAssocID="{34E81124-B2D1-47E0-82C2-D749D0ED340B}" presName="text_4" presStyleLbl="node1" presStyleIdx="3" presStyleCnt="4">
        <dgm:presLayoutVars>
          <dgm:bulletEnabled val="1"/>
        </dgm:presLayoutVars>
      </dgm:prSet>
      <dgm:spPr/>
    </dgm:pt>
    <dgm:pt modelId="{A5E587DA-267E-4A2E-BC42-9D3196D78857}" type="pres">
      <dgm:prSet presAssocID="{34E81124-B2D1-47E0-82C2-D749D0ED340B}" presName="accent_4" presStyleCnt="0"/>
      <dgm:spPr/>
    </dgm:pt>
    <dgm:pt modelId="{DB46941B-DF15-4C40-96FB-1A2A3C9B1100}" type="pres">
      <dgm:prSet presAssocID="{34E81124-B2D1-47E0-82C2-D749D0ED340B}" presName="accentRepeatNode" presStyleLbl="solidFgAcc1" presStyleIdx="3" presStyleCnt="4"/>
      <dgm:spPr>
        <a:ln w="19050">
          <a:solidFill>
            <a:srgbClr val="0070C0"/>
          </a:solidFill>
        </a:ln>
      </dgm:spPr>
    </dgm:pt>
  </dgm:ptLst>
  <dgm:cxnLst>
    <dgm:cxn modelId="{7044B51B-87D5-44FE-97C8-3C877496BB2C}" type="presOf" srcId="{34E81124-B2D1-47E0-82C2-D749D0ED340B}" destId="{7DFB68C8-56D7-4A17-9EDC-31D4701CFDDF}" srcOrd="0" destOrd="0" presId="urn:microsoft.com/office/officeart/2008/layout/VerticalCurvedList"/>
    <dgm:cxn modelId="{E7A32328-73BB-498F-9B0D-CBDFDD1DE47D}" srcId="{736D32FD-36D8-4F6E-935C-8F0B61A493E7}" destId="{34E81124-B2D1-47E0-82C2-D749D0ED340B}" srcOrd="3" destOrd="0" parTransId="{A5F52827-FDAA-486D-9A21-94BBB94F8367}" sibTransId="{7862F5E3-26E0-4470-B4BF-A2E0A27972DF}"/>
    <dgm:cxn modelId="{B077D967-E999-4D13-8531-607BA3F53D4A}" type="presOf" srcId="{0393BDEE-AA1E-473B-89DA-6CF27AEAAAE5}" destId="{967AE859-7AE3-4D4C-8E32-2803B7DD8E89}" srcOrd="0" destOrd="0" presId="urn:microsoft.com/office/officeart/2008/layout/VerticalCurvedList"/>
    <dgm:cxn modelId="{3FCC2A4E-52BF-44D1-BB9F-B9602A2B98CD}" srcId="{736D32FD-36D8-4F6E-935C-8F0B61A493E7}" destId="{0393BDEE-AA1E-473B-89DA-6CF27AEAAAE5}" srcOrd="2" destOrd="0" parTransId="{71DB8132-2942-4459-A566-095184140919}" sibTransId="{EA7B5BF4-7814-4778-979D-711DB92929CF}"/>
    <dgm:cxn modelId="{47B74756-6862-43BD-9349-D2EF3E9BBFA2}" type="presOf" srcId="{32588E87-08EB-4357-8FC3-EA2012CF8937}" destId="{C9A9D459-3A94-4EC1-914E-C02EA09183B5}" srcOrd="0" destOrd="0" presId="urn:microsoft.com/office/officeart/2008/layout/VerticalCurvedList"/>
    <dgm:cxn modelId="{B9696BA4-CA04-49DF-B564-8BE26F737ABC}" type="presOf" srcId="{736D32FD-36D8-4F6E-935C-8F0B61A493E7}" destId="{C26F89E4-18AF-4F65-9898-807C8ACF4B21}" srcOrd="0" destOrd="0" presId="urn:microsoft.com/office/officeart/2008/layout/VerticalCurvedList"/>
    <dgm:cxn modelId="{BBD1B1C4-4BC4-47A3-A557-0F693D97A989}" srcId="{736D32FD-36D8-4F6E-935C-8F0B61A493E7}" destId="{32588E87-08EB-4357-8FC3-EA2012CF8937}" srcOrd="1" destOrd="0" parTransId="{8BCDCD3A-9EBC-4694-943F-22AC816FC8CD}" sibTransId="{B2AB8326-F124-4A85-9274-2A3490741FDC}"/>
    <dgm:cxn modelId="{BC8354C5-32FA-4B1E-B13F-FA36520949C2}" srcId="{736D32FD-36D8-4F6E-935C-8F0B61A493E7}" destId="{4E2BAF7E-BBBC-44EC-ADCE-75E57D699516}" srcOrd="0" destOrd="0" parTransId="{05F3E035-2FE5-4948-8B51-458F7C66CF7A}" sibTransId="{DE6E442C-E22B-43CC-961D-8194F1532CA8}"/>
    <dgm:cxn modelId="{598432D9-0D10-4B59-8B9A-1F3BFCA5AF62}" type="presOf" srcId="{4E2BAF7E-BBBC-44EC-ADCE-75E57D699516}" destId="{2B467F1B-E9E0-4103-8CED-D380C516F0A8}" srcOrd="0" destOrd="0" presId="urn:microsoft.com/office/officeart/2008/layout/VerticalCurvedList"/>
    <dgm:cxn modelId="{56D4A2DC-D5D4-4635-942C-6D9133E24BE0}" type="presOf" srcId="{DE6E442C-E22B-43CC-961D-8194F1532CA8}" destId="{59029864-A5A1-4332-AC98-B746A906F47E}" srcOrd="0" destOrd="0" presId="urn:microsoft.com/office/officeart/2008/layout/VerticalCurvedList"/>
    <dgm:cxn modelId="{EEB3A1CB-D164-4B42-A8AF-FCF3E36F3B38}" type="presParOf" srcId="{C26F89E4-18AF-4F65-9898-807C8ACF4B21}" destId="{44C46B3D-7F70-472E-821B-98C3CD475ED6}" srcOrd="0" destOrd="0" presId="urn:microsoft.com/office/officeart/2008/layout/VerticalCurvedList"/>
    <dgm:cxn modelId="{6E1BC266-9882-462E-BAE4-2B8BBA1DFA31}" type="presParOf" srcId="{44C46B3D-7F70-472E-821B-98C3CD475ED6}" destId="{1A42C2B4-133D-4528-8920-B749429BB065}" srcOrd="0" destOrd="0" presId="urn:microsoft.com/office/officeart/2008/layout/VerticalCurvedList"/>
    <dgm:cxn modelId="{F3894152-F848-41F0-BB5C-74121DF1AF76}" type="presParOf" srcId="{1A42C2B4-133D-4528-8920-B749429BB065}" destId="{B5483941-9DC9-4362-886A-C2EE1EAC9716}" srcOrd="0" destOrd="0" presId="urn:microsoft.com/office/officeart/2008/layout/VerticalCurvedList"/>
    <dgm:cxn modelId="{928DEFED-A17B-4341-A5EF-AD618E0A5CF4}" type="presParOf" srcId="{1A42C2B4-133D-4528-8920-B749429BB065}" destId="{59029864-A5A1-4332-AC98-B746A906F47E}" srcOrd="1" destOrd="0" presId="urn:microsoft.com/office/officeart/2008/layout/VerticalCurvedList"/>
    <dgm:cxn modelId="{CF265CA5-9084-4C9B-B036-361C1D07AADF}" type="presParOf" srcId="{1A42C2B4-133D-4528-8920-B749429BB065}" destId="{B31F3816-F86D-45F5-843B-E906970C0985}" srcOrd="2" destOrd="0" presId="urn:microsoft.com/office/officeart/2008/layout/VerticalCurvedList"/>
    <dgm:cxn modelId="{930BD00D-1A95-4EA8-98CB-6EDEC59A8F16}" type="presParOf" srcId="{1A42C2B4-133D-4528-8920-B749429BB065}" destId="{81DE2C9C-D4D5-4292-BCC9-5C5A01E3EF75}" srcOrd="3" destOrd="0" presId="urn:microsoft.com/office/officeart/2008/layout/VerticalCurvedList"/>
    <dgm:cxn modelId="{A3A8CC8B-03B6-405D-8147-D3FCE79B9704}" type="presParOf" srcId="{44C46B3D-7F70-472E-821B-98C3CD475ED6}" destId="{2B467F1B-E9E0-4103-8CED-D380C516F0A8}" srcOrd="1" destOrd="0" presId="urn:microsoft.com/office/officeart/2008/layout/VerticalCurvedList"/>
    <dgm:cxn modelId="{5A8930AD-4E0A-491C-8C96-CB9713D52E72}" type="presParOf" srcId="{44C46B3D-7F70-472E-821B-98C3CD475ED6}" destId="{72CBE706-8E9F-4E4B-8118-1ADA417FA258}" srcOrd="2" destOrd="0" presId="urn:microsoft.com/office/officeart/2008/layout/VerticalCurvedList"/>
    <dgm:cxn modelId="{6FDBF1DA-8AA8-4C6A-9A66-46AF16BE3569}" type="presParOf" srcId="{72CBE706-8E9F-4E4B-8118-1ADA417FA258}" destId="{5E13EC52-0C53-481E-8291-950EF4040B44}" srcOrd="0" destOrd="0" presId="urn:microsoft.com/office/officeart/2008/layout/VerticalCurvedList"/>
    <dgm:cxn modelId="{E048C259-A899-4B1C-AF47-86AEA62B3DF6}" type="presParOf" srcId="{44C46B3D-7F70-472E-821B-98C3CD475ED6}" destId="{C9A9D459-3A94-4EC1-914E-C02EA09183B5}" srcOrd="3" destOrd="0" presId="urn:microsoft.com/office/officeart/2008/layout/VerticalCurvedList"/>
    <dgm:cxn modelId="{FD6E86F9-974B-4C1A-A351-458097B3E95D}" type="presParOf" srcId="{44C46B3D-7F70-472E-821B-98C3CD475ED6}" destId="{07909718-89D5-4882-B61E-72F12C03FA23}" srcOrd="4" destOrd="0" presId="urn:microsoft.com/office/officeart/2008/layout/VerticalCurvedList"/>
    <dgm:cxn modelId="{48C16256-69E0-4412-88AE-DE7CDBB29418}" type="presParOf" srcId="{07909718-89D5-4882-B61E-72F12C03FA23}" destId="{8840A6D8-4CC5-44A5-A186-8A06CC8DF9C5}" srcOrd="0" destOrd="0" presId="urn:microsoft.com/office/officeart/2008/layout/VerticalCurvedList"/>
    <dgm:cxn modelId="{9CA8D673-4AA1-4E43-AAC9-E1B54EC26BF7}" type="presParOf" srcId="{44C46B3D-7F70-472E-821B-98C3CD475ED6}" destId="{967AE859-7AE3-4D4C-8E32-2803B7DD8E89}" srcOrd="5" destOrd="0" presId="urn:microsoft.com/office/officeart/2008/layout/VerticalCurvedList"/>
    <dgm:cxn modelId="{C0625DA9-1C41-4966-9373-96FF34E161DB}" type="presParOf" srcId="{44C46B3D-7F70-472E-821B-98C3CD475ED6}" destId="{6E9634CD-B434-4B8A-8EBF-D7D6E0ECEFC7}" srcOrd="6" destOrd="0" presId="urn:microsoft.com/office/officeart/2008/layout/VerticalCurvedList"/>
    <dgm:cxn modelId="{20895BB4-D46C-4280-8B0F-6A094137F892}" type="presParOf" srcId="{6E9634CD-B434-4B8A-8EBF-D7D6E0ECEFC7}" destId="{8A0F5D92-4DD7-4E3D-9CDD-FE2280B92B54}" srcOrd="0" destOrd="0" presId="urn:microsoft.com/office/officeart/2008/layout/VerticalCurvedList"/>
    <dgm:cxn modelId="{790344F0-D3B8-4568-A1A4-29C0CDFC55D5}" type="presParOf" srcId="{44C46B3D-7F70-472E-821B-98C3CD475ED6}" destId="{7DFB68C8-56D7-4A17-9EDC-31D4701CFDDF}" srcOrd="7" destOrd="0" presId="urn:microsoft.com/office/officeart/2008/layout/VerticalCurvedList"/>
    <dgm:cxn modelId="{FA634C48-CD7E-4E30-80B9-8466E2683446}" type="presParOf" srcId="{44C46B3D-7F70-472E-821B-98C3CD475ED6}" destId="{A5E587DA-267E-4A2E-BC42-9D3196D78857}" srcOrd="8" destOrd="0" presId="urn:microsoft.com/office/officeart/2008/layout/VerticalCurvedList"/>
    <dgm:cxn modelId="{2A4CC891-2941-43CC-8193-2585FEB8A422}" type="presParOf" srcId="{A5E587DA-267E-4A2E-BC42-9D3196D78857}" destId="{DB46941B-DF15-4C40-96FB-1A2A3C9B110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29864-A5A1-4332-AC98-B746A906F47E}">
      <dsp:nvSpPr>
        <dsp:cNvPr id="0" name=""/>
        <dsp:cNvSpPr/>
      </dsp:nvSpPr>
      <dsp:spPr>
        <a:xfrm>
          <a:off x="-4134542" y="-634507"/>
          <a:ext cx="4926614" cy="4926614"/>
        </a:xfrm>
        <a:prstGeom prst="blockArc">
          <a:avLst>
            <a:gd name="adj1" fmla="val 18900000"/>
            <a:gd name="adj2" fmla="val 2700000"/>
            <a:gd name="adj3" fmla="val 438"/>
          </a:avLst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67F1B-E9E0-4103-8CED-D380C516F0A8}">
      <dsp:nvSpPr>
        <dsp:cNvPr id="0" name=""/>
        <dsp:cNvSpPr/>
      </dsp:nvSpPr>
      <dsp:spPr>
        <a:xfrm>
          <a:off x="415015" y="281196"/>
          <a:ext cx="5937016" cy="562685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663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The Real Number System</a:t>
          </a:r>
        </a:p>
      </dsp:txBody>
      <dsp:txXfrm>
        <a:off x="415015" y="281196"/>
        <a:ext cx="5937016" cy="562685"/>
      </dsp:txXfrm>
    </dsp:sp>
    <dsp:sp modelId="{5E13EC52-0C53-481E-8291-950EF4040B44}">
      <dsp:nvSpPr>
        <dsp:cNvPr id="0" name=""/>
        <dsp:cNvSpPr/>
      </dsp:nvSpPr>
      <dsp:spPr>
        <a:xfrm>
          <a:off x="63337" y="210860"/>
          <a:ext cx="703356" cy="7033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A9D459-3A94-4EC1-914E-C02EA09183B5}">
      <dsp:nvSpPr>
        <dsp:cNvPr id="0" name=""/>
        <dsp:cNvSpPr/>
      </dsp:nvSpPr>
      <dsp:spPr>
        <a:xfrm>
          <a:off x="737616" y="1125370"/>
          <a:ext cx="5614416" cy="562685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663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Graphical Representation of Real Numbers</a:t>
          </a:r>
        </a:p>
      </dsp:txBody>
      <dsp:txXfrm>
        <a:off x="737616" y="1125370"/>
        <a:ext cx="5614416" cy="562685"/>
      </dsp:txXfrm>
    </dsp:sp>
    <dsp:sp modelId="{8840A6D8-4CC5-44A5-A186-8A06CC8DF9C5}">
      <dsp:nvSpPr>
        <dsp:cNvPr id="0" name=""/>
        <dsp:cNvSpPr/>
      </dsp:nvSpPr>
      <dsp:spPr>
        <a:xfrm>
          <a:off x="385937" y="1055034"/>
          <a:ext cx="703356" cy="7033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67AE859-7AE3-4D4C-8E32-2803B7DD8E89}">
      <dsp:nvSpPr>
        <dsp:cNvPr id="0" name=""/>
        <dsp:cNvSpPr/>
      </dsp:nvSpPr>
      <dsp:spPr>
        <a:xfrm>
          <a:off x="737616" y="1969544"/>
          <a:ext cx="5614416" cy="562685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663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The Complex Number System</a:t>
          </a:r>
        </a:p>
      </dsp:txBody>
      <dsp:txXfrm>
        <a:off x="737616" y="1969544"/>
        <a:ext cx="5614416" cy="562685"/>
      </dsp:txXfrm>
    </dsp:sp>
    <dsp:sp modelId="{8A0F5D92-4DD7-4E3D-9CDD-FE2280B92B54}">
      <dsp:nvSpPr>
        <dsp:cNvPr id="0" name=""/>
        <dsp:cNvSpPr/>
      </dsp:nvSpPr>
      <dsp:spPr>
        <a:xfrm>
          <a:off x="385937" y="1899208"/>
          <a:ext cx="703356" cy="7033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DFB68C8-56D7-4A17-9EDC-31D4701CFDDF}">
      <dsp:nvSpPr>
        <dsp:cNvPr id="0" name=""/>
        <dsp:cNvSpPr/>
      </dsp:nvSpPr>
      <dsp:spPr>
        <a:xfrm>
          <a:off x="415015" y="2813718"/>
          <a:ext cx="5937016" cy="562685"/>
        </a:xfrm>
        <a:prstGeom prst="rect">
          <a:avLst/>
        </a:prstGeom>
        <a:solidFill>
          <a:srgbClr val="0070C0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46631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Fundamental Operations with Complex Numbers</a:t>
          </a:r>
        </a:p>
      </dsp:txBody>
      <dsp:txXfrm>
        <a:off x="415015" y="2813718"/>
        <a:ext cx="5937016" cy="562685"/>
      </dsp:txXfrm>
    </dsp:sp>
    <dsp:sp modelId="{DB46941B-DF15-4C40-96FB-1A2A3C9B1100}">
      <dsp:nvSpPr>
        <dsp:cNvPr id="0" name=""/>
        <dsp:cNvSpPr/>
      </dsp:nvSpPr>
      <dsp:spPr>
        <a:xfrm>
          <a:off x="63337" y="2743382"/>
          <a:ext cx="703356" cy="7033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135EF-2A5B-4D8E-B611-60C4585EF4A2}" type="datetimeFigureOut">
              <a:rPr lang="en-US" smtClean="0"/>
              <a:t>15-May-25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550B4-5476-4CB6-9AF6-CBC5BA4DE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07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3EC38EF-9CA5-47D0-A475-4DC8EE20D9F4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574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397FD-2166-4736-A66A-C26CFDABF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067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397FD-2166-4736-A66A-C26CFDABF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8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397FD-2166-4736-A66A-C26CFDABF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02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F0906-B7A5-4905-B208-05A4402C88EC}" type="slidenum">
              <a:rPr lang="es-E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443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23575E-C14E-4929-8EBE-E6DFD5B8C858}" type="slidenum">
              <a:rPr lang="es-E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891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AAE2E2-4BD5-445E-8D4F-179F3FA7D108}" type="slidenum">
              <a:rPr lang="es-E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05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120206-257C-4C0F-9FD9-36C3192B1ADC}" type="slidenum">
              <a:rPr lang="es-E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4864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9DBDB6-0FCB-44C0-A6D6-186C11D60369}" type="slidenum">
              <a:rPr lang="es-E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57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4587A-80D1-4B6E-955D-154C0A7DBF9C}" type="slidenum">
              <a:rPr lang="es-E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4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05A8E-183C-457B-9924-07B335666CEA}" type="slidenum">
              <a:rPr lang="es-E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964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F19B6-1C8B-4D96-A759-FAF47DAABDF3}" type="slidenum">
              <a:rPr lang="es-E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03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397FD-2166-4736-A66A-C26CFDABF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39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78CC7-034E-4B3C-8DBF-0DF9598B9DDB}" type="slidenum">
              <a:rPr lang="es-E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479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9690CB-F6B1-40BD-9F8E-026F53E8D9B2}" type="slidenum">
              <a:rPr lang="es-E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125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99F714-5FF4-40EB-BC35-831A7D998146}" type="slidenum">
              <a:rPr lang="es-E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600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F0906-B7A5-4905-B208-05A4402C88EC}" type="slidenum">
              <a:rPr lang="es-E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7723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3575E-C14E-4929-8EBE-E6DFD5B8C858}" type="slidenum">
              <a:rPr lang="es-E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973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AE2E2-4BD5-445E-8D4F-179F3FA7D108}" type="slidenum">
              <a:rPr lang="es-E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705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20206-257C-4C0F-9FD9-36C3192B1ADC}" type="slidenum">
              <a:rPr lang="es-E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2494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DBDB6-0FCB-44C0-A6D6-186C11D60369}" type="slidenum">
              <a:rPr lang="es-E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6999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4587A-80D1-4B6E-955D-154C0A7DBF9C}" type="slidenum">
              <a:rPr lang="es-E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9676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05A8E-183C-457B-9924-07B335666CEA}" type="slidenum">
              <a:rPr lang="es-E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964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397FD-2166-4736-A66A-C26CFDABF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00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F19B6-1C8B-4D96-A759-FAF47DAABDF3}" type="slidenum">
              <a:rPr lang="es-E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31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78CC7-034E-4B3C-8DBF-0DF9598B9DDB}" type="slidenum">
              <a:rPr lang="es-E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9309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690CB-F6B1-40BD-9F8E-026F53E8D9B2}" type="slidenum">
              <a:rPr lang="es-E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1708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9F714-5FF4-40EB-BC35-831A7D998146}" type="slidenum">
              <a:rPr lang="es-ES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129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397FD-2166-4736-A66A-C26CFDABF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33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397FD-2166-4736-A66A-C26CFDABF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98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397FD-2166-4736-A66A-C26CFDABF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5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397FD-2166-4736-A66A-C26CFDABF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45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397FD-2166-4736-A66A-C26CFDABF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792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8397FD-2166-4736-A66A-C26CFDABF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58397FD-2166-4736-A66A-C26CFDABF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303" r:id="rId2"/>
    <p:sldLayoutId id="2147484304" r:id="rId3"/>
    <p:sldLayoutId id="2147484305" r:id="rId4"/>
    <p:sldLayoutId id="2147484306" r:id="rId5"/>
    <p:sldLayoutId id="2147484307" r:id="rId6"/>
    <p:sldLayoutId id="2147484308" r:id="rId7"/>
    <p:sldLayoutId id="2147484309" r:id="rId8"/>
    <p:sldLayoutId id="2147484310" r:id="rId9"/>
    <p:sldLayoutId id="2147484311" r:id="rId10"/>
    <p:sldLayoutId id="2147484312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8B7BB55-D1DE-448C-B597-6E1C07DC36B2}" type="slidenum">
              <a:rPr lang="es-ES" altLang="en-US" smtClean="0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06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4" r:id="rId1"/>
    <p:sldLayoutId id="2147484315" r:id="rId2"/>
    <p:sldLayoutId id="2147484316" r:id="rId3"/>
    <p:sldLayoutId id="2147484317" r:id="rId4"/>
    <p:sldLayoutId id="2147484318" r:id="rId5"/>
    <p:sldLayoutId id="2147484319" r:id="rId6"/>
    <p:sldLayoutId id="2147484320" r:id="rId7"/>
    <p:sldLayoutId id="2147484321" r:id="rId8"/>
    <p:sldLayoutId id="2147484322" r:id="rId9"/>
    <p:sldLayoutId id="2147484323" r:id="rId10"/>
    <p:sldLayoutId id="21474843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8B7BB55-D1DE-448C-B597-6E1C07DC36B2}" type="slidenum">
              <a:rPr lang="es-ES" altLang="en-US" smtClean="0">
                <a:solidFill>
                  <a:prstClr val="black">
                    <a:tint val="75000"/>
                  </a:prstClr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s-E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2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6" r:id="rId1"/>
    <p:sldLayoutId id="2147484327" r:id="rId2"/>
    <p:sldLayoutId id="2147484328" r:id="rId3"/>
    <p:sldLayoutId id="2147484329" r:id="rId4"/>
    <p:sldLayoutId id="2147484330" r:id="rId5"/>
    <p:sldLayoutId id="2147484331" r:id="rId6"/>
    <p:sldLayoutId id="2147484332" r:id="rId7"/>
    <p:sldLayoutId id="2147484333" r:id="rId8"/>
    <p:sldLayoutId id="2147484334" r:id="rId9"/>
    <p:sldLayoutId id="2147484335" r:id="rId10"/>
    <p:sldLayoutId id="2147484336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609600" y="1730865"/>
            <a:ext cx="10972800" cy="1828800"/>
          </a:xfrm>
        </p:spPr>
        <p:txBody>
          <a:bodyPr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5400" b="1" dirty="0">
                <a:solidFill>
                  <a:schemeClr val="bg1"/>
                </a:solidFill>
                <a:latin typeface="Trebuchet MS" panose="020B0603020202020204" pitchFamily="34" charset="0"/>
                <a:ea typeface="Verdana" panose="020B0604030504040204" pitchFamily="34" charset="0"/>
                <a:cs typeface="Helvetica" panose="020B0604020202020204" pitchFamily="34" charset="0"/>
              </a:rPr>
              <a:t>MATH 801: Complex Variables and Transform Methods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4233008"/>
            <a:ext cx="9144000" cy="1776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2400" dirty="0">
                <a:solidFill>
                  <a:srgbClr val="0070C0"/>
                </a:solidFill>
                <a:latin typeface="Candara" panose="020E0502030303020204" pitchFamily="34" charset="0"/>
              </a:rPr>
              <a:t>Md. </a:t>
            </a:r>
            <a:r>
              <a:rPr lang="en-US" sz="2400" dirty="0" err="1">
                <a:solidFill>
                  <a:srgbClr val="0070C0"/>
                </a:solidFill>
                <a:latin typeface="Candara" panose="020E0502030303020204" pitchFamily="34" charset="0"/>
              </a:rPr>
              <a:t>Toriqul</a:t>
            </a:r>
            <a:r>
              <a:rPr lang="en-US" sz="2400" dirty="0">
                <a:solidFill>
                  <a:srgbClr val="0070C0"/>
                </a:solidFill>
                <a:latin typeface="Candara" panose="020E0502030303020204" pitchFamily="34" charset="0"/>
              </a:rPr>
              <a:t> Islam</a:t>
            </a:r>
          </a:p>
          <a:p>
            <a:pPr algn="ctr">
              <a:lnSpc>
                <a:spcPct val="114000"/>
              </a:lnSpc>
            </a:pPr>
            <a:r>
              <a:rPr lang="en-US" sz="2400" dirty="0">
                <a:solidFill>
                  <a:srgbClr val="0070C0"/>
                </a:solidFill>
                <a:latin typeface="Candara" panose="020E0502030303020204" pitchFamily="34" charset="0"/>
              </a:rPr>
              <a:t>Lecturer in Mathematics</a:t>
            </a:r>
          </a:p>
          <a:p>
            <a:pPr algn="ctr">
              <a:lnSpc>
                <a:spcPct val="114000"/>
              </a:lnSpc>
            </a:pPr>
            <a:r>
              <a:rPr lang="en-US" sz="2400" dirty="0">
                <a:solidFill>
                  <a:srgbClr val="0070C0"/>
                </a:solidFill>
                <a:latin typeface="Candara" panose="020E0502030303020204" pitchFamily="34" charset="0"/>
              </a:rPr>
              <a:t>Basic Science Division</a:t>
            </a:r>
          </a:p>
          <a:p>
            <a:pPr algn="ctr">
              <a:lnSpc>
                <a:spcPct val="114000"/>
              </a:lnSpc>
            </a:pPr>
            <a:r>
              <a:rPr lang="en-US" sz="2400" dirty="0">
                <a:solidFill>
                  <a:srgbClr val="0070C0"/>
                </a:solidFill>
                <a:latin typeface="Candara" panose="020E0502030303020204" pitchFamily="34" charset="0"/>
              </a:rPr>
              <a:t>World University of Bangladesh</a:t>
            </a:r>
          </a:p>
        </p:txBody>
      </p:sp>
    </p:spTree>
    <p:extLst>
      <p:ext uri="{BB962C8B-B14F-4D97-AF65-F5344CB8AC3E}">
        <p14:creationId xmlns:p14="http://schemas.microsoft.com/office/powerpoint/2010/main" val="310242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59"/>
    </mc:Choice>
    <mc:Fallback xmlns="">
      <p:transition spd="slow" advTm="187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Trebuchet MS" panose="020B0603020202020204" pitchFamily="34" charset="0"/>
              </a:rPr>
              <a:t>The Complex Number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721224"/>
                <a:ext cx="9601200" cy="4572000"/>
              </a:xfrm>
            </p:spPr>
            <p:txBody>
              <a:bodyPr/>
              <a:lstStyle/>
              <a:p>
                <a:pPr lvl="0" algn="just">
                  <a:lnSpc>
                    <a:spcPct val="150000"/>
                  </a:lnSpc>
                  <a:spcAft>
                    <a:spcPts val="1200"/>
                  </a:spcAft>
                  <a:buClr>
                    <a:srgbClr val="0070C0"/>
                  </a:buClr>
                  <a:buFont typeface="Wingdings" panose="05000000000000000000" pitchFamily="2" charset="2"/>
                  <a:buChar char="q"/>
                </a:pPr>
                <a:r>
                  <a:rPr lang="en-US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Two complex numbers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𝑑𝑖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 are </a:t>
                </a:r>
                <a:r>
                  <a:rPr lang="en-US" sz="2000" i="1" dirty="0">
                    <a:solidFill>
                      <a:srgbClr val="00B050"/>
                    </a:solidFill>
                    <a:latin typeface="Candara" panose="020E0502030303020204" pitchFamily="34" charset="0"/>
                  </a:rPr>
                  <a:t>equal</a:t>
                </a:r>
                <a:r>
                  <a:rPr lang="en-US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. </a:t>
                </a:r>
              </a:p>
              <a:p>
                <a:pPr lvl="0" algn="just">
                  <a:lnSpc>
                    <a:spcPct val="150000"/>
                  </a:lnSpc>
                  <a:spcAft>
                    <a:spcPts val="1200"/>
                  </a:spcAft>
                  <a:buClr>
                    <a:srgbClr val="0070C0"/>
                  </a:buClr>
                  <a:buFont typeface="Wingdings" panose="05000000000000000000" pitchFamily="2" charset="2"/>
                  <a:buChar char="q"/>
                </a:pPr>
                <a:r>
                  <a:rPr lang="en-US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We can consider real numbers as a subset of the set of complex numbers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 </a:t>
                </a:r>
              </a:p>
              <a:p>
                <a:pPr lvl="0" algn="just">
                  <a:lnSpc>
                    <a:spcPct val="150000"/>
                  </a:lnSpc>
                  <a:spcAft>
                    <a:spcPts val="1200"/>
                  </a:spcAft>
                  <a:buClr>
                    <a:srgbClr val="0070C0"/>
                  </a:buClr>
                  <a:buFont typeface="Wingdings" panose="05000000000000000000" pitchFamily="2" charset="2"/>
                  <a:buChar char="q"/>
                </a:pPr>
                <a:r>
                  <a:rPr lang="en-US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Accordingly the complex numbers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 represent the real numbers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3,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 respectively. </a:t>
                </a:r>
              </a:p>
              <a:p>
                <a:pPr lvl="0" algn="just">
                  <a:lnSpc>
                    <a:spcPct val="150000"/>
                  </a:lnSpc>
                  <a:spcAft>
                    <a:spcPts val="1200"/>
                  </a:spcAft>
                  <a:buClr>
                    <a:srgbClr val="0070C0"/>
                  </a:buClr>
                  <a:buFont typeface="Wingdings" panose="05000000000000000000" pitchFamily="2" charset="2"/>
                  <a:buChar char="q"/>
                </a:pPr>
                <a:r>
                  <a:rPr lang="en-US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 the complex number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 is called a </a:t>
                </a:r>
                <a:r>
                  <a:rPr lang="en-US" sz="2000" i="1" dirty="0">
                    <a:solidFill>
                      <a:srgbClr val="00B0F0"/>
                    </a:solidFill>
                    <a:latin typeface="Candara" panose="020E0502030303020204" pitchFamily="34" charset="0"/>
                  </a:rPr>
                  <a:t>pure imaginary number</a:t>
                </a:r>
                <a:r>
                  <a:rPr lang="en-US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.</a:t>
                </a:r>
              </a:p>
              <a:p>
                <a:pPr lvl="0" algn="just">
                  <a:lnSpc>
                    <a:spcPct val="15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q"/>
                </a:pPr>
                <a:r>
                  <a:rPr lang="en-US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The </a:t>
                </a:r>
                <a:r>
                  <a:rPr lang="en-US" sz="2000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andara" panose="020E0502030303020204" pitchFamily="34" charset="0"/>
                  </a:rPr>
                  <a:t>complex conjugate</a:t>
                </a:r>
                <a:r>
                  <a:rPr lang="en-US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, or briefly </a:t>
                </a:r>
                <a:r>
                  <a:rPr lang="en-US" sz="2000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andara" panose="020E0502030303020204" pitchFamily="34" charset="0"/>
                  </a:rPr>
                  <a:t>conjugate</a:t>
                </a:r>
                <a:r>
                  <a:rPr lang="en-US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, of a complex number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 The complex conjugate of a complex number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 is often indicated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000000"/>
                    </a:solidFill>
                    <a:latin typeface="Candara" panose="020E0502030303020204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Candara" panose="020E0502030303020204" pitchFamily="34" charset="0"/>
                </a:endParaRPr>
              </a:p>
              <a:p>
                <a:pPr algn="just">
                  <a:lnSpc>
                    <a:spcPct val="15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q"/>
                </a:pPr>
                <a:endParaRPr lang="en-US" sz="20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721224"/>
                <a:ext cx="9601200" cy="4572000"/>
              </a:xfrm>
              <a:blipFill rotWithShape="0">
                <a:blip r:embed="rId4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85957"/>
              </p:ext>
            </p:extLst>
          </p:nvPr>
        </p:nvGraphicFramePr>
        <p:xfrm>
          <a:off x="-13829" y="6556397"/>
          <a:ext cx="12207240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Week</a:t>
                      </a:r>
                      <a:r>
                        <a:rPr lang="en-US" sz="1300" baseline="0" dirty="0">
                          <a:latin typeface="Trebuchet MS" panose="020B0603020202020204" pitchFamily="34" charset="0"/>
                        </a:rPr>
                        <a:t> 1</a:t>
                      </a:r>
                      <a:endParaRPr lang="en-US" sz="13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83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MATH</a:t>
                      </a:r>
                      <a:r>
                        <a:rPr lang="en-US" sz="1300" baseline="0" dirty="0">
                          <a:latin typeface="Trebuchet MS" panose="020B0603020202020204" pitchFamily="34" charset="0"/>
                        </a:rPr>
                        <a:t> 704</a:t>
                      </a:r>
                      <a:endParaRPr lang="en-US" sz="13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9/12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11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08"/>
    </mc:Choice>
    <mc:Fallback xmlns="">
      <p:transition spd="slow" advTm="60508"/>
    </mc:Fallback>
  </mc:AlternateContent>
  <p:extLst>
    <p:ext uri="{3A86A75C-4F4B-4683-9AE1-C65F6400EC91}">
      <p14:laserTraceLst xmlns:p14="http://schemas.microsoft.com/office/powerpoint/2010/main">
        <p14:tracePtLst>
          <p14:tracePt t="1428" x="2366963" y="2259013"/>
          <p14:tracePt t="2083" x="2374900" y="2259013"/>
          <p14:tracePt t="2096" x="2384425" y="2259013"/>
          <p14:tracePt t="2099" x="2419350" y="2259013"/>
          <p14:tracePt t="2113" x="2482850" y="2259013"/>
          <p14:tracePt t="2129" x="2670175" y="2268538"/>
          <p14:tracePt t="2150" x="2776538" y="2268538"/>
          <p14:tracePt t="2164" x="2847975" y="2268538"/>
          <p14:tracePt t="2179" x="2919413" y="2268538"/>
          <p14:tracePt t="2197" x="3062288" y="2268538"/>
          <p14:tracePt t="2213" x="3125788" y="2268538"/>
          <p14:tracePt t="2230" x="3187700" y="2268538"/>
          <p14:tracePt t="2246" x="3322638" y="2276475"/>
          <p14:tracePt t="2266" x="3375025" y="2276475"/>
          <p14:tracePt t="2279" x="3438525" y="2286000"/>
          <p14:tracePt t="2297" x="3554413" y="2303463"/>
          <p14:tracePt t="2313" x="3589338" y="2312988"/>
          <p14:tracePt t="2330" x="3616325" y="2312988"/>
          <p14:tracePt t="2346" x="3660775" y="2322513"/>
          <p14:tracePt t="2365" x="3679825" y="2330450"/>
          <p14:tracePt t="2380" x="3697288" y="2339975"/>
          <p14:tracePt t="2396" x="3714750" y="2339975"/>
          <p14:tracePt t="2413" x="3759200" y="2347913"/>
          <p14:tracePt t="2433" x="3776663" y="2347913"/>
          <p14:tracePt t="2448" x="3803650" y="2347913"/>
          <p14:tracePt t="2897" x="3813175" y="2347913"/>
          <p14:tracePt t="2910" x="3830638" y="2347913"/>
          <p14:tracePt t="2919" x="3867150" y="2347913"/>
          <p14:tracePt t="2929" x="3938588" y="2347913"/>
          <p14:tracePt t="2944" x="4152900" y="2347913"/>
          <p14:tracePt t="2964" x="4232275" y="2347913"/>
          <p14:tracePt t="2978" x="4295775" y="2347913"/>
          <p14:tracePt t="2996" x="4367213" y="2347913"/>
          <p14:tracePt t="3015" x="4394200" y="2339975"/>
          <p14:tracePt t="3029" x="4419600" y="2339975"/>
          <p14:tracePt t="3046" x="4456113" y="2339975"/>
          <p14:tracePt t="3063" x="4473575" y="2339975"/>
          <p14:tracePt t="3079" x="4491038" y="2339975"/>
          <p14:tracePt t="3095" x="4491038" y="2330450"/>
          <p14:tracePt t="3095" x="4510088" y="2330450"/>
          <p14:tracePt t="3140" x="4518025" y="2330450"/>
          <p14:tracePt t="3177" x="4527550" y="2330450"/>
          <p14:tracePt t="3268" x="4537075" y="2330450"/>
          <p14:tracePt t="3279" x="4545013" y="2330450"/>
          <p14:tracePt t="3305" x="4562475" y="2330450"/>
          <p14:tracePt t="3331" x="4572000" y="2330450"/>
          <p14:tracePt t="3342" x="4589463" y="2330450"/>
          <p14:tracePt t="3355" x="4598988" y="2330450"/>
          <p14:tracePt t="3369" x="4616450" y="2322513"/>
          <p14:tracePt t="3382" x="4625975" y="2322513"/>
          <p14:tracePt t="3383" x="4643438" y="2322513"/>
          <p14:tracePt t="3396" x="4670425" y="2322513"/>
          <p14:tracePt t="3411" x="4697413" y="2312988"/>
          <p14:tracePt t="3428" x="4741863" y="2312988"/>
          <p14:tracePt t="3445" x="4751388" y="2312988"/>
          <p14:tracePt t="3462" x="4759325" y="2312988"/>
          <p14:tracePt t="3477" x="4795838" y="2303463"/>
          <p14:tracePt t="3512" x="4830763" y="2295525"/>
          <p14:tracePt t="4465" x="4840288" y="2295525"/>
          <p14:tracePt t="4491" x="4857750" y="2295525"/>
          <p14:tracePt t="4502" x="4875213" y="2295525"/>
          <p14:tracePt t="4514" x="4929188" y="2295525"/>
          <p14:tracePt t="4518" x="5018088" y="2295525"/>
          <p14:tracePt t="4528" x="5126038" y="2295525"/>
          <p14:tracePt t="4543" x="5205413" y="2295525"/>
          <p14:tracePt t="4560" x="5268913" y="2295525"/>
          <p14:tracePt t="4576" x="5348288" y="2295525"/>
          <p14:tracePt t="4596" x="5384800" y="2295525"/>
          <p14:tracePt t="4611" x="5411788" y="2295525"/>
          <p14:tracePt t="4627" x="5456238" y="2295525"/>
          <p14:tracePt t="4646" x="5473700" y="2295525"/>
          <p14:tracePt t="4659" x="5491163" y="2295525"/>
          <p14:tracePt t="4678" x="5518150" y="2295525"/>
          <p14:tracePt t="4694" x="5537200" y="2295525"/>
          <p14:tracePt t="4711" x="5554663" y="2295525"/>
          <p14:tracePt t="4726" x="5562600" y="2295525"/>
          <p14:tracePt t="4726" x="5572125" y="2295525"/>
          <p14:tracePt t="4759" x="5581650" y="2295525"/>
          <p14:tracePt t="4794" x="5589588" y="2295525"/>
          <p14:tracePt t="4807" x="5599113" y="2295525"/>
          <p14:tracePt t="5241" x="5608638" y="2295525"/>
          <p14:tracePt t="5254" x="5616575" y="2295525"/>
          <p14:tracePt t="5266" x="5653088" y="2295525"/>
          <p14:tracePt t="5274" x="5759450" y="2286000"/>
          <p14:tracePt t="5283" x="5867400" y="2286000"/>
          <p14:tracePt t="5295" x="5983288" y="2276475"/>
          <p14:tracePt t="5312" x="6089650" y="2276475"/>
          <p14:tracePt t="5327" x="6188075" y="2268538"/>
          <p14:tracePt t="5346" x="6224588" y="2268538"/>
          <p14:tracePt t="5360" x="6242050" y="2268538"/>
          <p14:tracePt t="5377" x="6259513" y="2268538"/>
          <p14:tracePt t="5396" x="6269038" y="2268538"/>
          <p14:tracePt t="5444" x="6276975" y="2268538"/>
          <p14:tracePt t="5469" x="6286500" y="2268538"/>
          <p14:tracePt t="5711" x="6296025" y="2268538"/>
          <p14:tracePt t="5737" x="6303963" y="2259013"/>
          <p14:tracePt t="5752" x="6313488" y="2259013"/>
          <p14:tracePt t="5760" x="6323013" y="2259013"/>
          <p14:tracePt t="5763" x="6340475" y="2259013"/>
          <p14:tracePt t="5778" x="6357938" y="2259013"/>
          <p14:tracePt t="5809" x="6375400" y="2259013"/>
          <p14:tracePt t="5811" x="6411913" y="2251075"/>
          <p14:tracePt t="5827" x="6438900" y="2251075"/>
          <p14:tracePt t="5843" x="6456363" y="2251075"/>
          <p14:tracePt t="5859" x="6510338" y="2251075"/>
          <p14:tracePt t="5879" x="6527800" y="2251075"/>
          <p14:tracePt t="5893" x="6554788" y="2241550"/>
          <p14:tracePt t="5909" x="6572250" y="2241550"/>
          <p14:tracePt t="5926" x="6643688" y="2232025"/>
          <p14:tracePt t="5946" x="6688138" y="2214563"/>
          <p14:tracePt t="5959" x="6732588" y="2197100"/>
          <p14:tracePt t="6387" x="6742113" y="2197100"/>
          <p14:tracePt t="6400" x="6751638" y="2197100"/>
          <p14:tracePt t="6407" x="6769100" y="2197100"/>
          <p14:tracePt t="6415" x="6823075" y="2197100"/>
          <p14:tracePt t="6426" x="6929438" y="2205038"/>
          <p14:tracePt t="6443" x="7081838" y="2232025"/>
          <p14:tracePt t="6459" x="7375525" y="2259013"/>
          <p14:tracePt t="6478" x="7466013" y="2259013"/>
          <p14:tracePt t="6492" x="7545388" y="2268538"/>
          <p14:tracePt t="6510" x="7589838" y="2268538"/>
          <p14:tracePt t="6527" x="7608888" y="2268538"/>
          <p14:tracePt t="6542" x="7616825" y="2268538"/>
          <p14:tracePt t="6558" x="7634288" y="2268538"/>
          <p14:tracePt t="6617" x="7643813" y="2268538"/>
          <p14:tracePt t="6640" x="7653338" y="2268538"/>
          <p14:tracePt t="6678" x="7661275" y="2268538"/>
          <p14:tracePt t="8068" x="7670800" y="2268538"/>
          <p14:tracePt t="8070" x="7688263" y="2268538"/>
          <p14:tracePt t="8090" x="7724775" y="2268538"/>
          <p14:tracePt t="8093" x="7777163" y="2268538"/>
          <p14:tracePt t="8108" x="7848600" y="2268538"/>
          <p14:tracePt t="8124" x="7920038" y="2268538"/>
          <p14:tracePt t="8142" x="8081963" y="2268538"/>
          <p14:tracePt t="8158" x="8143875" y="2268538"/>
          <p14:tracePt t="8174" x="8180388" y="2268538"/>
          <p14:tracePt t="8190" x="8232775" y="2268538"/>
          <p14:tracePt t="8209" x="8251825" y="2268538"/>
          <p14:tracePt t="8223" x="8269288" y="2268538"/>
          <p14:tracePt t="8241" x="8277225" y="2259013"/>
          <p14:tracePt t="8241" x="8304213" y="2259013"/>
          <p14:tracePt t="8273" x="8313738" y="2259013"/>
          <p14:tracePt t="8274" x="8323263" y="2259013"/>
          <p14:tracePt t="8290" x="8348663" y="2259013"/>
          <p14:tracePt t="8309" x="8358188" y="2259013"/>
          <p14:tracePt t="8326" x="8367713" y="2251075"/>
          <p14:tracePt t="8340" x="8385175" y="2251075"/>
          <p14:tracePt t="8340" x="8394700" y="2251075"/>
          <p14:tracePt t="8360" x="8412163" y="2251075"/>
          <p14:tracePt t="8374" x="8429625" y="2251075"/>
          <p14:tracePt t="8390" x="8447088" y="2241550"/>
          <p14:tracePt t="8407" x="8491538" y="2241550"/>
          <p14:tracePt t="8426" x="8518525" y="2241550"/>
          <p14:tracePt t="8439" x="8545513" y="2232025"/>
          <p14:tracePt t="8457" x="8572500" y="2232025"/>
          <p14:tracePt t="8475" x="8582025" y="2232025"/>
          <p14:tracePt t="8490" x="8599488" y="2232025"/>
          <p14:tracePt t="8507" x="8616950" y="2232025"/>
          <p14:tracePt t="8526" x="8626475" y="2232025"/>
          <p14:tracePt t="8563" x="8634413" y="2232025"/>
          <p14:tracePt t="8602" x="8643938" y="2232025"/>
          <p14:tracePt t="8626" x="8653463" y="2232025"/>
          <p14:tracePt t="9010" x="8670925" y="2232025"/>
          <p14:tracePt t="9022" x="8697913" y="2232025"/>
          <p14:tracePt t="9033" x="8769350" y="2232025"/>
          <p14:tracePt t="9043" x="8875713" y="2251075"/>
          <p14:tracePt t="9058" x="8983663" y="2259013"/>
          <p14:tracePt t="9072" x="9055100" y="2268538"/>
          <p14:tracePt t="9074" x="9109075" y="2268538"/>
          <p14:tracePt t="9088" x="9126538" y="2268538"/>
          <p14:tracePt t="9105" x="9170988" y="2268538"/>
          <p14:tracePt t="9122" x="9180513" y="2268538"/>
          <p14:tracePt t="9139" x="9197975" y="2268538"/>
          <p14:tracePt t="9154" x="9215438" y="2268538"/>
          <p14:tracePt t="9171" x="9242425" y="2268538"/>
          <p14:tracePt t="9187" x="9259888" y="2268538"/>
          <p14:tracePt t="9205" x="9269413" y="2268538"/>
          <p14:tracePt t="9221" x="9296400" y="2268538"/>
          <p14:tracePt t="9240" x="9304338" y="2268538"/>
          <p14:tracePt t="9254" x="9323388" y="2268538"/>
          <p14:tracePt t="9272" x="9348788" y="2268538"/>
          <p14:tracePt t="9289" x="9358313" y="2268538"/>
          <p14:tracePt t="9305" x="9375775" y="2268538"/>
          <p14:tracePt t="9322" x="9402763" y="2268538"/>
          <p14:tracePt t="9339" x="9412288" y="2268538"/>
          <p14:tracePt t="9355" x="9429750" y="2268538"/>
          <p14:tracePt t="9373" x="9447213" y="2268538"/>
          <p14:tracePt t="9373" x="9456738" y="2268538"/>
          <p14:tracePt t="9392" x="9466263" y="2268538"/>
          <p14:tracePt t="9405" x="9483725" y="2259013"/>
          <p14:tracePt t="9423" x="9501188" y="2259013"/>
          <p14:tracePt t="9439" x="9528175" y="2251075"/>
          <p14:tracePt t="9457" x="9537700" y="2251075"/>
          <p14:tracePt t="9472" x="9555163" y="2251075"/>
          <p14:tracePt t="9490" x="9582150" y="2251075"/>
          <p14:tracePt t="9530" x="9590088" y="2251075"/>
          <p14:tracePt t="9544" x="9599613" y="2251075"/>
          <p14:tracePt t="9547" x="9609138" y="2251075"/>
          <p14:tracePt t="9583" x="9617075" y="2251075"/>
          <p14:tracePt t="9584" x="9617075" y="2241550"/>
          <p14:tracePt t="9607" x="9626600" y="2232025"/>
          <p14:tracePt t="9611" x="9634538" y="2232025"/>
          <p14:tracePt t="9963" x="9644063" y="2232025"/>
          <p14:tracePt t="9976" x="9661525" y="2232025"/>
          <p14:tracePt t="9987" x="9688513" y="2232025"/>
          <p14:tracePt t="9993" x="9752013" y="2232025"/>
          <p14:tracePt t="10006" x="9831388" y="2232025"/>
          <p14:tracePt t="10022" x="9983788" y="2232025"/>
          <p14:tracePt t="10039" x="10045700" y="2232025"/>
          <p14:tracePt t="10056" x="10072688" y="2232025"/>
          <p14:tracePt t="10071" x="10109200" y="2232025"/>
          <p14:tracePt t="10091" x="10126663" y="2232025"/>
          <p14:tracePt t="10105" x="10134600" y="2232025"/>
          <p14:tracePt t="10122" x="10144125" y="2232025"/>
          <p14:tracePt t="10137" x="10171113" y="2232025"/>
          <p14:tracePt t="10181" x="10180638" y="2232025"/>
          <p14:tracePt t="10230" x="10188575" y="2232025"/>
          <p14:tracePt t="10243" x="10198100" y="2232025"/>
          <p14:tracePt t="10256" x="10206038" y="2232025"/>
          <p14:tracePt t="10282" x="10215563" y="2232025"/>
          <p14:tracePt t="10307" x="10225088" y="2232025"/>
          <p14:tracePt t="10331" x="10233025" y="2232025"/>
          <p14:tracePt t="11158" x="10171113" y="2214563"/>
          <p14:tracePt t="11171" x="9966325" y="2187575"/>
          <p14:tracePt t="11175" x="9491663" y="2133600"/>
          <p14:tracePt t="11184" x="8920163" y="2133600"/>
          <p14:tracePt t="11201" x="8286750" y="2133600"/>
          <p14:tracePt t="11217" x="7180263" y="2133600"/>
          <p14:tracePt t="11235" x="6643688" y="2133600"/>
          <p14:tracePt t="11252" x="6232525" y="2143125"/>
          <p14:tracePt t="11267" x="5803900" y="2170113"/>
          <p14:tracePt t="11288" x="5643563" y="2197100"/>
          <p14:tracePt t="11304" x="5491163" y="2214563"/>
          <p14:tracePt t="11318" x="5187950" y="2286000"/>
          <p14:tracePt t="11339" x="5000625" y="2322513"/>
          <p14:tracePt t="11352" x="4938713" y="2322513"/>
          <p14:tracePt t="11370" x="4894263" y="2322513"/>
          <p14:tracePt t="11669" x="4884738" y="2322513"/>
          <p14:tracePt t="11694" x="4848225" y="2322513"/>
          <p14:tracePt t="11706" x="4687888" y="2374900"/>
          <p14:tracePt t="11719" x="4340225" y="2509838"/>
          <p14:tracePt t="11721" x="3956050" y="2608263"/>
          <p14:tracePt t="11734" x="3616325" y="2724150"/>
          <p14:tracePt t="11750" x="3348038" y="2795588"/>
          <p14:tracePt t="11767" x="2973388" y="2928938"/>
          <p14:tracePt t="11786" x="2874963" y="2965450"/>
          <p14:tracePt t="11800" x="2786063" y="2990850"/>
          <p14:tracePt t="11817" x="2660650" y="3036888"/>
          <p14:tracePt t="11836" x="2608263" y="3054350"/>
          <p14:tracePt t="11850" x="2562225" y="3062288"/>
          <p14:tracePt t="11868" x="2490788" y="3081338"/>
          <p14:tracePt t="11884" x="2465388" y="3089275"/>
          <p14:tracePt t="11900" x="2438400" y="3089275"/>
          <p14:tracePt t="11917" x="2419350" y="3098800"/>
          <p14:tracePt t="11934" x="2374900" y="3116263"/>
          <p14:tracePt t="11951" x="2347913" y="3116263"/>
          <p14:tracePt t="11967" x="2322513" y="3116263"/>
          <p14:tracePt t="11983" x="2268538" y="3116263"/>
          <p14:tracePt t="12003" x="2251075" y="3116263"/>
          <p14:tracePt t="12017" x="2232025" y="3116263"/>
          <p14:tracePt t="12034" x="2187575" y="3089275"/>
          <p14:tracePt t="12050" x="2170113" y="3071813"/>
          <p14:tracePt t="12066" x="2160588" y="3062288"/>
          <p14:tracePt t="12083" x="2143125" y="3027363"/>
          <p14:tracePt t="12102" x="2133600" y="3027363"/>
          <p14:tracePt t="12116" x="2125663" y="3017838"/>
          <p14:tracePt t="12151" x="2125663" y="3009900"/>
          <p14:tracePt t="12152" x="2116138" y="3009900"/>
          <p14:tracePt t="12189" x="2116138" y="3000375"/>
          <p14:tracePt t="12253" x="2108200" y="3000375"/>
          <p14:tracePt t="12444" x="2108200" y="2990850"/>
          <p14:tracePt t="12456" x="2116138" y="2990850"/>
          <p14:tracePt t="12467" x="2160588" y="2982913"/>
          <p14:tracePt t="12475" x="2303463" y="2982913"/>
          <p14:tracePt t="12484" x="2411413" y="2973388"/>
          <p14:tracePt t="12502" x="2473325" y="2965450"/>
          <p14:tracePt t="12517" x="2562225" y="2955925"/>
          <p14:tracePt t="12536" x="2598738" y="2955925"/>
          <p14:tracePt t="12551" x="2633663" y="2955925"/>
          <p14:tracePt t="12568" x="2697163" y="2955925"/>
          <p14:tracePt t="12586" x="2714625" y="2955925"/>
          <p14:tracePt t="12601" x="2724150" y="2955925"/>
          <p14:tracePt t="12617" x="2741613" y="2955925"/>
          <p14:tracePt t="12775" x="2751138" y="2955925"/>
          <p14:tracePt t="13106" x="2759075" y="2955925"/>
          <p14:tracePt t="13118" x="2768600" y="2955925"/>
          <p14:tracePt t="13122" x="2776538" y="2955925"/>
          <p14:tracePt t="13135" x="2813050" y="2955925"/>
          <p14:tracePt t="13150" x="2894013" y="2946400"/>
          <p14:tracePt t="13150" x="2990850" y="2938463"/>
          <p14:tracePt t="13183" x="3089275" y="2919413"/>
          <p14:tracePt t="13185" x="3160713" y="2911475"/>
          <p14:tracePt t="13201" x="3241675" y="2884488"/>
          <p14:tracePt t="13217" x="3394075" y="2857500"/>
          <p14:tracePt t="13236" x="3473450" y="2840038"/>
          <p14:tracePt t="13254" x="3536950" y="2830513"/>
          <p14:tracePt t="13267" x="3616325" y="2830513"/>
          <p14:tracePt t="13286" x="3643313" y="2830513"/>
          <p14:tracePt t="13302" x="3660775" y="2830513"/>
          <p14:tracePt t="13318" x="3679825" y="2830513"/>
          <p14:tracePt t="13373" x="3679825" y="2822575"/>
          <p14:tracePt t="13804" x="3687763" y="2822575"/>
          <p14:tracePt t="13817" x="3705225" y="2822575"/>
          <p14:tracePt t="13820" x="3724275" y="2830513"/>
          <p14:tracePt t="13833" x="3795713" y="2840038"/>
          <p14:tracePt t="13850" x="3894138" y="2840038"/>
          <p14:tracePt t="13866" x="4108450" y="2857500"/>
          <p14:tracePt t="13887" x="4214813" y="2857500"/>
          <p14:tracePt t="13899" x="4286250" y="2857500"/>
          <p14:tracePt t="13933" x="4402138" y="2857500"/>
          <p14:tracePt t="13934" x="4465638" y="2857500"/>
          <p14:tracePt t="13950" x="4510088" y="2857500"/>
          <p14:tracePt t="13966" x="4608513" y="2857500"/>
          <p14:tracePt t="13985" x="4660900" y="2857500"/>
          <p14:tracePt t="14002" x="4687888" y="2857500"/>
          <p14:tracePt t="14016" x="4724400" y="2857500"/>
          <p14:tracePt t="14038" x="4732338" y="2857500"/>
          <p14:tracePt t="14049" x="4741863" y="2857500"/>
          <p14:tracePt t="14066" x="4751388" y="2857500"/>
          <p14:tracePt t="14083" x="4768850" y="2857500"/>
          <p14:tracePt t="14101" x="4786313" y="2857500"/>
          <p14:tracePt t="14115" x="4803775" y="2857500"/>
          <p14:tracePt t="14133" x="4822825" y="2857500"/>
          <p14:tracePt t="14150" x="4830763" y="2867025"/>
          <p14:tracePt t="14166" x="4840288" y="2867025"/>
          <p14:tracePt t="14182" x="4857750" y="2867025"/>
          <p14:tracePt t="14202" x="4867275" y="2867025"/>
          <p14:tracePt t="14238" x="4875213" y="2867025"/>
          <p14:tracePt t="14265" x="4884738" y="2867025"/>
          <p14:tracePt t="14301" x="4894263" y="2867025"/>
          <p14:tracePt t="14836" x="4902200" y="2867025"/>
          <p14:tracePt t="14848" x="4919663" y="2867025"/>
          <p14:tracePt t="14853" x="4956175" y="2884488"/>
          <p14:tracePt t="14865" x="5018088" y="2894013"/>
          <p14:tracePt t="14881" x="5241925" y="2911475"/>
          <p14:tracePt t="14901" x="5340350" y="2919413"/>
          <p14:tracePt t="14917" x="5384800" y="2919413"/>
          <p14:tracePt t="14931" x="5446713" y="2919413"/>
          <p14:tracePt t="14949" x="5527675" y="2919413"/>
          <p14:tracePt t="14965" x="5554663" y="2919413"/>
          <p14:tracePt t="14983" x="5599113" y="2919413"/>
          <p14:tracePt t="14997" x="5643563" y="2919413"/>
          <p14:tracePt t="15018" x="5653088" y="2919413"/>
          <p14:tracePt t="15031" x="5661025" y="2919413"/>
          <p14:tracePt t="15049" x="5670550" y="2919413"/>
          <p14:tracePt t="15103" x="5680075" y="2919413"/>
          <p14:tracePt t="15128" x="5688013" y="2919413"/>
          <p14:tracePt t="15155" x="5697538" y="2919413"/>
          <p14:tracePt t="15179" x="5705475" y="2919413"/>
          <p14:tracePt t="15193" x="5715000" y="2919413"/>
          <p14:tracePt t="15205" x="5724525" y="2928938"/>
          <p14:tracePt t="15217" x="5741988" y="2928938"/>
          <p14:tracePt t="15228" x="5759450" y="2928938"/>
          <p14:tracePt t="15236" x="5776913" y="2928938"/>
          <p14:tracePt t="15246" x="5795963" y="2928938"/>
          <p14:tracePt t="15264" x="5822950" y="2938463"/>
          <p14:tracePt t="15280" x="5857875" y="2938463"/>
          <p14:tracePt t="15297" x="5867400" y="2938463"/>
          <p14:tracePt t="15313" x="5902325" y="2938463"/>
          <p14:tracePt t="15333" x="5919788" y="2938463"/>
          <p14:tracePt t="15348" x="5938838" y="2938463"/>
          <p14:tracePt t="15366" x="5956300" y="2938463"/>
          <p14:tracePt t="15380" x="6054725" y="2938463"/>
          <p14:tracePt t="15752" x="6062663" y="2938463"/>
          <p14:tracePt t="15752" x="6099175" y="2938463"/>
          <p14:tracePt t="15776" x="6205538" y="2938463"/>
          <p14:tracePt t="15790" x="6340475" y="2938463"/>
          <p14:tracePt t="15794" x="6446838" y="2938463"/>
          <p14:tracePt t="15817" x="6562725" y="2946400"/>
          <p14:tracePt t="15819" x="6661150" y="2946400"/>
          <p14:tracePt t="15831" x="6732588" y="2946400"/>
          <p14:tracePt t="15847" x="6804025" y="2946400"/>
          <p14:tracePt t="15865" x="6884988" y="2946400"/>
          <p14:tracePt t="15882" x="6919913" y="2946400"/>
          <p14:tracePt t="15897" x="6946900" y="2946400"/>
          <p14:tracePt t="15913" x="7027863" y="2946400"/>
          <p14:tracePt t="15933" x="7062788" y="2946400"/>
          <p14:tracePt t="15947" x="7089775" y="2946400"/>
          <p14:tracePt t="15964" x="7143750" y="2946400"/>
          <p14:tracePt t="15984" x="7170738" y="2946400"/>
          <p14:tracePt t="15997" x="7188200" y="2946400"/>
          <p14:tracePt t="16015" x="7205663" y="2946400"/>
          <p14:tracePt t="16030" x="7224713" y="2946400"/>
          <p14:tracePt t="16048" x="7242175" y="2946400"/>
          <p14:tracePt t="16063" x="7251700" y="2946400"/>
          <p14:tracePt t="16081" x="7259638" y="2946400"/>
          <p14:tracePt t="16098" x="7269163" y="2946400"/>
          <p14:tracePt t="16115" x="7286625" y="2946400"/>
          <p14:tracePt t="16131" x="7304088" y="2946400"/>
          <p14:tracePt t="16518" x="7331075" y="2946400"/>
          <p14:tracePt t="16527" x="7385050" y="2946400"/>
          <p14:tracePt t="16543" x="7545388" y="2946400"/>
          <p14:tracePt t="16556" x="7813675" y="2946400"/>
          <p14:tracePt t="16567" x="8010525" y="2946400"/>
          <p14:tracePt t="16567" x="8161338" y="2946400"/>
          <p14:tracePt t="16593" x="8232775" y="2946400"/>
          <p14:tracePt t="16605" x="8304213" y="2946400"/>
          <p14:tracePt t="16617" x="8348663" y="2946400"/>
          <p14:tracePt t="16630" x="8412163" y="2955925"/>
          <p14:tracePt t="16630" x="8474075" y="2955925"/>
          <p14:tracePt t="16645" x="8537575" y="2965450"/>
          <p14:tracePt t="16661" x="8582025" y="2973388"/>
          <p14:tracePt t="16678" x="8670925" y="2973388"/>
          <p14:tracePt t="16695" x="8715375" y="2973388"/>
          <p14:tracePt t="16711" x="8777288" y="2973388"/>
          <p14:tracePt t="16728" x="8912225" y="2973388"/>
          <p14:tracePt t="16747" x="8966200" y="2973388"/>
          <p14:tracePt t="16764" x="9037638" y="2973388"/>
          <p14:tracePt t="16780" x="9215438" y="2973388"/>
          <p14:tracePt t="16797" x="9269413" y="2955925"/>
          <p14:tracePt t="16814" x="9323388" y="2946400"/>
          <p14:tracePt t="16829" x="9420225" y="2938463"/>
          <p14:tracePt t="16850" x="9456738" y="2938463"/>
          <p14:tracePt t="16864" x="9483725" y="2928938"/>
          <p14:tracePt t="16879" x="9491663" y="2928938"/>
          <p14:tracePt t="17393" x="9501188" y="2928938"/>
          <p14:tracePt t="17407" x="9510713" y="2928938"/>
          <p14:tracePt t="17420" x="9537700" y="2928938"/>
          <p14:tracePt t="17427" x="9609138" y="2928938"/>
          <p14:tracePt t="17446" x="9732963" y="2928938"/>
          <p14:tracePt t="17447" x="9858375" y="2928938"/>
          <p14:tracePt t="17464" x="10018713" y="2928938"/>
          <p14:tracePt t="17479" x="10117138" y="2928938"/>
          <p14:tracePt t="17479" x="10188575" y="2928938"/>
          <p14:tracePt t="17499" x="10233025" y="2928938"/>
          <p14:tracePt t="17511" x="10260013" y="2928938"/>
          <p14:tracePt t="17529" x="10304463" y="2928938"/>
          <p14:tracePt t="17547" x="10313988" y="2928938"/>
          <p14:tracePt t="17562" x="10323513" y="2928938"/>
          <p14:tracePt t="17578" x="10331450" y="2928938"/>
          <p14:tracePt t="17596" x="10348913" y="2928938"/>
          <p14:tracePt t="17612" x="10358438" y="2928938"/>
          <p14:tracePt t="17648" x="10367963" y="2928938"/>
          <p14:tracePt t="17650" x="10375900" y="2928938"/>
          <p14:tracePt t="17699" x="10385425" y="2928938"/>
          <p14:tracePt t="17725" x="10402888" y="2928938"/>
          <p14:tracePt t="17750" x="10412413" y="2928938"/>
          <p14:tracePt t="17764" x="10429875" y="2928938"/>
          <p14:tracePt t="17775" x="10447338" y="2928938"/>
          <p14:tracePt t="17784" x="10456863" y="2928938"/>
          <p14:tracePt t="17795" x="10466388" y="2928938"/>
          <p14:tracePt t="17795" x="10483850" y="2928938"/>
          <p14:tracePt t="17815" x="10501313" y="2928938"/>
          <p14:tracePt t="17829" x="10510838" y="2928938"/>
          <p14:tracePt t="17845" x="10518775" y="2928938"/>
          <p14:tracePt t="17861" x="10528300" y="2928938"/>
          <p14:tracePt t="18809" x="10510838" y="2928938"/>
          <p14:tracePt t="18822" x="10456863" y="2928938"/>
          <p14:tracePt t="18834" x="10269538" y="2938463"/>
          <p14:tracePt t="18841" x="9698038" y="3044825"/>
          <p14:tracePt t="18850" x="9126538" y="3197225"/>
          <p14:tracePt t="18862" x="8456613" y="3348038"/>
          <p14:tracePt t="18880" x="7589838" y="3527425"/>
          <p14:tracePt t="18895" x="6491288" y="3768725"/>
          <p14:tracePt t="18914" x="6205538" y="3840163"/>
          <p14:tracePt t="18929" x="5884863" y="3938588"/>
          <p14:tracePt t="18945" x="5357813" y="4143375"/>
          <p14:tracePt t="18962" x="5027613" y="4241800"/>
          <p14:tracePt t="18979" x="4741863" y="4286250"/>
          <p14:tracePt t="18994" x="4562475" y="4303713"/>
          <p14:tracePt t="19393" x="4527550" y="4303713"/>
          <p14:tracePt t="19406" x="4438650" y="4276725"/>
          <p14:tracePt t="19409" x="4241800" y="4205288"/>
          <p14:tracePt t="19425" x="3830638" y="4062413"/>
          <p14:tracePt t="19442" x="3419475" y="3965575"/>
          <p14:tracePt t="19459" x="3313113" y="3929063"/>
          <p14:tracePt t="19476" x="3214688" y="3902075"/>
          <p14:tracePt t="19492" x="3036888" y="3857625"/>
          <p14:tracePt t="19510" x="3000375" y="3830638"/>
          <p14:tracePt t="19526" x="2955925" y="3822700"/>
          <p14:tracePt t="19543" x="2911475" y="3803650"/>
          <p14:tracePt t="19559" x="2894013" y="3795713"/>
          <p14:tracePt t="19576" x="2867025" y="3786188"/>
          <p14:tracePt t="19592" x="2840038" y="3776663"/>
          <p14:tracePt t="19609" x="2776538" y="3751263"/>
          <p14:tracePt t="19626" x="2759075" y="3741738"/>
          <p14:tracePt t="19642" x="2741613" y="3732213"/>
          <p14:tracePt t="19659" x="2697163" y="3714750"/>
          <p14:tracePt t="19676" x="2687638" y="3714750"/>
          <p14:tracePt t="19692" x="2670175" y="3697288"/>
          <p14:tracePt t="19708" x="2643188" y="3687763"/>
          <p14:tracePt t="19726" x="2633663" y="3679825"/>
          <p14:tracePt t="19761" x="2625725" y="3670300"/>
          <p14:tracePt t="19761" x="2616200" y="3670300"/>
          <p14:tracePt t="19799" x="2608263" y="3670300"/>
          <p14:tracePt t="19825" x="2608263" y="3660775"/>
          <p14:tracePt t="20245" x="2616200" y="3660775"/>
          <p14:tracePt t="20258" x="2625725" y="3660775"/>
          <p14:tracePt t="20270" x="2660650" y="3660775"/>
          <p14:tracePt t="20284" x="2705100" y="3660775"/>
          <p14:tracePt t="20296" x="2751138" y="3660775"/>
          <p14:tracePt t="20309" x="2786063" y="3660775"/>
          <p14:tracePt t="20317" x="2813050" y="3660775"/>
          <p14:tracePt t="20340" x="2847975" y="3660775"/>
          <p14:tracePt t="20341" x="2874963" y="3660775"/>
          <p14:tracePt t="20357" x="2938463" y="3660775"/>
          <p14:tracePt t="20374" x="2973388" y="3660775"/>
          <p14:tracePt t="20391" x="3036888" y="3660775"/>
          <p14:tracePt t="20407" x="3152775" y="3660775"/>
          <p14:tracePt t="20425" x="3197225" y="3652838"/>
          <p14:tracePt t="20440" x="3232150" y="3652838"/>
          <p14:tracePt t="20457" x="3268663" y="3652838"/>
          <p14:tracePt t="20474" x="3367088" y="3652838"/>
          <p14:tracePt t="20491" x="3394075" y="3652838"/>
          <p14:tracePt t="20508" x="3411538" y="3652838"/>
          <p14:tracePt t="20524" x="3446463" y="3652838"/>
          <p14:tracePt t="20541" x="3465513" y="3652838"/>
          <p14:tracePt t="20589" x="3473450" y="3652838"/>
          <p14:tracePt t="20627" x="3482975" y="3652838"/>
          <p14:tracePt t="21123" x="3500438" y="3652838"/>
          <p14:tracePt t="21137" x="3517900" y="3652838"/>
          <p14:tracePt t="21149" x="3536950" y="3652838"/>
          <p14:tracePt t="21161" x="3562350" y="3652838"/>
          <p14:tracePt t="21174" x="3598863" y="3652838"/>
          <p14:tracePt t="21175" x="3616325" y="3652838"/>
          <p14:tracePt t="21190" x="3643313" y="3652838"/>
          <p14:tracePt t="21207" x="3660775" y="3652838"/>
          <p14:tracePt t="21223" x="3697288" y="3652838"/>
          <p14:tracePt t="21241" x="3705225" y="3652838"/>
          <p14:tracePt t="21257" x="3714750" y="3652838"/>
          <p14:tracePt t="21274" x="3741738" y="3652838"/>
          <p14:tracePt t="21292" x="3751263" y="3652838"/>
          <p14:tracePt t="21306" x="3768725" y="3652838"/>
          <p14:tracePt t="21324" x="3795713" y="3652838"/>
          <p14:tracePt t="21340" x="3822700" y="3652838"/>
          <p14:tracePt t="21357" x="3840163" y="3652838"/>
          <p14:tracePt t="21373" x="3857625" y="3652838"/>
          <p14:tracePt t="21373" x="3875088" y="3652838"/>
          <p14:tracePt t="21391" x="3894138" y="3652838"/>
          <p14:tracePt t="21406" x="3911600" y="3652838"/>
          <p14:tracePt t="21423" x="3929063" y="3652838"/>
          <p14:tracePt t="21440" x="3965575" y="3652838"/>
          <p14:tracePt t="21457" x="3973513" y="3652838"/>
          <p14:tracePt t="21473" x="3990975" y="3652838"/>
          <p14:tracePt t="21490" x="4017963" y="3652838"/>
          <p14:tracePt t="21507" x="4027488" y="3652838"/>
          <p14:tracePt t="21523" x="4044950" y="3652838"/>
          <p14:tracePt t="21540" x="4081463" y="3643313"/>
          <p14:tracePt t="21558" x="4098925" y="3643313"/>
          <p14:tracePt t="21574" x="4108450" y="3643313"/>
          <p14:tracePt t="21590" x="4116388" y="3643313"/>
          <p14:tracePt t="21607" x="4143375" y="3643313"/>
          <p14:tracePt t="21623" x="4152900" y="3643313"/>
          <p14:tracePt t="21641" x="4170363" y="3643313"/>
          <p14:tracePt t="21656" x="4197350" y="3643313"/>
          <p14:tracePt t="21675" x="4205288" y="3643313"/>
          <p14:tracePt t="21689" x="4224338" y="3643313"/>
          <p14:tracePt t="21707" x="4268788" y="3643313"/>
          <p14:tracePt t="21723" x="4286250" y="3643313"/>
          <p14:tracePt t="21740" x="4303713" y="3643313"/>
          <p14:tracePt t="21757" x="4330700" y="3643313"/>
          <p14:tracePt t="21774" x="4340225" y="3643313"/>
          <p14:tracePt t="21789" x="4348163" y="3643313"/>
          <p14:tracePt t="21823" x="4357688" y="3643313"/>
          <p14:tracePt t="21823" x="4367213" y="3643313"/>
          <p14:tracePt t="21839" x="4375150" y="3643313"/>
          <p14:tracePt t="21855" x="4394200" y="3643313"/>
          <p14:tracePt t="21872" x="4429125" y="3643313"/>
          <p14:tracePt t="22207" x="4438650" y="3643313"/>
          <p14:tracePt t="22230" x="4465638" y="3643313"/>
          <p14:tracePt t="22243" x="4500563" y="3643313"/>
          <p14:tracePt t="22256" x="4608513" y="3643313"/>
          <p14:tracePt t="22271" x="4741863" y="3643313"/>
          <p14:tracePt t="22281" x="4840288" y="3643313"/>
          <p14:tracePt t="22294" x="4965700" y="3643313"/>
          <p14:tracePt t="22307" x="5081588" y="3643313"/>
          <p14:tracePt t="22308" x="5197475" y="3643313"/>
          <p14:tracePt t="22322" x="5276850" y="3643313"/>
          <p14:tracePt t="22338" x="5348288" y="3643313"/>
          <p14:tracePt t="22355" x="5429250" y="3643313"/>
          <p14:tracePt t="22372" x="5446713" y="3643313"/>
          <p14:tracePt t="22388" x="5456238" y="3643313"/>
          <p14:tracePt t="22405" x="5473700" y="3643313"/>
          <p14:tracePt t="22422" x="5483225" y="3643313"/>
          <p14:tracePt t="22485" x="5491163" y="3643313"/>
          <p14:tracePt t="23121" x="5500688" y="3643313"/>
          <p14:tracePt t="23134" x="5510213" y="3643313"/>
          <p14:tracePt t="23147" x="5518150" y="3643313"/>
          <p14:tracePt t="23159" x="5545138" y="3633788"/>
          <p14:tracePt t="23172" x="5599113" y="3625850"/>
          <p14:tracePt t="23177" x="5653088" y="3616325"/>
          <p14:tracePt t="23188" x="5688013" y="3608388"/>
          <p14:tracePt t="23205" x="5724525" y="3598863"/>
          <p14:tracePt t="23221" x="5759450" y="3598863"/>
          <p14:tracePt t="23238" x="5768975" y="3598863"/>
          <p14:tracePt t="23255" x="5776913" y="3598863"/>
          <p14:tracePt t="23271" x="5795963" y="3598863"/>
          <p14:tracePt t="23288" x="5803900" y="3589338"/>
          <p14:tracePt t="23324" x="5813425" y="3589338"/>
          <p14:tracePt t="23350" x="5822950" y="3589338"/>
          <p14:tracePt t="23388" x="5830888" y="3589338"/>
          <p14:tracePt t="23414" x="5840413" y="3589338"/>
          <p14:tracePt t="23428" x="5857875" y="3589338"/>
          <p14:tracePt t="23440" x="5884863" y="3581400"/>
          <p14:tracePt t="23441" x="5919788" y="3581400"/>
          <p14:tracePt t="23454" x="5965825" y="3581400"/>
          <p14:tracePt t="23471" x="6027738" y="3571875"/>
          <p14:tracePt t="23487" x="6126163" y="3571875"/>
          <p14:tracePt t="23505" x="6153150" y="3571875"/>
          <p14:tracePt t="23521" x="6170613" y="3562350"/>
          <p14:tracePt t="23538" x="6197600" y="3562350"/>
          <p14:tracePt t="23554" x="6205538" y="3562350"/>
          <p14:tracePt t="23616" x="6215063" y="3562350"/>
          <p14:tracePt t="24164" x="6215063" y="3554413"/>
          <p14:tracePt t="24737" x="6224588" y="3554413"/>
          <p14:tracePt t="24752" x="6232525" y="3554413"/>
          <p14:tracePt t="24762" x="6251575" y="3554413"/>
          <p14:tracePt t="24775" x="6276975" y="3554413"/>
          <p14:tracePt t="24788" x="6323013" y="3554413"/>
          <p14:tracePt t="24789" x="6375400" y="3554413"/>
          <p14:tracePt t="24802" x="6411913" y="3554413"/>
          <p14:tracePt t="24819" x="6438900" y="3554413"/>
          <p14:tracePt t="24836" x="6483350" y="3554413"/>
          <p14:tracePt t="24853" x="6491288" y="3554413"/>
          <p14:tracePt t="24869" x="6500813" y="3554413"/>
          <p14:tracePt t="24886" x="6510338" y="3554413"/>
          <p14:tracePt t="24903" x="6518275" y="3554413"/>
          <p14:tracePt t="24942" x="6527800" y="3554413"/>
          <p14:tracePt t="24991" x="6537325" y="3554413"/>
          <p14:tracePt t="25436" x="6554788" y="3554413"/>
          <p14:tracePt t="25448" x="6572250" y="3554413"/>
          <p14:tracePt t="25461" x="6599238" y="3554413"/>
          <p14:tracePt t="25475" x="6643688" y="3562350"/>
          <p14:tracePt t="25486" x="6705600" y="3571875"/>
          <p14:tracePt t="25501" x="6769100" y="3571875"/>
          <p14:tracePt t="25503" x="6796088" y="3581400"/>
          <p14:tracePt t="25518" x="6813550" y="3581400"/>
          <p14:tracePt t="25535" x="6858000" y="3581400"/>
          <p14:tracePt t="25551" x="6867525" y="3581400"/>
          <p14:tracePt t="25568" x="6884988" y="3581400"/>
          <p14:tracePt t="25584" x="6894513" y="3581400"/>
          <p14:tracePt t="25601" x="6919913" y="3581400"/>
          <p14:tracePt t="25618" x="6929438" y="3581400"/>
          <p14:tracePt t="25636" x="6938963" y="3581400"/>
          <p14:tracePt t="25651" x="6956425" y="3581400"/>
          <p14:tracePt t="25689" x="6965950" y="3581400"/>
          <p14:tracePt t="25741" x="6973888" y="3581400"/>
          <p14:tracePt t="25856" x="6983413" y="3581400"/>
          <p14:tracePt t="25932" x="6991350" y="3581400"/>
          <p14:tracePt t="25958" x="7010400" y="3581400"/>
          <p14:tracePt t="25975" x="7027863" y="3571875"/>
          <p14:tracePt t="25976" x="7045325" y="3571875"/>
          <p14:tracePt t="25984" x="7072313" y="3571875"/>
          <p14:tracePt t="26001" x="7108825" y="3562350"/>
          <p14:tracePt t="26018" x="7197725" y="3544888"/>
          <p14:tracePt t="26035" x="7224713" y="3544888"/>
          <p14:tracePt t="26051" x="7251700" y="3536950"/>
          <p14:tracePt t="26068" x="7269163" y="3527425"/>
          <p14:tracePt t="26084" x="7286625" y="3527425"/>
          <p14:tracePt t="26101" x="7296150" y="3527425"/>
          <p14:tracePt t="26148" x="7304088" y="3527425"/>
          <p14:tracePt t="26187" x="7313613" y="3527425"/>
          <p14:tracePt t="26212" x="7323138" y="3527425"/>
          <p14:tracePt t="26251" x="7331075" y="3527425"/>
          <p14:tracePt t="26301" x="7340600" y="3527425"/>
          <p14:tracePt t="26326" x="7358063" y="3527425"/>
          <p14:tracePt t="26339" x="7367588" y="3527425"/>
          <p14:tracePt t="26349" x="7385050" y="3527425"/>
          <p14:tracePt t="26367" x="7412038" y="3527425"/>
          <p14:tracePt t="26368" x="7439025" y="3527425"/>
          <p14:tracePt t="26384" x="7466013" y="3517900"/>
          <p14:tracePt t="26400" x="7500938" y="3517900"/>
          <p14:tracePt t="26418" x="7518400" y="3517900"/>
          <p14:tracePt t="26434" x="7537450" y="3517900"/>
          <p14:tracePt t="26451" x="7554913" y="3517900"/>
          <p14:tracePt t="26530" x="7562850" y="3517900"/>
          <p14:tracePt t="26569" x="7572375" y="3517900"/>
          <p14:tracePt t="27026" x="7581900" y="3517900"/>
          <p14:tracePt t="27041" x="7589838" y="3517900"/>
          <p14:tracePt t="27051" x="7616825" y="3517900"/>
          <p14:tracePt t="27051" x="7715250" y="3517900"/>
          <p14:tracePt t="27066" x="7885113" y="3544888"/>
          <p14:tracePt t="27083" x="8081963" y="3554413"/>
          <p14:tracePt t="27099" x="8348663" y="3562350"/>
          <p14:tracePt t="27116" x="8466138" y="3562350"/>
          <p14:tracePt t="27134" x="8537575" y="3562350"/>
          <p14:tracePt t="27149" x="8589963" y="3571875"/>
          <p14:tracePt t="27149" x="8626475" y="3571875"/>
          <p14:tracePt t="27182" x="8661400" y="3581400"/>
          <p14:tracePt t="27183" x="8697913" y="3581400"/>
          <p14:tracePt t="27199" x="8751888" y="3589338"/>
          <p14:tracePt t="27217" x="8777288" y="3598863"/>
          <p14:tracePt t="27233" x="8796338" y="3598863"/>
          <p14:tracePt t="27249" x="8804275" y="3598863"/>
          <p14:tracePt t="27266" x="8831263" y="3598863"/>
          <p14:tracePt t="27306" x="8840788" y="3598863"/>
          <p14:tracePt t="27407" x="8848725" y="3598863"/>
          <p14:tracePt t="27840" x="8867775" y="3598863"/>
          <p14:tracePt t="27853" x="8894763" y="3598863"/>
          <p14:tracePt t="27857" x="8983663" y="3598863"/>
          <p14:tracePt t="27866" x="9144000" y="3598863"/>
          <p14:tracePt t="27882" x="9340850" y="3598863"/>
          <p14:tracePt t="27899" x="9483725" y="3598863"/>
          <p14:tracePt t="27915" x="9644063" y="3598863"/>
          <p14:tracePt t="27933" x="9688513" y="3598863"/>
          <p14:tracePt t="27949" x="9752013" y="3598863"/>
          <p14:tracePt t="27966" x="9813925" y="3598863"/>
          <p14:tracePt t="27983" x="9840913" y="3598863"/>
          <p14:tracePt t="27999" x="9867900" y="3598863"/>
          <p14:tracePt t="28016" x="9912350" y="3598863"/>
          <p14:tracePt t="28032" x="9939338" y="3598863"/>
          <p14:tracePt t="28049" x="9974263" y="3598863"/>
          <p14:tracePt t="28065" x="10037763" y="3598863"/>
          <p14:tracePt t="28083" x="10055225" y="3598863"/>
          <p14:tracePt t="28099" x="10072688" y="3598863"/>
          <p14:tracePt t="28116" x="10099675" y="3598863"/>
          <p14:tracePt t="28116" x="10126663" y="3598863"/>
          <p14:tracePt t="28133" x="10153650" y="3589338"/>
          <p14:tracePt t="28149" x="10188575" y="3589338"/>
          <p14:tracePt t="28165" x="10215563" y="3589338"/>
          <p14:tracePt t="28182" x="10269538" y="3581400"/>
          <p14:tracePt t="28199" x="10287000" y="3581400"/>
          <p14:tracePt t="28215" x="10313988" y="3581400"/>
          <p14:tracePt t="28232" x="10375900" y="3571875"/>
          <p14:tracePt t="28249" x="10420350" y="3571875"/>
          <p14:tracePt t="28266" x="10447338" y="3571875"/>
          <p14:tracePt t="28282" x="10501313" y="3562350"/>
          <p14:tracePt t="28300" x="10518775" y="3562350"/>
          <p14:tracePt t="28315" x="10537825" y="3562350"/>
          <p14:tracePt t="28332" x="10563225" y="3562350"/>
          <p14:tracePt t="28349" x="10582275" y="3562350"/>
          <p14:tracePt t="28365" x="10590213" y="3562350"/>
          <p14:tracePt t="28382" x="10599738" y="3562350"/>
          <p14:tracePt t="28399" x="10617200" y="3562350"/>
          <p14:tracePt t="28438" x="10626725" y="3562350"/>
          <p14:tracePt t="28591" x="10572750" y="3562350"/>
          <p14:tracePt t="28604" x="10429875" y="3562350"/>
          <p14:tracePt t="28618" x="10206038" y="3562350"/>
          <p14:tracePt t="28619" x="10063163" y="3562350"/>
          <p14:tracePt t="28632" x="9867900" y="3562350"/>
          <p14:tracePt t="28650" x="9705975" y="3581400"/>
          <p14:tracePt t="28665" x="9188450" y="3679825"/>
          <p14:tracePt t="28682" x="8804275" y="3741738"/>
          <p14:tracePt t="28698" x="8161338" y="3840163"/>
          <p14:tracePt t="28716" x="7277100" y="3929063"/>
          <p14:tracePt t="28732" x="7037388" y="3929063"/>
          <p14:tracePt t="28749" x="6796088" y="3929063"/>
          <p14:tracePt t="28765" x="6500813" y="3929063"/>
          <p14:tracePt t="28782" x="6429375" y="3929063"/>
          <p14:tracePt t="28797" x="6348413" y="3929063"/>
          <p14:tracePt t="28814" x="6269038" y="3938588"/>
          <p14:tracePt t="29265" x="6215063" y="3938588"/>
          <p14:tracePt t="29278" x="6072188" y="3938588"/>
          <p14:tracePt t="29291" x="5545138" y="3938588"/>
          <p14:tracePt t="29304" x="5133975" y="3938588"/>
          <p14:tracePt t="29317" x="4768850" y="3938588"/>
          <p14:tracePt t="29317" x="4330700" y="3929063"/>
          <p14:tracePt t="29332" x="3894138" y="3911600"/>
          <p14:tracePt t="29347" x="3687763" y="3902075"/>
          <p14:tracePt t="29364" x="3357563" y="3875088"/>
          <p14:tracePt t="29381" x="3251200" y="3875088"/>
          <p14:tracePt t="29398" x="3152775" y="3875088"/>
          <p14:tracePt t="29413" x="3071813" y="3875088"/>
          <p14:tracePt t="29431" x="2965450" y="3875088"/>
          <p14:tracePt t="29447" x="2928938" y="3875088"/>
          <p14:tracePt t="29464" x="2901950" y="3875088"/>
          <p14:tracePt t="29480" x="2776538" y="3875088"/>
          <p14:tracePt t="29498" x="2724150" y="3875088"/>
          <p14:tracePt t="29514" x="2687638" y="3875088"/>
          <p14:tracePt t="29531" x="2608263" y="3884613"/>
          <p14:tracePt t="29547" x="2581275" y="3884613"/>
          <p14:tracePt t="29564" x="2562225" y="3894138"/>
          <p14:tracePt t="29580" x="2536825" y="3894138"/>
          <p14:tracePt t="29598" x="2527300" y="3894138"/>
          <p14:tracePt t="29615" x="2517775" y="3894138"/>
          <p14:tracePt t="29631" x="2509838" y="3894138"/>
          <p14:tracePt t="29968" x="2517775" y="3894138"/>
          <p14:tracePt t="29979" x="2536825" y="3902075"/>
          <p14:tracePt t="29991" x="2571750" y="3919538"/>
          <p14:tracePt t="30004" x="2608263" y="3929063"/>
          <p14:tracePt t="30017" x="2633663" y="3938588"/>
          <p14:tracePt t="30030" x="2652713" y="3946525"/>
          <p14:tracePt t="30031" x="2679700" y="3946525"/>
          <p14:tracePt t="30046" x="2687638" y="3956050"/>
          <p14:tracePt t="30093" x="2697163" y="3956050"/>
          <p14:tracePt t="30677" x="2705100" y="3965575"/>
          <p14:tracePt t="30690" x="2732088" y="3973513"/>
          <p14:tracePt t="30704" x="2795588" y="4000500"/>
          <p14:tracePt t="30714" x="2857500" y="4017963"/>
          <p14:tracePt t="30729" x="2901950" y="4027488"/>
          <p14:tracePt t="30730" x="2955925" y="4044950"/>
          <p14:tracePt t="30746" x="2990850" y="4054475"/>
          <p14:tracePt t="30762" x="3027363" y="4062413"/>
          <p14:tracePt t="30779" x="3116263" y="4071938"/>
          <p14:tracePt t="30795" x="3152775" y="4071938"/>
          <p14:tracePt t="30813" x="3205163" y="4071938"/>
          <p14:tracePt t="30828" x="3276600" y="4071938"/>
          <p14:tracePt t="30846" x="3313113" y="4071938"/>
          <p14:tracePt t="30862" x="3348038" y="4071938"/>
          <p14:tracePt t="30879" x="3411538" y="4071938"/>
          <p14:tracePt t="30895" x="3429000" y="4071938"/>
          <p14:tracePt t="30912" x="3446463" y="4071938"/>
          <p14:tracePt t="30928" x="3455988" y="4071938"/>
          <p14:tracePt t="30945" x="3465513" y="4071938"/>
          <p14:tracePt t="30995" x="3473450" y="4071938"/>
          <p14:tracePt t="31670" x="3446463" y="4071938"/>
          <p14:tracePt t="31684" x="3357563" y="4108450"/>
          <p14:tracePt t="31697" x="3160713" y="4214813"/>
          <p14:tracePt t="31698" x="2901950" y="4367213"/>
          <p14:tracePt t="31711" x="2679700" y="4491038"/>
          <p14:tracePt t="31728" x="2544763" y="4562475"/>
          <p14:tracePt t="31744" x="2303463" y="4660900"/>
          <p14:tracePt t="31763" x="2214563" y="4697413"/>
          <p14:tracePt t="31778" x="2089150" y="4751388"/>
          <p14:tracePt t="31795" x="1965325" y="4795838"/>
          <p14:tracePt t="31811" x="1919288" y="4822825"/>
          <p14:tracePt t="31828" x="1893888" y="4830763"/>
          <p14:tracePt t="31845" x="1857375" y="4830763"/>
          <p14:tracePt t="31862" x="1839913" y="4830763"/>
          <p14:tracePt t="31879" x="1822450" y="4830763"/>
          <p14:tracePt t="31894" x="1803400" y="4830763"/>
          <p14:tracePt t="31911" x="1776413" y="4830763"/>
          <p14:tracePt t="31928" x="1768475" y="4830763"/>
          <p14:tracePt t="31945" x="1751013" y="4822825"/>
          <p14:tracePt t="31961" x="1741488" y="4813300"/>
          <p14:tracePt t="31978" x="1731963" y="4795838"/>
          <p14:tracePt t="31994" x="1731963" y="4786313"/>
          <p14:tracePt t="32011" x="1731963" y="4768850"/>
          <p14:tracePt t="32028" x="1731963" y="4759325"/>
          <p14:tracePt t="32065" x="1731963" y="4751388"/>
          <p14:tracePt t="33846" x="1741488" y="4751388"/>
          <p14:tracePt t="33858" x="1776413" y="4751388"/>
          <p14:tracePt t="33865" x="1857375" y="4741863"/>
          <p14:tracePt t="33876" x="1928813" y="4732338"/>
          <p14:tracePt t="33893" x="1990725" y="4724400"/>
          <p14:tracePt t="33909" x="2143125" y="4705350"/>
          <p14:tracePt t="33927" x="2205038" y="4687888"/>
          <p14:tracePt t="33942" x="2251075" y="4670425"/>
          <p14:tracePt t="33942" x="2295525" y="4652963"/>
          <p14:tracePt t="33961" x="2357438" y="4633913"/>
          <p14:tracePt t="33976" x="2401888" y="4625975"/>
          <p14:tracePt t="33993" x="2438400" y="4616450"/>
          <p14:tracePt t="34009" x="2500313" y="4616450"/>
          <p14:tracePt t="34027" x="2527300" y="4616450"/>
          <p14:tracePt t="34041" x="2554288" y="4616450"/>
          <p14:tracePt t="34058" x="2616200" y="4616450"/>
          <p14:tracePt t="34075" x="2633663" y="4616450"/>
          <p14:tracePt t="34091" x="2652713" y="4616450"/>
          <p14:tracePt t="34108" x="2660650" y="4616450"/>
          <p14:tracePt t="34125" x="2679700" y="4616450"/>
          <p14:tracePt t="34176" x="2687638" y="4616450"/>
          <p14:tracePt t="34647" x="2697163" y="4616450"/>
          <p14:tracePt t="34665" x="2705100" y="4616450"/>
          <p14:tracePt t="34673" x="2724150" y="4616450"/>
          <p14:tracePt t="34681" x="2759075" y="4633913"/>
          <p14:tracePt t="34691" x="2857500" y="4652963"/>
          <p14:tracePt t="34708" x="3276600" y="4687888"/>
          <p14:tracePt t="34725" x="3429000" y="4687888"/>
          <p14:tracePt t="34741" x="3643313" y="4687888"/>
          <p14:tracePt t="34757" x="3938588" y="4687888"/>
          <p14:tracePt t="34775" x="4037013" y="4687888"/>
          <p14:tracePt t="34791" x="4089400" y="4687888"/>
          <p14:tracePt t="34808" x="4143375" y="4687888"/>
          <p14:tracePt t="34824" x="4214813" y="4687888"/>
          <p14:tracePt t="34841" x="4251325" y="4687888"/>
          <p14:tracePt t="34857" x="4286250" y="4687888"/>
          <p14:tracePt t="34874" x="4330700" y="4687888"/>
          <p14:tracePt t="34892" x="4348163" y="4687888"/>
          <p14:tracePt t="34907" x="4357688" y="4687888"/>
          <p14:tracePt t="34925" x="4375150" y="4687888"/>
          <p14:tracePt t="34941" x="4384675" y="4687888"/>
          <p14:tracePt t="34958" x="4394200" y="4687888"/>
          <p14:tracePt t="34974" x="4411663" y="4697413"/>
          <p14:tracePt t="34992" x="4419600" y="4697413"/>
          <p14:tracePt t="35007" x="4438650" y="4697413"/>
          <p14:tracePt t="35025" x="4446588" y="4697413"/>
          <p14:tracePt t="35041" x="4473575" y="4697413"/>
          <p14:tracePt t="35058" x="4483100" y="4697413"/>
          <p14:tracePt t="35074" x="4491038" y="4697413"/>
          <p14:tracePt t="35424" x="4500563" y="4697413"/>
          <p14:tracePt t="35436" x="4518025" y="4697413"/>
          <p14:tracePt t="35449" x="4545013" y="4697413"/>
          <p14:tracePt t="35460" x="4598988" y="4697413"/>
          <p14:tracePt t="35475" x="4714875" y="4697413"/>
          <p14:tracePt t="35475" x="4875213" y="4697413"/>
          <p14:tracePt t="35491" x="5027613" y="4697413"/>
          <p14:tracePt t="35507" x="5116513" y="4697413"/>
          <p14:tracePt t="35524" x="5251450" y="4687888"/>
          <p14:tracePt t="35541" x="5276850" y="4679950"/>
          <p14:tracePt t="35557" x="5303838" y="4679950"/>
          <p14:tracePt t="35574" x="5313363" y="4679950"/>
          <p14:tracePt t="35665" x="5313363" y="4670425"/>
          <p14:tracePt t="35754" x="5322888" y="4670425"/>
          <p14:tracePt t="35843" x="5340350" y="4670425"/>
          <p14:tracePt t="35855" x="5348288" y="4670425"/>
          <p14:tracePt t="35865" x="5367338" y="4670425"/>
          <p14:tracePt t="35872" x="5384800" y="4670425"/>
          <p14:tracePt t="35889" x="5446713" y="4670425"/>
          <p14:tracePt t="35907" x="5500688" y="4670425"/>
          <p14:tracePt t="35922" x="5545138" y="4660900"/>
          <p14:tracePt t="35939" x="5599113" y="4660900"/>
          <p14:tracePt t="35956" x="5670550" y="4660900"/>
          <p14:tracePt t="35973" x="5697538" y="4660900"/>
          <p14:tracePt t="35989" x="5715000" y="4660900"/>
          <p14:tracePt t="36006" x="5741988" y="4660900"/>
          <p14:tracePt t="36023" x="5768975" y="4660900"/>
          <p14:tracePt t="36039" x="5795963" y="4660900"/>
          <p14:tracePt t="36056" x="5830888" y="4660900"/>
          <p14:tracePt t="36072" x="5848350" y="4670425"/>
          <p14:tracePt t="36089" x="5857875" y="4670425"/>
          <p14:tracePt t="36106" x="5867400" y="4670425"/>
          <p14:tracePt t="36106" x="5875338" y="4670425"/>
          <p14:tracePt t="36124" x="5875338" y="4679950"/>
          <p14:tracePt t="36161" x="5884863" y="4679950"/>
          <p14:tracePt t="36877" x="5894388" y="4679950"/>
          <p14:tracePt t="36887" x="5911850" y="4679950"/>
          <p14:tracePt t="36899" x="5919788" y="4679950"/>
          <p14:tracePt t="36905" x="5946775" y="4679950"/>
          <p14:tracePt t="36922" x="5965825" y="4679950"/>
          <p14:tracePt t="36939" x="6000750" y="4679950"/>
          <p14:tracePt t="36977" x="6010275" y="4679950"/>
          <p14:tracePt t="37067" x="6018213" y="4679950"/>
          <p14:tracePt t="37091" x="6027738" y="4679950"/>
          <p14:tracePt t="37104" x="6037263" y="4679950"/>
          <p14:tracePt t="37118" x="6054725" y="4679950"/>
          <p14:tracePt t="37130" x="6081713" y="4679950"/>
          <p14:tracePt t="37142" x="6116638" y="4679950"/>
          <p14:tracePt t="37154" x="6170613" y="4679950"/>
          <p14:tracePt t="37162" x="6205538" y="4679950"/>
          <p14:tracePt t="37172" x="6242050" y="4679950"/>
          <p14:tracePt t="37189" x="6286500" y="4679950"/>
          <p14:tracePt t="37206" x="6303963" y="4679950"/>
          <p14:tracePt t="37222" x="6323013" y="4679950"/>
          <p14:tracePt t="37238" x="6323013" y="4670425"/>
          <p14:tracePt t="37256" x="6330950" y="4670425"/>
          <p14:tracePt t="37308" x="6340475" y="4670425"/>
          <p14:tracePt t="37485" x="6348413" y="4670425"/>
          <p14:tracePt t="37511" x="6357938" y="4670425"/>
          <p14:tracePt t="37529" x="6375400" y="4670425"/>
          <p14:tracePt t="37529" x="6394450" y="4670425"/>
          <p14:tracePt t="37539" x="6438900" y="4670425"/>
          <p14:tracePt t="37554" x="6500813" y="4670425"/>
          <p14:tracePt t="37571" x="6643688" y="4670425"/>
          <p14:tracePt t="37587" x="6697663" y="4670425"/>
          <p14:tracePt t="37604" x="6732588" y="4670425"/>
          <p14:tracePt t="37621" x="6796088" y="4670425"/>
          <p14:tracePt t="37639" x="6840538" y="4670425"/>
          <p14:tracePt t="37654" x="6875463" y="4670425"/>
          <p14:tracePt t="37671" x="6919913" y="4670425"/>
          <p14:tracePt t="37688" x="7010400" y="4670425"/>
          <p14:tracePt t="37704" x="7045325" y="4670425"/>
          <p14:tracePt t="37721" x="7089775" y="4670425"/>
          <p14:tracePt t="37737" x="7153275" y="4670425"/>
          <p14:tracePt t="37755" x="7180263" y="4679950"/>
          <p14:tracePt t="37771" x="7188200" y="4679950"/>
          <p14:tracePt t="37787" x="7205663" y="4697413"/>
          <p14:tracePt t="38465" x="7215188" y="4697413"/>
          <p14:tracePt t="38479" x="7242175" y="4697413"/>
          <p14:tracePt t="38491" x="7277100" y="4697413"/>
          <p14:tracePt t="38498" x="7375525" y="4697413"/>
          <p14:tracePt t="38504" x="7518400" y="4697413"/>
          <p14:tracePt t="38520" x="7715250" y="4697413"/>
          <p14:tracePt t="38537" x="7823200" y="4697413"/>
          <p14:tracePt t="38553" x="7974013" y="4697413"/>
          <p14:tracePt t="38571" x="8010525" y="4697413"/>
          <p14:tracePt t="38587" x="8037513" y="4697413"/>
          <p14:tracePt t="38604" x="8062913" y="4697413"/>
          <p14:tracePt t="39281" x="8072438" y="4697413"/>
          <p14:tracePt t="39318" x="8081963" y="4697413"/>
          <p14:tracePt t="39331" x="8089900" y="4697413"/>
          <p14:tracePt t="39343" x="8116888" y="4697413"/>
          <p14:tracePt t="39353" x="8153400" y="4705350"/>
          <p14:tracePt t="39369" x="8188325" y="4724400"/>
          <p14:tracePt t="39370" x="8242300" y="4732338"/>
          <p14:tracePt t="39386" x="8286750" y="4741863"/>
          <p14:tracePt t="39402" x="8340725" y="4751388"/>
          <p14:tracePt t="39419" x="8474075" y="4759325"/>
          <p14:tracePt t="39435" x="8537575" y="4759325"/>
          <p14:tracePt t="39453" x="8599488" y="4768850"/>
          <p14:tracePt t="39468" x="8751888" y="4768850"/>
          <p14:tracePt t="39486" x="8831263" y="4768850"/>
          <p14:tracePt t="39502" x="8894763" y="4768850"/>
          <p14:tracePt t="39519" x="9010650" y="4768850"/>
          <p14:tracePt t="39535" x="9072563" y="4768850"/>
          <p14:tracePt t="39552" x="9126538" y="4768850"/>
          <p14:tracePt t="39568" x="9197975" y="4768850"/>
          <p14:tracePt t="39586" x="9224963" y="4776788"/>
          <p14:tracePt t="39602" x="9269413" y="4776788"/>
          <p14:tracePt t="39618" x="9296400" y="4776788"/>
          <p14:tracePt t="39652" x="9348788" y="4776788"/>
          <p14:tracePt t="39652" x="9358313" y="4776788"/>
          <p14:tracePt t="39669" x="9367838" y="4776788"/>
          <p14:tracePt t="39685" x="9385300" y="4776788"/>
          <p14:tracePt t="41075" x="9348788" y="4776788"/>
          <p14:tracePt t="41088" x="9109075" y="4803775"/>
          <p14:tracePt t="41100" x="8251825" y="4965700"/>
          <p14:tracePt t="41112" x="7510463" y="5062538"/>
          <p14:tracePt t="41116" x="7108825" y="5126038"/>
          <p14:tracePt t="41132" x="6402388" y="5205413"/>
          <p14:tracePt t="41150" x="5491163" y="5276850"/>
          <p14:tracePt t="41166" x="5153025" y="5276850"/>
          <p14:tracePt t="41183" x="4938713" y="5276850"/>
          <p14:tracePt t="41199" x="4572000" y="5313363"/>
          <p14:tracePt t="41217" x="4465638" y="5322888"/>
          <p14:tracePt t="41232" x="4286250" y="5330825"/>
          <p14:tracePt t="41249" x="4062413" y="5340350"/>
          <p14:tracePt t="41266" x="4010025" y="5340350"/>
          <p14:tracePt t="41283" x="3973513" y="5340350"/>
          <p14:tracePt t="41586" x="3965575" y="5340350"/>
          <p14:tracePt t="41597" x="3884613" y="5340350"/>
          <p14:tracePt t="41610" x="3724275" y="5340350"/>
          <p14:tracePt t="41622" x="3384550" y="5340350"/>
          <p14:tracePt t="41635" x="3000375" y="5340350"/>
          <p14:tracePt t="41650" x="2803525" y="5340350"/>
          <p14:tracePt t="41650" x="2652713" y="5340350"/>
          <p14:tracePt t="41665" x="2509838" y="5340350"/>
          <p14:tracePt t="41682" x="2259013" y="5330825"/>
          <p14:tracePt t="41699" x="2187575" y="5313363"/>
          <p14:tracePt t="41716" x="2143125" y="5303838"/>
          <p14:tracePt t="41732" x="2098675" y="5295900"/>
          <p14:tracePt t="41750" x="2089150" y="5295900"/>
          <p14:tracePt t="41765" x="2081213" y="5295900"/>
          <p14:tracePt t="41813" x="2071688" y="5295900"/>
          <p14:tracePt t="42017" x="2081213" y="5295900"/>
          <p14:tracePt t="42030" x="2125663" y="5295900"/>
          <p14:tracePt t="42042" x="2303463" y="5295900"/>
          <p14:tracePt t="42056" x="2652713" y="5313363"/>
          <p14:tracePt t="42068" x="2830513" y="5322888"/>
          <p14:tracePt t="42082" x="2965450" y="5340350"/>
          <p14:tracePt t="42083" x="3071813" y="5340350"/>
          <p14:tracePt t="42099" x="3152775" y="5340350"/>
          <p14:tracePt t="42116" x="3322638" y="5340350"/>
          <p14:tracePt t="42133" x="3357563" y="5340350"/>
          <p14:tracePt t="42149" x="3384550" y="5340350"/>
          <p14:tracePt t="42165" x="3411538" y="5340350"/>
          <p14:tracePt t="42165" x="3419475" y="5340350"/>
          <p14:tracePt t="42183" x="3446463" y="5340350"/>
          <p14:tracePt t="42198" x="3465513" y="5340350"/>
          <p14:tracePt t="42215" x="3482975" y="5340350"/>
          <p14:tracePt t="42232" x="3527425" y="5340350"/>
          <p14:tracePt t="42249" x="3544888" y="5340350"/>
          <p14:tracePt t="42284" x="3554413" y="5340350"/>
          <p14:tracePt t="42285" x="3562350" y="5340350"/>
          <p14:tracePt t="42322" x="3571875" y="5340350"/>
          <p14:tracePt t="42348" x="3581400" y="5340350"/>
          <p14:tracePt t="42909" x="3598863" y="5340350"/>
          <p14:tracePt t="42919" x="3608388" y="5348288"/>
          <p14:tracePt t="42931" x="3643313" y="5375275"/>
          <p14:tracePt t="42947" x="3732213" y="5402263"/>
          <p14:tracePt t="42948" x="3848100" y="5429250"/>
          <p14:tracePt t="42964" x="3983038" y="5438775"/>
          <p14:tracePt t="42980" x="4205288" y="5446713"/>
          <p14:tracePt t="42999" x="4340225" y="5446713"/>
          <p14:tracePt t="43014" x="4483100" y="5446713"/>
          <p14:tracePt t="43031" x="4697413" y="5446713"/>
          <p14:tracePt t="43047" x="4759325" y="5446713"/>
          <p14:tracePt t="43064" x="4795838" y="5446713"/>
          <p14:tracePt t="43080" x="4813300" y="5446713"/>
          <p14:tracePt t="43098" x="4822825" y="5446713"/>
          <p14:tracePt t="43149" x="4830763" y="5438775"/>
          <p14:tracePt t="43442" x="4840288" y="5429250"/>
          <p14:tracePt t="43454" x="4857750" y="5429250"/>
          <p14:tracePt t="43468" x="4902200" y="5419725"/>
          <p14:tracePt t="43469" x="4956175" y="5411788"/>
          <p14:tracePt t="43480" x="5018088" y="5411788"/>
          <p14:tracePt t="43497" x="5054600" y="5411788"/>
          <p14:tracePt t="43513" x="5081588" y="5411788"/>
          <p14:tracePt t="43530" x="5116513" y="5411788"/>
          <p14:tracePt t="43568" x="5126038" y="5411788"/>
          <p14:tracePt t="43607" x="5143500" y="5411788"/>
          <p14:tracePt t="44230" x="5153025" y="5411788"/>
          <p14:tracePt t="44243" x="5170488" y="5411788"/>
          <p14:tracePt t="44257" x="5224463" y="5411788"/>
          <p14:tracePt t="44268" x="5357813" y="5411788"/>
          <p14:tracePt t="44281" x="5643563" y="5411788"/>
          <p14:tracePt t="44287" x="5983288" y="5411788"/>
          <p14:tracePt t="44297" x="6323013" y="5411788"/>
          <p14:tracePt t="44313" x="6518275" y="5411788"/>
          <p14:tracePt t="44329" x="6715125" y="5411788"/>
          <p14:tracePt t="44346" x="6769100" y="5411788"/>
          <p14:tracePt t="44362" x="6796088" y="5411788"/>
          <p14:tracePt t="44380" x="6831013" y="5411788"/>
          <p14:tracePt t="44397" x="6840538" y="5411788"/>
          <p14:tracePt t="44447" x="6848475" y="5411788"/>
          <p14:tracePt t="44498" x="6858000" y="5411788"/>
          <p14:tracePt t="44994" x="6875463" y="5411788"/>
          <p14:tracePt t="45005" x="6911975" y="5411788"/>
          <p14:tracePt t="45019" x="7037388" y="5411788"/>
          <p14:tracePt t="45032" x="7323138" y="5411788"/>
          <p14:tracePt t="45033" x="7545388" y="5411788"/>
          <p14:tracePt t="45046" x="7715250" y="5411788"/>
          <p14:tracePt t="45061" x="7813675" y="5411788"/>
          <p14:tracePt t="45078" x="7894638" y="5411788"/>
          <p14:tracePt t="45095" x="7983538" y="5402263"/>
          <p14:tracePt t="45112" x="8010525" y="5394325"/>
          <p14:tracePt t="45128" x="8027988" y="5394325"/>
          <p14:tracePt t="45145" x="8054975" y="5394325"/>
          <p14:tracePt t="45162" x="8072438" y="5394325"/>
          <p14:tracePt t="45178" x="8089900" y="5394325"/>
          <p14:tracePt t="45195" x="8108950" y="5394325"/>
          <p14:tracePt t="45212" x="8126413" y="5394325"/>
          <p14:tracePt t="45228" x="8134350" y="5394325"/>
          <p14:tracePt t="45244" x="8153400" y="5394325"/>
          <p14:tracePt t="45261" x="8188325" y="5394325"/>
          <p14:tracePt t="45278" x="8205788" y="5394325"/>
          <p14:tracePt t="45295" x="8232775" y="5394325"/>
          <p14:tracePt t="45311" x="8313738" y="5394325"/>
          <p14:tracePt t="45328" x="8375650" y="5394325"/>
          <p14:tracePt t="45344" x="8420100" y="5394325"/>
          <p14:tracePt t="45361" x="8501063" y="5384800"/>
          <p14:tracePt t="45378" x="8537575" y="5384800"/>
          <p14:tracePt t="45394" x="8582025" y="5384800"/>
          <p14:tracePt t="45411" x="8643938" y="5384800"/>
          <p14:tracePt t="45428" x="8670925" y="5384800"/>
          <p14:tracePt t="45445" x="8680450" y="5384800"/>
          <p14:tracePt t="45461" x="8697913" y="5384800"/>
          <p14:tracePt t="45885" x="8715375" y="5384800"/>
          <p14:tracePt t="45898" x="8742363" y="5384800"/>
          <p14:tracePt t="45910" x="8813800" y="5384800"/>
          <p14:tracePt t="45917" x="8966200" y="5384800"/>
          <p14:tracePt t="45927" x="9153525" y="5384800"/>
          <p14:tracePt t="45944" x="9358313" y="5375275"/>
          <p14:tracePt t="45962" x="9394825" y="5375275"/>
          <p14:tracePt t="45978" x="9420225" y="5367338"/>
          <p14:tracePt t="45994" x="9439275" y="5367338"/>
          <p14:tracePt t="46011" x="9447213" y="5367338"/>
          <p14:tracePt t="46127" x="9456738" y="5367338"/>
          <p14:tracePt t="46457" x="9466263" y="5367338"/>
          <p14:tracePt t="46469" x="9474200" y="5367338"/>
          <p14:tracePt t="46484" x="9491663" y="5367338"/>
          <p14:tracePt t="46495" x="9510713" y="5367338"/>
          <p14:tracePt t="46508" x="9563100" y="5357813"/>
          <p14:tracePt t="46516" x="9609138" y="5357813"/>
          <p14:tracePt t="46526" x="9644063" y="5348288"/>
          <p14:tracePt t="46544" x="9715500" y="5340350"/>
          <p14:tracePt t="46559" x="9732963" y="5340350"/>
          <p14:tracePt t="46597" x="9752013" y="5340350"/>
          <p14:tracePt t="46635" x="9759950" y="5340350"/>
          <p14:tracePt t="46660" x="9769475" y="5340350"/>
          <p14:tracePt t="46686" x="9777413" y="5340350"/>
          <p14:tracePt t="46802" x="9777413" y="5330825"/>
          <p14:tracePt t="47258" x="9786938" y="5330825"/>
          <p14:tracePt t="47284" x="9796463" y="5330825"/>
          <p14:tracePt t="47297" x="9823450" y="5330825"/>
          <p14:tracePt t="47310" x="9840913" y="5330825"/>
          <p14:tracePt t="47311" x="9885363" y="5330825"/>
          <p14:tracePt t="47326" x="9920288" y="5330825"/>
          <p14:tracePt t="47343" x="9956800" y="5330825"/>
          <p14:tracePt t="47359" x="10018713" y="5330825"/>
          <p14:tracePt t="47376" x="10045700" y="5330825"/>
          <p14:tracePt t="47393" x="10063163" y="5322888"/>
          <p14:tracePt t="47409" x="10099675" y="5322888"/>
          <p14:tracePt t="47426" x="10117138" y="5322888"/>
          <p14:tracePt t="47442" x="10126663" y="5322888"/>
          <p14:tracePt t="47459" x="10144125" y="5322888"/>
          <p14:tracePt t="47476" x="10153650" y="5322888"/>
          <p14:tracePt t="47492" x="10161588" y="5322888"/>
          <p14:tracePt t="47509" x="10171113" y="5322888"/>
          <p14:tracePt t="47553" x="10180638" y="5322888"/>
          <p14:tracePt t="47564" x="10188575" y="5322888"/>
          <p14:tracePt t="47577" x="10198100" y="5322888"/>
          <p14:tracePt t="47582" x="10215563" y="5322888"/>
          <p14:tracePt t="47617" x="10233025" y="5322888"/>
          <p14:tracePt t="47653" x="10242550" y="5322888"/>
          <p14:tracePt t="47704" x="10252075" y="5322888"/>
          <p14:tracePt t="48174" x="10260013" y="5322888"/>
          <p14:tracePt t="48187" x="10269538" y="5322888"/>
          <p14:tracePt t="48199" x="10287000" y="5322888"/>
          <p14:tracePt t="48209" x="10313988" y="5322888"/>
          <p14:tracePt t="48225" x="10367963" y="5322888"/>
          <p14:tracePt t="48226" x="10429875" y="5322888"/>
          <p14:tracePt t="48241" x="10466388" y="5322888"/>
          <p14:tracePt t="48257" x="10483850" y="5322888"/>
          <p14:tracePt t="48275" x="10510838" y="5322888"/>
          <p14:tracePt t="48314" x="10518775" y="5322888"/>
          <p14:tracePt t="48378" x="10528300" y="5322888"/>
          <p14:tracePt t="48760" x="10537825" y="5322888"/>
          <p14:tracePt t="48772" x="10545763" y="5322888"/>
          <p14:tracePt t="48780" x="10563225" y="5322888"/>
          <p14:tracePt t="48790" x="10582275" y="5322888"/>
          <p14:tracePt t="48808" x="10626725" y="5322888"/>
          <p14:tracePt t="48824" x="10634663" y="5322888"/>
          <p14:tracePt t="48841" x="10644188" y="5322888"/>
          <p14:tracePt t="48900" x="10653713" y="5322888"/>
          <p14:tracePt t="49014" x="10644188" y="5322888"/>
          <p14:tracePt t="49024" x="10590213" y="5322888"/>
          <p14:tracePt t="49040" x="10260013" y="5340350"/>
          <p14:tracePt t="49041" x="9028113" y="5375275"/>
          <p14:tracePt t="49058" x="8420100" y="5411788"/>
          <p14:tracePt t="49074" x="7991475" y="5411788"/>
          <p14:tracePt t="49091" x="7089775" y="5411788"/>
          <p14:tracePt t="49107" x="6465888" y="5411788"/>
          <p14:tracePt t="49124" x="5840413" y="5411788"/>
          <p14:tracePt t="49140" x="4660900" y="5411788"/>
          <p14:tracePt t="49158" x="4268788" y="5411788"/>
          <p14:tracePt t="49174" x="4071938" y="5411788"/>
          <p14:tracePt t="49190" x="3786188" y="5411788"/>
          <p14:tracePt t="49207" x="3687763" y="5411788"/>
          <p14:tracePt t="49224" x="3616325" y="5411788"/>
          <p14:tracePt t="49240" x="3554413" y="5411788"/>
          <p14:tracePt t="49258" x="3536950" y="5411788"/>
          <p14:tracePt t="49765" x="3517900" y="5411788"/>
          <p14:tracePt t="49777" x="3482975" y="5411788"/>
          <p14:tracePt t="49790" x="3394075" y="5429250"/>
          <p14:tracePt t="49791" x="3241675" y="5446713"/>
          <p14:tracePt t="49805" x="3017838" y="5473700"/>
          <p14:tracePt t="49823" x="2894013" y="5491163"/>
          <p14:tracePt t="49839" x="2652713" y="5545138"/>
          <p14:tracePt t="49856" x="2544763" y="5572125"/>
          <p14:tracePt t="49873" x="2428875" y="5599113"/>
          <p14:tracePt t="49889" x="2268538" y="5653088"/>
          <p14:tracePt t="49907" x="2205038" y="5661025"/>
          <p14:tracePt t="49922" x="2152650" y="5680075"/>
          <p14:tracePt t="49939" x="2036763" y="5705475"/>
          <p14:tracePt t="49956" x="2000250" y="5705475"/>
          <p14:tracePt t="49972" x="1965325" y="5724525"/>
          <p14:tracePt t="49989" x="1919288" y="5741988"/>
          <p14:tracePt t="50007" x="1911350" y="5741988"/>
          <p14:tracePt t="50044" x="1901825" y="5741988"/>
          <p14:tracePt t="50057" x="1901825" y="5751513"/>
          <p14:tracePt t="50172" x="1911350" y="5759450"/>
          <p14:tracePt t="50184" x="1955800" y="5759450"/>
          <p14:tracePt t="50197" x="2081213" y="5776913"/>
          <p14:tracePt t="50210" x="2374900" y="5786438"/>
          <p14:tracePt t="50221" x="2616200" y="5786438"/>
          <p14:tracePt t="50229" x="2786063" y="5786438"/>
          <p14:tracePt t="50238" x="2919413" y="5786438"/>
          <p14:tracePt t="50256" x="3000375" y="5786438"/>
          <p14:tracePt t="50272" x="3143250" y="5786438"/>
          <p14:tracePt t="50289" x="3214688" y="5776913"/>
          <p14:tracePt t="50305" x="3268663" y="5776913"/>
          <p14:tracePt t="50322" x="3330575" y="5776913"/>
          <p14:tracePt t="50339" x="3357563" y="5776913"/>
          <p14:tracePt t="50355" x="3375025" y="5776913"/>
          <p14:tracePt t="50372" x="3411538" y="5776913"/>
          <p14:tracePt t="50389" x="3429000" y="5776913"/>
          <p14:tracePt t="50405" x="3455988" y="5776913"/>
          <p14:tracePt t="50422" x="3473450" y="5776913"/>
          <p14:tracePt t="50439" x="3517900" y="5776913"/>
          <p14:tracePt t="50478" x="3536950" y="5776913"/>
          <p14:tracePt t="50859" x="3544888" y="5776913"/>
          <p14:tracePt t="50871" x="3581400" y="5786438"/>
          <p14:tracePt t="50879" x="3643313" y="5813425"/>
          <p14:tracePt t="50888" x="3795713" y="5857875"/>
          <p14:tracePt t="50905" x="3938588" y="5884863"/>
          <p14:tracePt t="50905" x="4044950" y="5894388"/>
          <p14:tracePt t="50923" x="4125913" y="5902325"/>
          <p14:tracePt t="50938" x="4197350" y="5902325"/>
          <p14:tracePt t="50955" x="4241800" y="5902325"/>
          <p14:tracePt t="50971" x="4313238" y="5902325"/>
          <p14:tracePt t="50989" x="4330700" y="5902325"/>
          <p14:tracePt t="51005" x="4357688" y="5902325"/>
          <p14:tracePt t="51021" x="4384675" y="5902325"/>
          <p14:tracePt t="51039" x="4394200" y="5902325"/>
          <p14:tracePt t="51126" x="4402138" y="5902325"/>
          <p14:tracePt t="51215" x="4411663" y="5902325"/>
          <p14:tracePt t="51229" x="4419600" y="5902325"/>
          <p14:tracePt t="51241" x="4438650" y="5902325"/>
          <p14:tracePt t="51255" x="4473575" y="5902325"/>
          <p14:tracePt t="51256" x="4545013" y="5902325"/>
          <p14:tracePt t="51271" x="4608513" y="5884863"/>
          <p14:tracePt t="51289" x="4687888" y="5875338"/>
          <p14:tracePt t="51305" x="4714875" y="5867400"/>
          <p14:tracePt t="51322" x="4741863" y="5867400"/>
          <p14:tracePt t="51338" x="4751388" y="5867400"/>
          <p14:tracePt t="51355" x="4768850" y="5857875"/>
          <p14:tracePt t="51371" x="4776788" y="5857875"/>
          <p14:tracePt t="51421" x="4786313" y="5857875"/>
          <p14:tracePt t="52029" x="4795838" y="5857875"/>
          <p14:tracePt t="52042" x="4830763" y="5857875"/>
          <p14:tracePt t="52054" x="4938713" y="5857875"/>
          <p14:tracePt t="52067" x="5116513" y="5857875"/>
          <p14:tracePt t="52080" x="5367338" y="5857875"/>
          <p14:tracePt t="52092" x="5554663" y="5857875"/>
          <p14:tracePt t="52106" x="5680075" y="5857875"/>
          <p14:tracePt t="52120" x="5768975" y="5857875"/>
          <p14:tracePt t="52120" x="5840413" y="5857875"/>
          <p14:tracePt t="52137" x="5894388" y="5857875"/>
          <p14:tracePt t="52153" x="5991225" y="5857875"/>
          <p14:tracePt t="52171" x="6037263" y="5857875"/>
          <p14:tracePt t="52187" x="6072188" y="5857875"/>
          <p14:tracePt t="52204" x="6116638" y="5857875"/>
          <p14:tracePt t="52220" x="6134100" y="5857875"/>
          <p14:tracePt t="52258" x="6143625" y="5857875"/>
          <p14:tracePt t="53023" x="6153150" y="5857875"/>
          <p14:tracePt t="53036" x="6161088" y="5857875"/>
          <p14:tracePt t="53042" x="6180138" y="5857875"/>
          <p14:tracePt t="53053" x="6224588" y="5857875"/>
          <p14:tracePt t="53069" x="6394450" y="5857875"/>
          <p14:tracePt t="53087" x="6456363" y="5857875"/>
          <p14:tracePt t="53103" x="6483350" y="5848350"/>
          <p14:tracePt t="53119" x="6500813" y="5848350"/>
          <p14:tracePt t="53136" x="6527800" y="5848350"/>
          <p14:tracePt t="53153" x="6554788" y="5848350"/>
          <p14:tracePt t="53188" x="6562725" y="5848350"/>
          <p14:tracePt t="53189" x="6581775" y="5848350"/>
          <p14:tracePt t="53202" x="6589713" y="5840413"/>
          <p14:tracePt t="53219" x="6599238" y="5840413"/>
          <p14:tracePt t="53236" x="6616700" y="5830888"/>
          <p14:tracePt t="53253" x="6626225" y="5830888"/>
          <p14:tracePt t="53269" x="6653213" y="5830888"/>
          <p14:tracePt t="53285" x="6653213" y="5822950"/>
          <p14:tracePt t="53302" x="6680200" y="5813425"/>
          <p14:tracePt t="53318" x="6697663" y="5813425"/>
          <p14:tracePt t="53368" x="6705600" y="5813425"/>
          <p14:tracePt t="53493" x="6715125" y="5813425"/>
          <p14:tracePt t="53531" x="6724650" y="5813425"/>
          <p14:tracePt t="53544" x="6732588" y="5813425"/>
          <p14:tracePt t="53556" x="6742113" y="5813425"/>
          <p14:tracePt t="53570" x="6759575" y="5813425"/>
          <p14:tracePt t="53580" x="6804025" y="5813425"/>
          <p14:tracePt t="53585" x="6867525" y="5813425"/>
          <p14:tracePt t="53601" x="6946900" y="5813425"/>
          <p14:tracePt t="53618" x="7089775" y="5813425"/>
          <p14:tracePt t="53636" x="7153275" y="5813425"/>
          <p14:tracePt t="53652" x="7215188" y="5813425"/>
          <p14:tracePt t="53668" x="7277100" y="5813425"/>
          <p14:tracePt t="53685" x="7286625" y="5813425"/>
          <p14:tracePt t="53701" x="7304088" y="5813425"/>
          <p14:tracePt t="53718" x="7340600" y="5813425"/>
          <p14:tracePt t="54448" x="7348538" y="5813425"/>
          <p14:tracePt t="54460" x="7375525" y="5813425"/>
          <p14:tracePt t="54474" x="7466013" y="5813425"/>
          <p14:tracePt t="54487" x="7589838" y="5813425"/>
          <p14:tracePt t="54491" x="7777163" y="5813425"/>
          <p14:tracePt t="54501" x="7920038" y="5813425"/>
          <p14:tracePt t="54517" x="8027988" y="5813425"/>
          <p14:tracePt t="54534" x="8197850" y="5813425"/>
          <p14:tracePt t="54551" x="8242300" y="5813425"/>
          <p14:tracePt t="54568" x="8259763" y="5813425"/>
          <p14:tracePt t="54584" x="8296275" y="5813425"/>
          <p14:tracePt t="54602" x="8304213" y="5813425"/>
          <p14:tracePt t="54665" x="8313738" y="5813425"/>
          <p14:tracePt t="55007" x="8323263" y="5813425"/>
          <p14:tracePt t="55084" x="8331200" y="5813425"/>
          <p14:tracePt t="55096" x="8348663" y="5813425"/>
          <p14:tracePt t="55109" x="8385175" y="5813425"/>
          <p14:tracePt t="55124" x="8439150" y="5813425"/>
          <p14:tracePt t="55135" x="8510588" y="5813425"/>
          <p14:tracePt t="55135" x="8599488" y="5813425"/>
          <p14:tracePt t="55150" x="8670925" y="5813425"/>
          <p14:tracePt t="55166" x="8724900" y="5813425"/>
          <p14:tracePt t="55183" x="8777288" y="5813425"/>
          <p14:tracePt t="55200" x="8804275" y="5813425"/>
          <p14:tracePt t="55216" x="8823325" y="5813425"/>
          <p14:tracePt t="55233" x="8840788" y="5813425"/>
          <p14:tracePt t="55251" x="8858250" y="5813425"/>
          <p14:tracePt t="55266" x="8875713" y="5813425"/>
          <p14:tracePt t="55283" x="8885238" y="5813425"/>
          <p14:tracePt t="55962" x="8894763" y="5813425"/>
          <p14:tracePt t="55976" x="8902700" y="5813425"/>
          <p14:tracePt t="56001" x="8920163" y="5813425"/>
          <p14:tracePt t="56013" x="8939213" y="5813425"/>
          <p14:tracePt t="56026" x="8956675" y="5813425"/>
          <p14:tracePt t="56039" x="8983663" y="5813425"/>
          <p14:tracePt t="56052" x="9001125" y="5813425"/>
          <p14:tracePt t="56055" x="9028113" y="5813425"/>
          <p14:tracePt t="56066" x="9055100" y="5813425"/>
          <p14:tracePt t="56082" x="9063038" y="5813425"/>
          <p14:tracePt t="56100" x="9099550" y="5813425"/>
          <p14:tracePt t="56154" x="9109075" y="5813425"/>
          <p14:tracePt t="56179" x="9109075" y="5803900"/>
          <p14:tracePt t="56370" x="9109075" y="5795963"/>
          <p14:tracePt t="56523" x="9117013" y="5795963"/>
          <p14:tracePt t="56561" x="9126538" y="5795963"/>
          <p14:tracePt t="56573" x="9134475" y="5795963"/>
          <p14:tracePt t="56587" x="9153525" y="5795963"/>
          <p14:tracePt t="56601" x="9170988" y="5795963"/>
          <p14:tracePt t="56601" x="9205913" y="5795963"/>
          <p14:tracePt t="56615" x="9232900" y="5795963"/>
          <p14:tracePt t="56632" x="9251950" y="5795963"/>
          <p14:tracePt t="56649" x="9286875" y="5795963"/>
          <p14:tracePt t="56728" x="9296400" y="5795963"/>
          <p14:tracePt t="56739" x="9304338" y="5795963"/>
          <p14:tracePt t="57209" x="9313863" y="5795963"/>
          <p14:tracePt t="57222" x="9331325" y="5795963"/>
          <p14:tracePt t="57235" x="9348788" y="5795963"/>
          <p14:tracePt t="57247" x="9367838" y="5795963"/>
          <p14:tracePt t="57256" x="9402763" y="5795963"/>
          <p14:tracePt t="57264" x="9429750" y="5795963"/>
          <p14:tracePt t="57281" x="9466263" y="5795963"/>
          <p14:tracePt t="57298" x="9474200" y="5795963"/>
          <p14:tracePt t="58829" x="0" y="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chemeClr val="bg1"/>
                </a:solidFill>
                <a:latin typeface="Trebuchet MS" panose="020B0603020202020204" pitchFamily="34" charset="0"/>
              </a:rPr>
              <a:t>Fundamental Operations with Complex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49680" y="1600201"/>
                <a:ext cx="9692640" cy="4840940"/>
              </a:xfrm>
            </p:spPr>
            <p:txBody>
              <a:bodyPr/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>
                    <a:latin typeface="Candara" panose="020E0502030303020204" pitchFamily="34" charset="0"/>
                  </a:rPr>
                  <a:t>In performing operations with complex numbers, we can proceed as in the algebra of real numbers, replacing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when it occurs.</a:t>
                </a:r>
              </a:p>
              <a:p>
                <a:pPr marL="0" indent="0" algn="just">
                  <a:buNone/>
                </a:pPr>
                <a:endParaRPr lang="en-US" sz="2000" dirty="0">
                  <a:latin typeface="Candara" panose="020E0502030303020204" pitchFamily="34" charset="0"/>
                </a:endParaRPr>
              </a:p>
              <a:p>
                <a:pPr marL="0" indent="0" algn="just">
                  <a:spcAft>
                    <a:spcPts val="1200"/>
                  </a:spcAft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latin typeface="Candara" panose="020E0502030303020204" pitchFamily="34" charset="0"/>
                  </a:rPr>
                  <a:t>(1)  Addition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000" dirty="0">
                  <a:latin typeface="Candara" panose="020E0502030303020204" pitchFamily="34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Candara" panose="020E0502030303020204" pitchFamily="34" charset="0"/>
                </a:endParaRPr>
              </a:p>
              <a:p>
                <a:pPr marL="0" indent="0" algn="just">
                  <a:buNone/>
                </a:pPr>
                <a:endParaRPr lang="en-US" sz="2000" dirty="0">
                  <a:latin typeface="Candara" panose="020E0502030303020204" pitchFamily="34" charset="0"/>
                </a:endParaRPr>
              </a:p>
              <a:p>
                <a:pPr marL="0" indent="0" algn="just">
                  <a:spcAft>
                    <a:spcPts val="1200"/>
                  </a:spcAft>
                  <a:buNone/>
                </a:pPr>
                <a:r>
                  <a:rPr lang="en-US" sz="2000" b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(2)  Subtraction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0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9680" y="1600201"/>
                <a:ext cx="9692640" cy="4840940"/>
              </a:xfrm>
              <a:blipFill rotWithShape="0">
                <a:blip r:embed="rId4"/>
                <a:stretch>
                  <a:fillRect l="-629" r="-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14072"/>
              </p:ext>
            </p:extLst>
          </p:nvPr>
        </p:nvGraphicFramePr>
        <p:xfrm>
          <a:off x="-13829" y="6556397"/>
          <a:ext cx="12207240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Week</a:t>
                      </a:r>
                      <a:r>
                        <a:rPr lang="en-US" sz="1300" baseline="0" dirty="0">
                          <a:latin typeface="Trebuchet MS" panose="020B0603020202020204" pitchFamily="34" charset="0"/>
                        </a:rPr>
                        <a:t> 1</a:t>
                      </a:r>
                      <a:endParaRPr lang="en-US" sz="13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83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MATH</a:t>
                      </a:r>
                      <a:r>
                        <a:rPr lang="en-US" sz="1300" baseline="0" dirty="0">
                          <a:latin typeface="Trebuchet MS" panose="020B0603020202020204" pitchFamily="34" charset="0"/>
                        </a:rPr>
                        <a:t> 704</a:t>
                      </a:r>
                      <a:endParaRPr lang="en-US" sz="13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10/12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21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92"/>
    </mc:Choice>
    <mc:Fallback xmlns="">
      <p:transition spd="slow" advTm="41492"/>
    </mc:Fallback>
  </mc:AlternateContent>
  <p:extLst>
    <p:ext uri="{3A86A75C-4F4B-4683-9AE1-C65F6400EC91}">
      <p14:laserTraceLst xmlns:p14="http://schemas.microsoft.com/office/powerpoint/2010/main">
        <p14:tracePtLst>
          <p14:tracePt t="1903" x="1401763" y="2071688"/>
          <p14:tracePt t="2453" x="1419225" y="2071688"/>
          <p14:tracePt t="2465" x="1455738" y="2071688"/>
          <p14:tracePt t="2475" x="1527175" y="2089150"/>
          <p14:tracePt t="2486" x="1724025" y="2133600"/>
          <p14:tracePt t="2505" x="1795463" y="2152650"/>
          <p14:tracePt t="2519" x="1822450" y="2160588"/>
          <p14:tracePt t="2536" x="1839913" y="2170113"/>
          <p14:tracePt t="2553" x="1866900" y="2179638"/>
          <p14:tracePt t="2572" x="1884363" y="2187575"/>
          <p14:tracePt t="2586" x="1911350" y="2197100"/>
          <p14:tracePt t="2603" x="1955800" y="2205038"/>
          <p14:tracePt t="2624" x="1982788" y="2224088"/>
          <p14:tracePt t="2636" x="2009775" y="2232025"/>
          <p14:tracePt t="2655" x="2044700" y="2241550"/>
          <p14:tracePt t="2670" x="2071688" y="2241550"/>
          <p14:tracePt t="2687" x="2081213" y="2251075"/>
          <p14:tracePt t="2702" x="2089150" y="2251075"/>
          <p14:tracePt t="2785" x="2098675" y="2251075"/>
          <p14:tracePt t="3178" x="2108200" y="2251075"/>
          <p14:tracePt t="3192" x="2133600" y="2251075"/>
          <p14:tracePt t="3203" x="2187575" y="2251075"/>
          <p14:tracePt t="3216" x="2303463" y="2251075"/>
          <p14:tracePt t="3222" x="2517775" y="2251075"/>
          <p14:tracePt t="3234" x="2724150" y="2251075"/>
          <p14:tracePt t="3250" x="2884488" y="2224088"/>
          <p14:tracePt t="3268" x="2946400" y="2214563"/>
          <p14:tracePt t="3284" x="3000375" y="2205038"/>
          <p14:tracePt t="3300" x="3044825" y="2205038"/>
          <p14:tracePt t="3318" x="3125788" y="2197100"/>
          <p14:tracePt t="3334" x="3143250" y="2197100"/>
          <p14:tracePt t="3351" x="3170238" y="2197100"/>
          <p14:tracePt t="3367" x="3214688" y="2197100"/>
          <p14:tracePt t="3385" x="3224213" y="2197100"/>
          <p14:tracePt t="3400" x="3232150" y="2197100"/>
          <p14:tracePt t="3417" x="3251200" y="2197100"/>
          <p14:tracePt t="3434" x="3259138" y="2197100"/>
          <p14:tracePt t="3470" x="3268663" y="2197100"/>
          <p14:tracePt t="3508" x="3276600" y="2197100"/>
          <p14:tracePt t="3535" x="3286125" y="2197100"/>
          <p14:tracePt t="3865" x="3295650" y="2197100"/>
          <p14:tracePt t="3876" x="3322638" y="2197100"/>
          <p14:tracePt t="3890" x="3411538" y="2197100"/>
          <p14:tracePt t="3903" x="3598863" y="2197100"/>
          <p14:tracePt t="3909" x="4010025" y="2197100"/>
          <p14:tracePt t="3917" x="4116388" y="2197100"/>
          <p14:tracePt t="3933" x="4170363" y="2197100"/>
          <p14:tracePt t="3951" x="4251325" y="2197100"/>
          <p14:tracePt t="3968" x="4286250" y="2197100"/>
          <p14:tracePt t="3986" x="4330700" y="2197100"/>
          <p14:tracePt t="4000" x="4394200" y="2197100"/>
          <p14:tracePt t="4019" x="4411663" y="2197100"/>
          <p14:tracePt t="4036" x="4438650" y="2197100"/>
          <p14:tracePt t="4072" x="4446588" y="2197100"/>
          <p14:tracePt t="4084" x="4456113" y="2197100"/>
          <p14:tracePt t="4107" x="4473575" y="2197100"/>
          <p14:tracePt t="4133" x="4483100" y="2197100"/>
          <p14:tracePt t="4159" x="4500563" y="2197100"/>
          <p14:tracePt t="4172" x="4518025" y="2197100"/>
          <p14:tracePt t="4681" x="4537075" y="2197100"/>
          <p14:tracePt t="4695" x="4554538" y="2197100"/>
          <p14:tracePt t="4699" x="4616450" y="2197100"/>
          <p14:tracePt t="4716" x="4848225" y="2197100"/>
          <p14:tracePt t="4735" x="4991100" y="2197100"/>
          <p14:tracePt t="4750" x="5089525" y="2197100"/>
          <p14:tracePt t="4767" x="5205413" y="2197100"/>
          <p14:tracePt t="4784" x="5259388" y="2187575"/>
          <p14:tracePt t="4801" x="5357813" y="2179638"/>
          <p14:tracePt t="4816" x="5500688" y="2160588"/>
          <p14:tracePt t="4835" x="5554663" y="2160588"/>
          <p14:tracePt t="4852" x="5589588" y="2160588"/>
          <p14:tracePt t="4866" x="5670550" y="2160588"/>
          <p14:tracePt t="4887" x="5732463" y="2160588"/>
          <p14:tracePt t="4900" x="5768975" y="2160588"/>
          <p14:tracePt t="4917" x="5803900" y="2160588"/>
          <p14:tracePt t="4933" x="5867400" y="2160588"/>
          <p14:tracePt t="4952" x="5894388" y="2160588"/>
          <p14:tracePt t="4967" x="5929313" y="2160588"/>
          <p14:tracePt t="4967" x="5983288" y="2160588"/>
          <p14:tracePt t="4988" x="6018213" y="2160588"/>
          <p14:tracePt t="5000" x="6037263" y="2160588"/>
          <p14:tracePt t="5317" x="6054725" y="2160588"/>
          <p14:tracePt t="5331" x="6099175" y="2160588"/>
          <p14:tracePt t="5344" x="6242050" y="2160588"/>
          <p14:tracePt t="5344" x="6419850" y="2160588"/>
          <p14:tracePt t="5369" x="6545263" y="2160588"/>
          <p14:tracePt t="5382" x="6653213" y="2160588"/>
          <p14:tracePt t="5394" x="6732588" y="2152650"/>
          <p14:tracePt t="5407" x="6796088" y="2152650"/>
          <p14:tracePt t="5417" x="6823075" y="2152650"/>
          <p14:tracePt t="5422" x="6831013" y="2152650"/>
          <p14:tracePt t="5433" x="6848475" y="2152650"/>
          <p14:tracePt t="5496" x="6858000" y="2152650"/>
          <p14:tracePt t="6221" x="6875463" y="2152650"/>
          <p14:tracePt t="6245" x="6894513" y="2152650"/>
          <p14:tracePt t="6259" x="6938963" y="2152650"/>
          <p14:tracePt t="6272" x="7062788" y="2152650"/>
          <p14:tracePt t="6285" x="7259638" y="2152650"/>
          <p14:tracePt t="6296" x="7412038" y="2152650"/>
          <p14:tracePt t="6304" x="7473950" y="2152650"/>
          <p14:tracePt t="6315" x="7510463" y="2152650"/>
          <p14:tracePt t="6331" x="7572375" y="2152650"/>
          <p14:tracePt t="6348" x="7599363" y="2152650"/>
          <p14:tracePt t="6365" x="7634288" y="2152650"/>
          <p14:tracePt t="6381" x="7661275" y="2152650"/>
          <p14:tracePt t="6381" x="7697788" y="2152650"/>
          <p14:tracePt t="6400" x="7715250" y="2152650"/>
          <p14:tracePt t="6414" x="7732713" y="2152650"/>
          <p14:tracePt t="6431" x="7751763" y="2152650"/>
          <p14:tracePt t="6448" x="7769225" y="2152650"/>
          <p14:tracePt t="6466" x="7777163" y="2152650"/>
          <p14:tracePt t="6481" x="7786688" y="2152650"/>
          <p14:tracePt t="6499" x="7804150" y="2152650"/>
          <p14:tracePt t="6516" x="7813675" y="2152650"/>
          <p14:tracePt t="6531" x="7831138" y="2152650"/>
          <p14:tracePt t="6548" x="7875588" y="2152650"/>
          <p14:tracePt t="6565" x="7894638" y="2152650"/>
          <p14:tracePt t="6582" x="7920038" y="2152650"/>
          <p14:tracePt t="6598" x="7939088" y="2152650"/>
          <p14:tracePt t="7227" x="7947025" y="2152650"/>
          <p14:tracePt t="7227" x="7983538" y="2152650"/>
          <p14:tracePt t="7244" x="8081963" y="2152650"/>
          <p14:tracePt t="7266" x="8313738" y="2143125"/>
          <p14:tracePt t="7267" x="8643938" y="2098675"/>
          <p14:tracePt t="7282" x="8742363" y="2081213"/>
          <p14:tracePt t="7298" x="8885238" y="2081213"/>
          <p14:tracePt t="7318" x="8956675" y="2081213"/>
          <p14:tracePt t="7335" x="9001125" y="2081213"/>
          <p14:tracePt t="7348" x="9045575" y="2081213"/>
          <p14:tracePt t="7366" x="9090025" y="2081213"/>
          <p14:tracePt t="7382" x="9099550" y="2081213"/>
          <p14:tracePt t="7399" x="9109075" y="2081213"/>
          <p14:tracePt t="7415" x="9126538" y="2081213"/>
          <p14:tracePt t="7433" x="9134475" y="2081213"/>
          <p14:tracePt t="7494" x="9144000" y="2081213"/>
          <p14:tracePt t="8232" x="9180513" y="2081213"/>
          <p14:tracePt t="8243" x="9251950" y="2081213"/>
          <p14:tracePt t="8250" x="9412288" y="2081213"/>
          <p14:tracePt t="8262" x="9609138" y="2081213"/>
          <p14:tracePt t="8279" x="9885363" y="2071688"/>
          <p14:tracePt t="8296" x="9956800" y="2062163"/>
          <p14:tracePt t="8312" x="10018713" y="2062163"/>
          <p14:tracePt t="8329" x="10117138" y="2062163"/>
          <p14:tracePt t="8347" x="10153650" y="2062163"/>
          <p14:tracePt t="8362" x="10180638" y="2062163"/>
          <p14:tracePt t="8380" x="10198100" y="2062163"/>
          <p14:tracePt t="8395" x="10225088" y="2062163"/>
          <p14:tracePt t="8413" x="10233025" y="2062163"/>
          <p14:tracePt t="8429" x="10242550" y="2062163"/>
          <p14:tracePt t="8446" x="10269538" y="2062163"/>
          <p14:tracePt t="8463" x="10287000" y="2062163"/>
          <p14:tracePt t="8479" x="10296525" y="2071688"/>
          <p14:tracePt t="8495" x="10313988" y="2071688"/>
          <p14:tracePt t="8537" x="10323513" y="2071688"/>
          <p14:tracePt t="8615" x="10331450" y="2071688"/>
          <p14:tracePt t="9073" x="10323513" y="2071688"/>
          <p14:tracePt t="9086" x="10287000" y="2071688"/>
          <p14:tracePt t="9091" x="10072688" y="2071688"/>
          <p14:tracePt t="9101" x="8286750" y="2197100"/>
          <p14:tracePt t="9111" x="6946900" y="2411413"/>
          <p14:tracePt t="9128" x="6769100" y="2438400"/>
          <p14:tracePt t="9146" x="5884863" y="2500313"/>
          <p14:tracePt t="9164" x="4983163" y="2562225"/>
          <p14:tracePt t="9178" x="4419600" y="2598738"/>
          <p14:tracePt t="9194" x="3768725" y="2687638"/>
          <p14:tracePt t="9212" x="3670300" y="2724150"/>
          <p14:tracePt t="9228" x="3598863" y="2732088"/>
          <p14:tracePt t="9245" x="3536950" y="2751138"/>
          <p14:tracePt t="9261" x="3455988" y="2759075"/>
          <p14:tracePt t="9593" x="3419475" y="2759075"/>
          <p14:tracePt t="9606" x="3276600" y="2759075"/>
          <p14:tracePt t="9619" x="3009900" y="2697163"/>
          <p14:tracePt t="9631" x="2795588" y="2643188"/>
          <p14:tracePt t="9645" x="2670175" y="2598738"/>
          <p14:tracePt t="9651" x="2608263" y="2562225"/>
          <p14:tracePt t="9661" x="2562225" y="2536825"/>
          <p14:tracePt t="9677" x="2527300" y="2517775"/>
          <p14:tracePt t="9723" x="2517775" y="2517775"/>
          <p14:tracePt t="9861" x="2517775" y="2509838"/>
          <p14:tracePt t="10827" x="2544763" y="2509838"/>
          <p14:tracePt t="10841" x="2571750" y="2509838"/>
          <p14:tracePt t="10849" x="2633663" y="2509838"/>
          <p14:tracePt t="10859" x="2732088" y="2509838"/>
          <p14:tracePt t="10876" x="2911475" y="2517775"/>
          <p14:tracePt t="10895" x="3009900" y="2527300"/>
          <p14:tracePt t="10910" x="3098800" y="2527300"/>
          <p14:tracePt t="10927" x="3232150" y="2544763"/>
          <p14:tracePt t="10947" x="3268663" y="2544763"/>
          <p14:tracePt t="10959" x="3295650" y="2544763"/>
          <p14:tracePt t="10977" x="3322638" y="2544763"/>
          <p14:tracePt t="10993" x="3330575" y="2544763"/>
          <p14:tracePt t="11011" x="3340100" y="2544763"/>
          <p14:tracePt t="11071" x="3348038" y="2544763"/>
          <p14:tracePt t="12574" x="3357563" y="2544763"/>
          <p14:tracePt t="12585" x="3375025" y="2544763"/>
          <p14:tracePt t="12597" x="3411538" y="2544763"/>
          <p14:tracePt t="12607" x="3509963" y="2544763"/>
          <p14:tracePt t="12613" x="3643313" y="2544763"/>
          <p14:tracePt t="12624" x="3768725" y="2544763"/>
          <p14:tracePt t="12641" x="3884613" y="2544763"/>
          <p14:tracePt t="12656" x="3990975" y="2544763"/>
          <p14:tracePt t="12676" x="4017963" y="2544763"/>
          <p14:tracePt t="12690" x="4044950" y="2544763"/>
          <p14:tracePt t="12706" x="4054475" y="2544763"/>
          <p14:tracePt t="12723" x="4062413" y="2544763"/>
          <p14:tracePt t="12739" x="4071938" y="2544763"/>
          <p14:tracePt t="13221" x="4081463" y="2544763"/>
          <p14:tracePt t="13234" x="4098925" y="2544763"/>
          <p14:tracePt t="13238" x="4116388" y="2544763"/>
          <p14:tracePt t="13257" x="4197350" y="2544763"/>
          <p14:tracePt t="13276" x="4259263" y="2554288"/>
          <p14:tracePt t="13290" x="4322763" y="2554288"/>
          <p14:tracePt t="13308" x="4402138" y="2562225"/>
          <p14:tracePt t="13324" x="4429125" y="2562225"/>
          <p14:tracePt t="13341" x="4456113" y="2571750"/>
          <p14:tracePt t="13356" x="4465638" y="2571750"/>
          <p14:tracePt t="13376" x="4473575" y="2571750"/>
          <p14:tracePt t="13805" x="4483100" y="2571750"/>
          <p14:tracePt t="13818" x="4491038" y="2571750"/>
          <p14:tracePt t="13825" x="4500563" y="2571750"/>
          <p14:tracePt t="13844" x="4518025" y="2571750"/>
          <p14:tracePt t="13857" x="4527550" y="2571750"/>
          <p14:tracePt t="13883" x="4537075" y="2571750"/>
          <p14:tracePt t="13984" x="4554538" y="2571750"/>
          <p14:tracePt t="14010" x="4572000" y="2571750"/>
          <p14:tracePt t="14021" x="4589463" y="2562225"/>
          <p14:tracePt t="14039" x="4608513" y="2562225"/>
          <p14:tracePt t="14040" x="4652963" y="2554288"/>
          <p14:tracePt t="14057" x="4714875" y="2554288"/>
          <p14:tracePt t="14074" x="4732338" y="2554288"/>
          <p14:tracePt t="14091" x="4741863" y="2554288"/>
          <p14:tracePt t="14106" x="4751388" y="2554288"/>
          <p14:tracePt t="14151" x="4759325" y="2554288"/>
          <p14:tracePt t="14215" x="4768850" y="2554288"/>
          <p14:tracePt t="14215" x="4776788" y="2554288"/>
          <p14:tracePt t="14265" x="4786313" y="2554288"/>
          <p14:tracePt t="14290" x="4795838" y="2554288"/>
          <p14:tracePt t="14315" x="4813300" y="2554288"/>
          <p14:tracePt t="14342" x="4830763" y="2554288"/>
          <p14:tracePt t="14353" x="4840288" y="2554288"/>
          <p14:tracePt t="14366" x="4867275" y="2554288"/>
          <p14:tracePt t="14371" x="4884738" y="2554288"/>
          <p14:tracePt t="14388" x="4938713" y="2554288"/>
          <p14:tracePt t="14407" x="4973638" y="2554288"/>
          <p14:tracePt t="14421" x="5027613" y="2554288"/>
          <p14:tracePt t="14438" x="5062538" y="2554288"/>
          <p14:tracePt t="14454" x="5143500" y="2554288"/>
          <p14:tracePt t="14472" x="5170488" y="2554288"/>
          <p14:tracePt t="14488" x="5197475" y="2554288"/>
          <p14:tracePt t="14505" x="5276850" y="2554288"/>
          <p14:tracePt t="15017" x="5295900" y="2554288"/>
          <p14:tracePt t="15031" x="5322888" y="2554288"/>
          <p14:tracePt t="15041" x="5402263" y="2554288"/>
          <p14:tracePt t="15058" x="5500688" y="2554288"/>
          <p14:tracePt t="15060" x="5581650" y="2544763"/>
          <p14:tracePt t="15070" x="5661025" y="2536825"/>
          <p14:tracePt t="15088" x="5724525" y="2527300"/>
          <p14:tracePt t="15103" x="5822950" y="2517775"/>
          <p14:tracePt t="15121" x="5857875" y="2517775"/>
          <p14:tracePt t="15138" x="5884863" y="2517775"/>
          <p14:tracePt t="15138" x="5902325" y="2517775"/>
          <p14:tracePt t="15160" x="5911850" y="2517775"/>
          <p14:tracePt t="15172" x="5929313" y="2517775"/>
          <p14:tracePt t="15190" x="5938838" y="2517775"/>
          <p14:tracePt t="15205" x="5956300" y="2517775"/>
          <p14:tracePt t="15223" x="5973763" y="2517775"/>
          <p14:tracePt t="15238" x="5983288" y="2517775"/>
          <p14:tracePt t="15255" x="6000750" y="2517775"/>
          <p14:tracePt t="15272" x="6010275" y="2517775"/>
          <p14:tracePt t="15308" x="6027738" y="2517775"/>
          <p14:tracePt t="15347" x="6037263" y="2517775"/>
          <p14:tracePt t="16024" x="6000750" y="2517775"/>
          <p14:tracePt t="16037" x="5830888" y="2544763"/>
          <p14:tracePt t="16049" x="5303838" y="2652713"/>
          <p14:tracePt t="16060" x="4848225" y="2759075"/>
          <p14:tracePt t="16072" x="4446588" y="2822575"/>
          <p14:tracePt t="16087" x="4241800" y="2867025"/>
          <p14:tracePt t="16093" x="3884613" y="2946400"/>
          <p14:tracePt t="16103" x="3697288" y="2982913"/>
          <p14:tracePt t="16119" x="3536950" y="3044825"/>
          <p14:tracePt t="16119" x="3017838" y="3116263"/>
          <p14:tracePt t="16139" x="2643188" y="3179763"/>
          <p14:tracePt t="16152" x="2517775" y="3187700"/>
          <p14:tracePt t="16170" x="2384425" y="3214688"/>
          <p14:tracePt t="16186" x="2205038" y="3259138"/>
          <p14:tracePt t="16204" x="2143125" y="3276600"/>
          <p14:tracePt t="16220" x="2098675" y="3295650"/>
          <p14:tracePt t="16235" x="2062163" y="3303588"/>
          <p14:tracePt t="17259" x="2089150" y="3303588"/>
          <p14:tracePt t="17271" x="2116138" y="3303588"/>
          <p14:tracePt t="17283" x="2214563" y="3313113"/>
          <p14:tracePt t="17289" x="2357438" y="3340100"/>
          <p14:tracePt t="17301" x="2589213" y="3384550"/>
          <p14:tracePt t="17319" x="2894013" y="3438525"/>
          <p14:tracePt t="17335" x="2955925" y="3446463"/>
          <p14:tracePt t="17351" x="2990850" y="3465513"/>
          <p14:tracePt t="17368" x="3009900" y="3465513"/>
          <p14:tracePt t="17385" x="3036888" y="3490913"/>
          <p14:tracePt t="17401" x="3044825" y="3490913"/>
          <p14:tracePt t="17447" x="3044825" y="3500438"/>
          <p14:tracePt t="17563" x="3044825" y="3509963"/>
          <p14:tracePt t="17588" x="3044825" y="3517900"/>
          <p14:tracePt t="17600" x="3044825" y="3527425"/>
          <p14:tracePt t="17617" x="3054350" y="3544888"/>
          <p14:tracePt t="17617" x="3054350" y="3581400"/>
          <p14:tracePt t="17635" x="3071813" y="3687763"/>
          <p14:tracePt t="17653" x="3071813" y="3724275"/>
          <p14:tracePt t="17668" x="3081338" y="3751263"/>
          <p14:tracePt t="17684" x="3081338" y="3768725"/>
          <p14:tracePt t="17702" x="3081338" y="3786188"/>
          <p14:tracePt t="17856" x="3089275" y="3786188"/>
          <p14:tracePt t="17869" x="3108325" y="3786188"/>
          <p14:tracePt t="17882" x="3133725" y="3786188"/>
          <p14:tracePt t="17891" x="3187700" y="3786188"/>
          <p14:tracePt t="17901" x="3330575" y="3776663"/>
          <p14:tracePt t="17922" x="3419475" y="3768725"/>
          <p14:tracePt t="17935" x="3473450" y="3768725"/>
          <p14:tracePt t="17952" x="3500438" y="3768725"/>
          <p14:tracePt t="17968" x="3517900" y="3768725"/>
          <p14:tracePt t="17987" x="3527425" y="3768725"/>
          <p14:tracePt t="18900" x="3536950" y="3768725"/>
          <p14:tracePt t="18913" x="3554413" y="3768725"/>
          <p14:tracePt t="18920" x="3589338" y="3768725"/>
          <p14:tracePt t="18934" x="3687763" y="3768725"/>
          <p14:tracePt t="18950" x="3938588" y="3751263"/>
          <p14:tracePt t="18968" x="4010025" y="3732213"/>
          <p14:tracePt t="18984" x="4044950" y="3732213"/>
          <p14:tracePt t="19000" x="4098925" y="3724275"/>
          <p14:tracePt t="19019" x="4125913" y="3724275"/>
          <p14:tracePt t="19033" x="4133850" y="3724275"/>
          <p14:tracePt t="19104" x="4143375" y="3724275"/>
          <p14:tracePt t="19562" x="4152900" y="3724275"/>
          <p14:tracePt t="19574" x="4160838" y="3732213"/>
          <p14:tracePt t="19586" x="4179888" y="3741738"/>
          <p14:tracePt t="19600" x="4197350" y="3741738"/>
          <p14:tracePt t="19611" x="4232275" y="3759200"/>
          <p14:tracePt t="19616" x="4259263" y="3768725"/>
          <p14:tracePt t="19633" x="4276725" y="3776663"/>
          <p14:tracePt t="19649" x="4303713" y="3786188"/>
          <p14:tracePt t="19667" x="4313238" y="3786188"/>
          <p14:tracePt t="19683" x="4322763" y="3786188"/>
          <p14:tracePt t="19699" x="4340225" y="3786188"/>
          <p14:tracePt t="19717" x="4348163" y="3786188"/>
          <p14:tracePt t="19733" x="4367213" y="3786188"/>
          <p14:tracePt t="19749" x="4411663" y="3786188"/>
          <p14:tracePt t="19766" x="4446588" y="3786188"/>
          <p14:tracePt t="19782" x="4483100" y="3786188"/>
          <p14:tracePt t="19800" x="4562475" y="3786188"/>
          <p14:tracePt t="19816" x="4598988" y="3795713"/>
          <p14:tracePt t="19832" x="4625975" y="3795713"/>
          <p14:tracePt t="19848" x="4652963" y="3803650"/>
          <p14:tracePt t="19865" x="4687888" y="3813175"/>
          <p14:tracePt t="19882" x="4697413" y="3813175"/>
          <p14:tracePt t="19899" x="4705350" y="3813175"/>
          <p14:tracePt t="19969" x="4714875" y="3813175"/>
          <p14:tracePt t="19987" x="4714875" y="3822700"/>
          <p14:tracePt t="20363" x="4732338" y="3822700"/>
          <p14:tracePt t="20377" x="4759325" y="3822700"/>
          <p14:tracePt t="20389" x="4840288" y="3822700"/>
          <p14:tracePt t="20397" x="4956175" y="3822700"/>
          <p14:tracePt t="20416" x="5054600" y="3822700"/>
          <p14:tracePt t="20417" x="5133975" y="3822700"/>
          <p14:tracePt t="20433" x="5187950" y="3822700"/>
          <p14:tracePt t="20448" x="5232400" y="3822700"/>
          <p14:tracePt t="20448" x="5259388" y="3822700"/>
          <p14:tracePt t="20468" x="5268913" y="3822700"/>
          <p14:tracePt t="20481" x="5286375" y="3822700"/>
          <p14:tracePt t="20556" x="5295900" y="3822700"/>
          <p14:tracePt t="20580" x="5303838" y="3813175"/>
          <p14:tracePt t="20593" x="5313363" y="3813175"/>
          <p14:tracePt t="20615" x="5322888" y="3813175"/>
          <p14:tracePt t="20643" x="5330825" y="3813175"/>
          <p14:tracePt t="20668" x="5340350" y="3813175"/>
          <p14:tracePt t="20693" x="5348288" y="3813175"/>
          <p14:tracePt t="20720" x="5357813" y="3813175"/>
          <p14:tracePt t="20732" x="5375275" y="3813175"/>
          <p14:tracePt t="20742" x="5394325" y="3813175"/>
          <p14:tracePt t="20748" x="5402263" y="3813175"/>
          <p14:tracePt t="20764" x="5411788" y="3813175"/>
          <p14:tracePt t="20783" x="5429250" y="3813175"/>
          <p14:tracePt t="20798" x="5438775" y="3813175"/>
          <p14:tracePt t="20847" x="5446713" y="3813175"/>
          <p14:tracePt t="20910" x="5456238" y="3813175"/>
          <p14:tracePt t="21229" x="5465763" y="3813175"/>
          <p14:tracePt t="21241" x="5491163" y="3813175"/>
          <p14:tracePt t="21245" x="5545138" y="3813175"/>
          <p14:tracePt t="21268" x="5608638" y="3813175"/>
          <p14:tracePt t="21269" x="5661025" y="3813175"/>
          <p14:tracePt t="21284" x="5697538" y="3813175"/>
          <p14:tracePt t="21298" x="5732463" y="3803650"/>
          <p14:tracePt t="21298" x="5751513" y="3803650"/>
          <p14:tracePt t="21319" x="5759450" y="3803650"/>
          <p14:tracePt t="21332" x="5768975" y="3803650"/>
          <p14:tracePt t="21350" x="5786438" y="3803650"/>
          <p14:tracePt t="21366" x="5813425" y="3795713"/>
          <p14:tracePt t="21384" x="5822950" y="3795713"/>
          <p14:tracePt t="21398" x="5840413" y="3795713"/>
          <p14:tracePt t="21416" x="5857875" y="3786188"/>
          <p14:tracePt t="21448" x="5867400" y="3786188"/>
          <p14:tracePt t="21450" x="5875338" y="3786188"/>
          <p14:tracePt t="21484" x="5884863" y="3786188"/>
          <p14:tracePt t="21637" x="5894388" y="3786188"/>
          <p14:tracePt t="21686" x="5902325" y="3786188"/>
          <p14:tracePt t="21699" x="5911850" y="3786188"/>
          <p14:tracePt t="21714" x="5938838" y="3786188"/>
          <p14:tracePt t="21721" x="5983288" y="3786188"/>
          <p14:tracePt t="21732" x="6081713" y="3786188"/>
          <p14:tracePt t="21748" x="6269038" y="3786188"/>
          <p14:tracePt t="21764" x="6323013" y="3786188"/>
          <p14:tracePt t="21780" x="6348413" y="3786188"/>
          <p14:tracePt t="21797" x="6367463" y="3786188"/>
          <p14:tracePt t="21815" x="6375400" y="3786188"/>
          <p14:tracePt t="22425" x="6384925" y="3786188"/>
          <p14:tracePt t="22514" x="6394450" y="3786188"/>
          <p14:tracePt t="22705" x="6402388" y="3786188"/>
          <p14:tracePt t="22743" x="6411913" y="3786188"/>
          <p14:tracePt t="22757" x="6429375" y="3786188"/>
          <p14:tracePt t="22769" x="6465888" y="3786188"/>
          <p14:tracePt t="22769" x="6527800" y="3786188"/>
          <p14:tracePt t="22793" x="6589713" y="3786188"/>
          <p14:tracePt t="22807" x="6626225" y="3786188"/>
          <p14:tracePt t="22821" x="6653213" y="3786188"/>
          <p14:tracePt t="22832" x="6670675" y="3786188"/>
          <p14:tracePt t="22839" x="6680200" y="3786188"/>
          <p14:tracePt t="22870" x="6688138" y="3786188"/>
          <p14:tracePt t="22883" x="6697663" y="3786188"/>
          <p14:tracePt t="22934" x="6705600" y="3786188"/>
          <p14:tracePt t="23023" x="6715125" y="3786188"/>
          <p14:tracePt t="23049" x="6724650" y="3786188"/>
          <p14:tracePt t="23061" x="6732588" y="3786188"/>
          <p14:tracePt t="23067" x="6742113" y="3786188"/>
          <p14:tracePt t="23101" x="6751638" y="3786188"/>
          <p14:tracePt t="23101" x="6759575" y="3786188"/>
          <p14:tracePt t="23113" x="6769100" y="3786188"/>
          <p14:tracePt t="23150" x="6777038" y="3786188"/>
          <p14:tracePt t="23167" x="6796088" y="3786188"/>
          <p14:tracePt t="23179" x="6804025" y="3786188"/>
          <p14:tracePt t="23180" x="6823075" y="3786188"/>
          <p14:tracePt t="23196" x="6840538" y="3786188"/>
          <p14:tracePt t="23212" x="6884988" y="3786188"/>
          <p14:tracePt t="23230" x="6894513" y="3786188"/>
          <p14:tracePt t="23245" x="6911975" y="3786188"/>
          <p14:tracePt t="23263" x="6938963" y="3786188"/>
          <p14:tracePt t="23303" x="6946900" y="3786188"/>
          <p14:tracePt t="23341" x="6956425" y="3786188"/>
          <p14:tracePt t="23877" x="6973888" y="3786188"/>
          <p14:tracePt t="23891" x="7000875" y="3786188"/>
          <p14:tracePt t="23901" x="7062788" y="3776663"/>
          <p14:tracePt t="23914" x="7116763" y="3776663"/>
          <p14:tracePt t="23930" x="7188200" y="3776663"/>
          <p14:tracePt t="23931" x="7242175" y="3776663"/>
          <p14:tracePt t="23947" x="7277100" y="3776663"/>
          <p14:tracePt t="23962" x="7313613" y="3776663"/>
          <p14:tracePt t="23982" x="7331075" y="3776663"/>
          <p14:tracePt t="23995" x="7340600" y="3776663"/>
          <p14:tracePt t="24030" x="7348538" y="3776663"/>
          <p14:tracePt t="24056" x="7358063" y="3776663"/>
          <p14:tracePt t="24158" x="7367588" y="3776663"/>
          <p14:tracePt t="24182" x="7375525" y="3776663"/>
          <p14:tracePt t="24195" x="7394575" y="3776663"/>
          <p14:tracePt t="24200" x="7419975" y="3776663"/>
          <p14:tracePt t="24211" x="7456488" y="3776663"/>
          <p14:tracePt t="24228" x="7581900" y="3776663"/>
          <p14:tracePt t="24261" x="7634288" y="3776663"/>
          <p14:tracePt t="24262" x="7670800" y="3776663"/>
          <p14:tracePt t="24277" x="7688263" y="3776663"/>
          <p14:tracePt t="24295" x="7715250" y="3776663"/>
          <p14:tracePt t="24781" x="7732713" y="3776663"/>
          <p14:tracePt t="24807" x="7742238" y="3776663"/>
          <p14:tracePt t="24819" x="7759700" y="3776663"/>
          <p14:tracePt t="24824" x="7796213" y="3776663"/>
          <p14:tracePt t="24834" x="7867650" y="3795713"/>
          <p14:tracePt t="24846" x="7929563" y="3803650"/>
          <p14:tracePt t="24861" x="7991475" y="3813175"/>
          <p14:tracePt t="24878" x="8027988" y="3813175"/>
          <p14:tracePt t="24897" x="8045450" y="3813175"/>
          <p14:tracePt t="25569" x="8054975" y="3813175"/>
          <p14:tracePt t="25585" x="8062913" y="3813175"/>
          <p14:tracePt t="25596" x="8072438" y="3813175"/>
          <p14:tracePt t="25597" x="8108950" y="3813175"/>
          <p14:tracePt t="25611" x="8126413" y="3813175"/>
          <p14:tracePt t="25627" x="8161338" y="3803650"/>
          <p14:tracePt t="25645" x="8197850" y="3795713"/>
          <p14:tracePt t="25663" x="8205788" y="3795713"/>
          <p14:tracePt t="25678" x="8215313" y="3795713"/>
          <p14:tracePt t="25723" x="8215313" y="3786188"/>
          <p14:tracePt t="25952" x="8224838" y="3786188"/>
          <p14:tracePt t="25991" x="8232775" y="3776663"/>
          <p14:tracePt t="26002" x="8251825" y="3776663"/>
          <p14:tracePt t="26015" x="8277225" y="3776663"/>
          <p14:tracePt t="26019" x="8323263" y="3768725"/>
          <p14:tracePt t="26029" x="8429625" y="3759200"/>
          <p14:tracePt t="26044" x="8545513" y="3751263"/>
          <p14:tracePt t="26060" x="8661400" y="3751263"/>
          <p14:tracePt t="26083" x="8688388" y="3751263"/>
          <p14:tracePt t="26094" x="8697913" y="3751263"/>
          <p14:tracePt t="26129" x="8705850" y="3751263"/>
          <p14:tracePt t="26474" x="8715375" y="3751263"/>
          <p14:tracePt t="26486" x="8724900" y="3751263"/>
          <p14:tracePt t="26490" x="8742363" y="3751263"/>
          <p14:tracePt t="26510" x="8777288" y="3759200"/>
          <p14:tracePt t="26512" x="8867775" y="3776663"/>
          <p14:tracePt t="26542" x="8939213" y="3795713"/>
          <p14:tracePt t="26543" x="8974138" y="3795713"/>
          <p14:tracePt t="26560" x="9010650" y="3803650"/>
          <p14:tracePt t="26578" x="9018588" y="3803650"/>
          <p14:tracePt t="26593" x="9028113" y="3803650"/>
          <p14:tracePt t="26609" x="9037638" y="3813175"/>
          <p14:tracePt t="26628" x="9045575" y="3813175"/>
          <p14:tracePt t="26666" x="9055100" y="3813175"/>
          <p14:tracePt t="26702" x="9063038" y="3813175"/>
          <p14:tracePt t="27060" x="9090025" y="3813175"/>
          <p14:tracePt t="27071" x="9117013" y="3813175"/>
          <p14:tracePt t="27084" x="9170988" y="3813175"/>
          <p14:tracePt t="27088" x="9205913" y="3813175"/>
          <p14:tracePt t="27109" x="9232900" y="3813175"/>
          <p14:tracePt t="27110" x="9251950" y="3813175"/>
          <p14:tracePt t="27126" x="9269413" y="3813175"/>
          <p14:tracePt t="27173" x="9277350" y="3813175"/>
          <p14:tracePt t="27262" x="9286875" y="3813175"/>
          <p14:tracePt t="27276" x="9296400" y="3813175"/>
          <p14:tracePt t="27281" x="9304338" y="3813175"/>
          <p14:tracePt t="27292" x="9313863" y="3813175"/>
          <p14:tracePt t="27309" x="9331325" y="3813175"/>
          <p14:tracePt t="27326" x="9340850" y="3813175"/>
          <p14:tracePt t="27389" x="9348788" y="3813175"/>
          <p14:tracePt t="27975" x="9323388" y="3813175"/>
          <p14:tracePt t="27986" x="9153525" y="3813175"/>
          <p14:tracePt t="28002" x="7286625" y="3813175"/>
          <p14:tracePt t="28003" x="5589588" y="4010025"/>
          <p14:tracePt t="28027" x="5045075" y="4125913"/>
          <p14:tracePt t="28030" x="4367213" y="4276725"/>
          <p14:tracePt t="28041" x="3938588" y="4375150"/>
          <p14:tracePt t="28060" x="2874963" y="4527550"/>
          <p14:tracePt t="28077" x="2670175" y="4562475"/>
          <p14:tracePt t="28094" x="2544763" y="4598988"/>
          <p14:tracePt t="28108" x="2482850" y="4616450"/>
          <p14:tracePt t="28125" x="2419350" y="4625975"/>
          <p14:tracePt t="28143" x="2411413" y="4625975"/>
          <p14:tracePt t="28547" x="2438400" y="4625975"/>
          <p14:tracePt t="28547" x="2509838" y="4643438"/>
          <p14:tracePt t="28573" x="2633663" y="4687888"/>
          <p14:tracePt t="28586" x="2741613" y="4741863"/>
          <p14:tracePt t="28595" x="2822575" y="4776788"/>
          <p14:tracePt t="28606" x="2919413" y="4830763"/>
          <p14:tracePt t="28625" x="2938463" y="4830763"/>
          <p14:tracePt t="28639" x="2946400" y="4848225"/>
          <p14:tracePt t="28656" x="2955925" y="4848225"/>
          <p14:tracePt t="28673" x="2965450" y="4848225"/>
          <p14:tracePt t="28690" x="2973388" y="4848225"/>
          <p14:tracePt t="28706" x="2982913" y="4857750"/>
          <p14:tracePt t="28753" x="2990850" y="4857750"/>
          <p14:tracePt t="29030" x="2990850" y="4867275"/>
          <p14:tracePt t="29043" x="2990850" y="4884738"/>
          <p14:tracePt t="29055" x="3009900" y="4919663"/>
          <p14:tracePt t="29066" x="3036888" y="5010150"/>
          <p14:tracePt t="29072" x="3081338" y="5116513"/>
          <p14:tracePt t="29089" x="3116263" y="5241925"/>
          <p14:tracePt t="29107" x="3125788" y="5268913"/>
          <p14:tracePt t="29122" x="3125788" y="5286375"/>
          <p14:tracePt t="29138" x="3125788" y="5303838"/>
          <p14:tracePt t="29155" x="3125788" y="5322888"/>
          <p14:tracePt t="29173" x="3133725" y="5340350"/>
          <p14:tracePt t="29223" x="3133725" y="5348288"/>
          <p14:tracePt t="29692" x="3143250" y="5348288"/>
          <p14:tracePt t="29707" x="3179763" y="5348288"/>
          <p14:tracePt t="29719" x="3276600" y="5348288"/>
          <p14:tracePt t="29728" x="3384550" y="5348288"/>
          <p14:tracePt t="29743" x="3490913" y="5348288"/>
          <p14:tracePt t="29756" x="3527425" y="5348288"/>
          <p14:tracePt t="29781" x="3536950" y="5348288"/>
          <p14:tracePt t="29832" x="3544888" y="5348288"/>
          <p14:tracePt t="29857" x="3554413" y="5348288"/>
          <p14:tracePt t="30329" x="3571875" y="5348288"/>
          <p14:tracePt t="30343" x="3598863" y="5348288"/>
          <p14:tracePt t="30351" x="3670300" y="5348288"/>
          <p14:tracePt t="30361" x="3795713" y="5348288"/>
          <p14:tracePt t="30373" x="3938588" y="5348288"/>
          <p14:tracePt t="30389" x="4044950" y="5348288"/>
          <p14:tracePt t="30407" x="4081463" y="5348288"/>
          <p14:tracePt t="30422" x="4098925" y="5348288"/>
          <p14:tracePt t="30438" x="4143375" y="5348288"/>
          <p14:tracePt t="30483" x="4152900" y="5348288"/>
          <p14:tracePt t="30547" x="4160838" y="5348288"/>
          <p14:tracePt t="30622" x="4170363" y="5348288"/>
          <p14:tracePt t="30649" x="4179888" y="5348288"/>
          <p14:tracePt t="30673" x="4187825" y="5348288"/>
          <p14:tracePt t="30686" x="4205288" y="5348288"/>
          <p14:tracePt t="30697" x="4224338" y="5348288"/>
          <p14:tracePt t="30704" x="4241800" y="5348288"/>
          <p14:tracePt t="30720" x="4286250" y="5348288"/>
          <p14:tracePt t="30740" x="4295775" y="5348288"/>
          <p14:tracePt t="30753" x="4313238" y="5348288"/>
          <p14:tracePt t="30813" x="4322763" y="5348288"/>
          <p14:tracePt t="31335" x="4348163" y="5348288"/>
          <p14:tracePt t="31348" x="4384675" y="5348288"/>
          <p14:tracePt t="31360" x="4483100" y="5348288"/>
          <p14:tracePt t="31372" x="4643438" y="5348288"/>
          <p14:tracePt t="31385" x="4751388" y="5348288"/>
          <p14:tracePt t="31393" x="4795838" y="5348288"/>
          <p14:tracePt t="31402" x="4822825" y="5348288"/>
          <p14:tracePt t="31419" x="4848225" y="5348288"/>
          <p14:tracePt t="31474" x="4857750" y="5348288"/>
          <p14:tracePt t="31513" x="4867275" y="5348288"/>
          <p14:tracePt t="31537" x="4875213" y="5348288"/>
          <p14:tracePt t="31563" x="4884738" y="5348288"/>
          <p14:tracePt t="31563" x="4894263" y="5348288"/>
          <p14:tracePt t="31589" x="4902200" y="5348288"/>
          <p14:tracePt t="31601" x="4919663" y="5348288"/>
          <p14:tracePt t="31609" x="4938713" y="5348288"/>
          <p14:tracePt t="31621" x="4946650" y="5348288"/>
          <p14:tracePt t="31637" x="4965700" y="5348288"/>
          <p14:tracePt t="31690" x="4973638" y="5348288"/>
          <p14:tracePt t="32122" x="4983163" y="5348288"/>
          <p14:tracePt t="32135" x="5000625" y="5348288"/>
          <p14:tracePt t="32140" x="5045075" y="5348288"/>
          <p14:tracePt t="32151" x="5099050" y="5348288"/>
          <p14:tracePt t="32168" x="5180013" y="5348288"/>
          <p14:tracePt t="32187" x="5214938" y="5348288"/>
          <p14:tracePt t="32203" x="5241925" y="5348288"/>
          <p14:tracePt t="32218" x="5276850" y="5348288"/>
          <p14:tracePt t="32237" x="5340350" y="5348288"/>
          <p14:tracePt t="32252" x="5367338" y="5348288"/>
          <p14:tracePt t="32268" x="5394325" y="5348288"/>
          <p14:tracePt t="32285" x="5411788" y="5348288"/>
          <p14:tracePt t="32303" x="5429250" y="5348288"/>
          <p14:tracePt t="32339" x="5438775" y="5348288"/>
          <p14:tracePt t="32366" x="5438775" y="5340350"/>
          <p14:tracePt t="32377" x="5446713" y="5340350"/>
          <p14:tracePt t="32403" x="5456238" y="5330825"/>
          <p14:tracePt t="32415" x="5456238" y="5322888"/>
          <p14:tracePt t="32421" x="5465763" y="5322888"/>
          <p14:tracePt t="32435" x="5473700" y="5313363"/>
          <p14:tracePt t="32452" x="5500688" y="5303838"/>
          <p14:tracePt t="32469" x="5510213" y="5303838"/>
          <p14:tracePt t="32484" x="5510213" y="5295900"/>
          <p14:tracePt t="32501" x="5518150" y="5295900"/>
          <p14:tracePt t="33193" x="5537200" y="5295900"/>
          <p14:tracePt t="33205" x="5562600" y="5295900"/>
          <p14:tracePt t="33210" x="5634038" y="5286375"/>
          <p14:tracePt t="33219" x="5759450" y="5276850"/>
          <p14:tracePt t="33235" x="5884863" y="5259388"/>
          <p14:tracePt t="33252" x="5983288" y="5251450"/>
          <p14:tracePt t="33272" x="6000750" y="5241925"/>
          <p14:tracePt t="33287" x="6010275" y="5241925"/>
          <p14:tracePt t="33332" x="6018213" y="5241925"/>
          <p14:tracePt t="33689" x="6027738" y="5241925"/>
          <p14:tracePt t="33701" x="6037263" y="5241925"/>
          <p14:tracePt t="33712" x="6045200" y="5241925"/>
          <p14:tracePt t="33726" x="6072188" y="5241925"/>
          <p14:tracePt t="33739" x="6116638" y="5241925"/>
          <p14:tracePt t="33752" x="6161088" y="5251450"/>
          <p14:tracePt t="33752" x="6197600" y="5259388"/>
          <p14:tracePt t="33767" x="6224588" y="5268913"/>
          <p14:tracePt t="33783" x="6251575" y="5268913"/>
          <p14:tracePt t="34158" x="6259513" y="5268913"/>
          <p14:tracePt t="34197" x="6259513" y="5276850"/>
          <p14:tracePt t="34209" x="6269038" y="5276850"/>
          <p14:tracePt t="34222" x="6269038" y="5286375"/>
          <p14:tracePt t="34235" x="6276975" y="5286375"/>
          <p14:tracePt t="34244" x="6286500" y="5286375"/>
          <p14:tracePt t="34250" x="6296025" y="5286375"/>
          <p14:tracePt t="34286" x="6313488" y="5295900"/>
          <p14:tracePt t="34324" x="6323013" y="5295900"/>
          <p14:tracePt t="34350" x="6330950" y="5295900"/>
          <p14:tracePt t="34362" x="6340475" y="5295900"/>
          <p14:tracePt t="34376" x="6348413" y="5303838"/>
          <p14:tracePt t="34388" x="6357938" y="5303838"/>
          <p14:tracePt t="34400" x="6367463" y="5303838"/>
          <p14:tracePt t="34405" x="6375400" y="5303838"/>
          <p14:tracePt t="34416" x="6384925" y="5303838"/>
          <p14:tracePt t="34433" x="6394450" y="5303838"/>
          <p14:tracePt t="34449" x="6402388" y="5303838"/>
          <p14:tracePt t="34490" x="6411913" y="5303838"/>
          <p14:tracePt t="34503" x="6419850" y="5303838"/>
          <p14:tracePt t="34515" x="6419850" y="5313363"/>
          <p14:tracePt t="34593" x="6429375" y="5313363"/>
          <p14:tracePt t="34657" x="6438900" y="5313363"/>
          <p14:tracePt t="34667" x="6446838" y="5313363"/>
          <p14:tracePt t="34680" x="6456363" y="5313363"/>
          <p14:tracePt t="34687" x="6465888" y="5313363"/>
          <p14:tracePt t="34699" x="6483350" y="5313363"/>
          <p14:tracePt t="34716" x="6527800" y="5313363"/>
          <p14:tracePt t="34732" x="6554788" y="5313363"/>
          <p14:tracePt t="34750" x="6572250" y="5313363"/>
          <p14:tracePt t="34765" x="6589713" y="5313363"/>
          <p14:tracePt t="34783" x="6626225" y="5313363"/>
          <p14:tracePt t="34799" x="6634163" y="5313363"/>
          <p14:tracePt t="34816" x="6661150" y="5313363"/>
          <p14:tracePt t="34834" x="6670675" y="5313363"/>
          <p14:tracePt t="34850" x="6680200" y="5313363"/>
          <p14:tracePt t="34866" x="6688138" y="5313363"/>
          <p14:tracePt t="34883" x="6715125" y="5313363"/>
          <p14:tracePt t="34899" x="6724650" y="5313363"/>
          <p14:tracePt t="34915" x="6742113" y="5322888"/>
          <p14:tracePt t="34932" x="6751638" y="5322888"/>
          <p14:tracePt t="35355" x="6759575" y="5322888"/>
          <p14:tracePt t="35369" x="6777038" y="5322888"/>
          <p14:tracePt t="35376" x="6804025" y="5322888"/>
          <p14:tracePt t="35383" x="6858000" y="5322888"/>
          <p14:tracePt t="35399" x="6929438" y="5322888"/>
          <p14:tracePt t="35417" x="7027863" y="5313363"/>
          <p14:tracePt t="35433" x="7081838" y="5313363"/>
          <p14:tracePt t="35450" x="7116763" y="5313363"/>
          <p14:tracePt t="35466" x="7170738" y="5313363"/>
          <p14:tracePt t="35484" x="7180263" y="5313363"/>
          <p14:tracePt t="35504" x="7188200" y="5313363"/>
          <p14:tracePt t="35546" x="7197725" y="5313363"/>
          <p14:tracePt t="35584" x="7205663" y="5313363"/>
          <p14:tracePt t="35609" x="7215188" y="5313363"/>
          <p14:tracePt t="35636" x="7224713" y="5313363"/>
          <p14:tracePt t="35673" x="7242175" y="5313363"/>
          <p14:tracePt t="35686" x="7269163" y="5313363"/>
          <p14:tracePt t="35689" x="7296150" y="5313363"/>
          <p14:tracePt t="35699" x="7323138" y="5313363"/>
          <p14:tracePt t="35717" x="7348538" y="5313363"/>
          <p14:tracePt t="35733" x="7412038" y="5313363"/>
          <p14:tracePt t="35757" x="7429500" y="5313363"/>
          <p14:tracePt t="35790" x="7439025" y="5313363"/>
          <p14:tracePt t="36921" x="7446963" y="5313363"/>
          <p14:tracePt t="36933" x="7473950" y="5313363"/>
          <p14:tracePt t="36947" x="7518400" y="5313363"/>
          <p14:tracePt t="36963" x="7599363" y="5313363"/>
          <p14:tracePt t="36980" x="7688263" y="5313363"/>
          <p14:tracePt t="36981" x="7796213" y="5313363"/>
          <p14:tracePt t="36997" x="7813675" y="5313363"/>
          <p14:tracePt t="37014" x="7831138" y="5313363"/>
          <p14:tracePt t="37569" x="7840663" y="5313363"/>
          <p14:tracePt t="37583" x="7858125" y="5313363"/>
          <p14:tracePt t="37597" x="7894638" y="5313363"/>
          <p14:tracePt t="37610" x="8010525" y="5322888"/>
          <p14:tracePt t="37619" x="8143875" y="5340350"/>
          <p14:tracePt t="37633" x="8224838" y="5357813"/>
          <p14:tracePt t="37635" x="8259763" y="5357813"/>
          <p14:tracePt t="37647" x="8286750" y="5367338"/>
          <p14:tracePt t="37684" x="8296275" y="5367338"/>
          <p14:tracePt t="38489" x="8304213" y="5367338"/>
          <p14:tracePt t="38499" x="8340725" y="5367338"/>
          <p14:tracePt t="38512" x="8394700" y="5357813"/>
          <p14:tracePt t="38517" x="8474075" y="5340350"/>
          <p14:tracePt t="38528" x="8518525" y="5322888"/>
          <p14:tracePt t="38545" x="8634413" y="5303838"/>
          <p14:tracePt t="38564" x="8680450" y="5303838"/>
          <p14:tracePt t="38578" x="8724900" y="5303838"/>
          <p14:tracePt t="38595" x="8759825" y="5303838"/>
          <p14:tracePt t="38613" x="8823325" y="5303838"/>
          <p14:tracePt t="38628" x="8867775" y="5303838"/>
          <p14:tracePt t="38645" x="8929688" y="5303838"/>
          <p14:tracePt t="38661" x="8956675" y="5303838"/>
          <p14:tracePt t="38678" x="8983663" y="5303838"/>
          <p14:tracePt t="38741" x="8991600" y="5303838"/>
          <p14:tracePt t="38753" x="9001125" y="5303838"/>
          <p14:tracePt t="38779" x="9010650" y="5303838"/>
          <p14:tracePt t="38818" x="9018588" y="5303838"/>
          <p14:tracePt t="38829" x="9028113" y="5303838"/>
          <p14:tracePt t="38833" x="9037638" y="5303838"/>
          <p14:tracePt t="38843" x="9045575" y="5303838"/>
          <p14:tracePt t="38860" x="9072563" y="5303838"/>
          <p14:tracePt t="38876" x="9117013" y="5303838"/>
          <p14:tracePt t="38894" x="9134475" y="5303838"/>
          <p14:tracePt t="38910" x="9153525" y="5303838"/>
          <p14:tracePt t="38927" x="9180513" y="5303838"/>
          <p14:tracePt t="38944" x="9188450" y="5303838"/>
          <p14:tracePt t="40369" x="0" y="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49680" y="1557671"/>
                <a:ext cx="9692640" cy="4928190"/>
              </a:xfrm>
            </p:spPr>
            <p:txBody>
              <a:bodyPr/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(3)  Multiplication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𝑏𝑖</m:t>
                          </m:r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𝑑𝑖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𝑎𝑑𝑖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𝑏𝑐𝑖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𝑏𝑑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𝑏𝑐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000" dirty="0"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(4)  Division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latin typeface="Candara" panose="020E0502030303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≠0,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then</a:t>
                </a:r>
              </a:p>
              <a:p>
                <a:pPr marL="0" indent="0">
                  <a:buNone/>
                </a:pPr>
                <a:endParaRPr lang="en-US" sz="2000" dirty="0">
                  <a:latin typeface="Candara" panose="020E0502030303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𝑏𝑖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𝑑𝑖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𝑏𝑖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𝑑𝑖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𝑑𝑖</m:t>
                          </m:r>
                        </m:den>
                      </m:f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𝑎𝑑𝑖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𝑏𝑐𝑖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𝑏𝑑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𝑏𝑑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𝑏𝑐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𝑎𝑑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0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9680" y="1557671"/>
                <a:ext cx="9692640" cy="4928190"/>
              </a:xfrm>
              <a:blipFill rotWithShape="0">
                <a:blip r:embed="rId4"/>
                <a:stretch>
                  <a:fillRect l="-629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>
                <a:solidFill>
                  <a:schemeClr val="bg1"/>
                </a:solidFill>
                <a:latin typeface="Trebuchet MS" panose="020B0603020202020204" pitchFamily="34" charset="0"/>
              </a:rPr>
              <a:t>Fundamental Operations with Complex Numbers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12151"/>
              </p:ext>
            </p:extLst>
          </p:nvPr>
        </p:nvGraphicFramePr>
        <p:xfrm>
          <a:off x="-13829" y="6556397"/>
          <a:ext cx="12207240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Week</a:t>
                      </a:r>
                      <a:r>
                        <a:rPr lang="en-US" sz="1300" baseline="0" dirty="0">
                          <a:latin typeface="Trebuchet MS" panose="020B0603020202020204" pitchFamily="34" charset="0"/>
                        </a:rPr>
                        <a:t> 1</a:t>
                      </a:r>
                      <a:endParaRPr lang="en-US" sz="13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83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MATH</a:t>
                      </a:r>
                      <a:r>
                        <a:rPr lang="en-US" sz="1300" baseline="0" dirty="0">
                          <a:latin typeface="Trebuchet MS" panose="020B0603020202020204" pitchFamily="34" charset="0"/>
                        </a:rPr>
                        <a:t> 704</a:t>
                      </a:r>
                      <a:endParaRPr lang="en-US" sz="13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11/12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65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48"/>
    </mc:Choice>
    <mc:Fallback xmlns="">
      <p:transition spd="slow" advTm="63548"/>
    </mc:Fallback>
  </mc:AlternateContent>
  <p:extLst>
    <p:ext uri="{3A86A75C-4F4B-4683-9AE1-C65F6400EC91}">
      <p14:laserTraceLst xmlns:p14="http://schemas.microsoft.com/office/powerpoint/2010/main">
        <p14:tracePtLst>
          <p14:tracePt t="2963" x="2419350" y="1928813"/>
          <p14:tracePt t="3152" x="0" y="0"/>
        </p14:tracePtLst>
        <p14:tracePtLst>
          <p14:tracePt t="3267" x="2419350" y="1928813"/>
          <p14:tracePt t="3347" x="2419350" y="1938338"/>
          <p14:tracePt t="3360" x="2438400" y="1955800"/>
          <p14:tracePt t="3374" x="2500313" y="1982788"/>
          <p14:tracePt t="3374" x="2598738" y="2044700"/>
          <p14:tracePt t="3389" x="2751138" y="2160588"/>
          <p14:tracePt t="3406" x="2894013" y="2286000"/>
          <p14:tracePt t="3423" x="2919413" y="2322513"/>
          <p14:tracePt t="3440" x="2928938" y="2339975"/>
          <p14:tracePt t="3456" x="2946400" y="2357438"/>
          <p14:tracePt t="3474" x="2946400" y="2366963"/>
          <p14:tracePt t="3919" x="2955925" y="2366963"/>
          <p14:tracePt t="3944" x="2965450" y="2366963"/>
          <p14:tracePt t="3957" x="2973388" y="2366963"/>
          <p14:tracePt t="3964" x="2990850" y="2366963"/>
          <p14:tracePt t="3972" x="3009900" y="2366963"/>
          <p14:tracePt t="3988" x="3036888" y="2374900"/>
          <p14:tracePt t="4006" x="3081338" y="2374900"/>
          <p14:tracePt t="4022" x="3098800" y="2374900"/>
          <p14:tracePt t="4039" x="3108325" y="2374900"/>
          <p14:tracePt t="4055" x="3133725" y="2374900"/>
          <p14:tracePt t="4072" x="3143250" y="2374900"/>
          <p14:tracePt t="4110" x="3152775" y="2374900"/>
          <p14:tracePt t="4225" x="3160713" y="2374900"/>
          <p14:tracePt t="4542" x="3170238" y="2374900"/>
          <p14:tracePt t="4555" x="3187700" y="2374900"/>
          <p14:tracePt t="4560" x="3205163" y="2374900"/>
          <p14:tracePt t="4571" x="3295650" y="2374900"/>
          <p14:tracePt t="4587" x="3419475" y="2374900"/>
          <p14:tracePt t="4587" x="3509963" y="2374900"/>
          <p14:tracePt t="4606" x="3562350" y="2374900"/>
          <p14:tracePt t="4621" x="3608388" y="2384425"/>
          <p14:tracePt t="4638" x="3625850" y="2384425"/>
          <p14:tracePt t="4654" x="3643313" y="2384425"/>
          <p14:tracePt t="4874" x="3652838" y="2384425"/>
          <p14:tracePt t="4899" x="3660775" y="2384425"/>
          <p14:tracePt t="4912" x="3679825" y="2393950"/>
          <p14:tracePt t="4928" x="3697288" y="2393950"/>
          <p14:tracePt t="4938" x="3732213" y="2393950"/>
          <p14:tracePt t="4945" x="3776663" y="2401888"/>
          <p14:tracePt t="4955" x="3830638" y="2401888"/>
          <p14:tracePt t="4972" x="3875088" y="2411413"/>
          <p14:tracePt t="4989" x="3884613" y="2411413"/>
          <p14:tracePt t="5005" x="3894138" y="2411413"/>
          <p14:tracePt t="5052" x="3902075" y="2411413"/>
          <p14:tracePt t="5651" x="3911600" y="2411413"/>
          <p14:tracePt t="5663" x="3946525" y="2411413"/>
          <p14:tracePt t="5676" x="4037013" y="2411413"/>
          <p14:tracePt t="5690" x="4241800" y="2411413"/>
          <p14:tracePt t="5695" x="4456113" y="2411413"/>
          <p14:tracePt t="5704" x="4554538" y="2411413"/>
          <p14:tracePt t="5721" x="4633913" y="2411413"/>
          <p14:tracePt t="5738" x="4741863" y="2411413"/>
          <p14:tracePt t="5754" x="4751388" y="2411413"/>
          <p14:tracePt t="5771" x="4759325" y="2411413"/>
          <p14:tracePt t="5788" x="4768850" y="2411413"/>
          <p14:tracePt t="6607" x="4786313" y="2411413"/>
          <p14:tracePt t="6617" x="4813300" y="2411413"/>
          <p14:tracePt t="6631" x="4867275" y="2411413"/>
          <p14:tracePt t="6643" x="4929188" y="2411413"/>
          <p14:tracePt t="6656" x="4983163" y="2411413"/>
          <p14:tracePt t="6670" x="5018088" y="2411413"/>
          <p14:tracePt t="6671" x="5072063" y="2411413"/>
          <p14:tracePt t="6686" x="5116513" y="2411413"/>
          <p14:tracePt t="6703" x="5160963" y="2411413"/>
          <p14:tracePt t="6721" x="5180013" y="2411413"/>
          <p14:tracePt t="6736" x="5187950" y="2411413"/>
          <p14:tracePt t="6753" x="5197475" y="2411413"/>
          <p14:tracePt t="6770" x="5205413" y="2411413"/>
          <p14:tracePt t="6885" x="5214938" y="2411413"/>
          <p14:tracePt t="7140" x="5224463" y="2411413"/>
          <p14:tracePt t="7165" x="5232400" y="2411413"/>
          <p14:tracePt t="7191" x="5241925" y="2411413"/>
          <p14:tracePt t="7201" x="5259388" y="2411413"/>
          <p14:tracePt t="7209" x="5276850" y="2411413"/>
          <p14:tracePt t="7219" x="5295900" y="2411413"/>
          <p14:tracePt t="7236" x="5322888" y="2411413"/>
          <p14:tracePt t="7252" x="5357813" y="2419350"/>
          <p14:tracePt t="7270" x="5375275" y="2419350"/>
          <p14:tracePt t="7286" x="5384800" y="2419350"/>
          <p14:tracePt t="7303" x="5394325" y="2419350"/>
          <p14:tracePt t="7319" x="5402263" y="2419350"/>
          <p14:tracePt t="7369" x="5411788" y="2419350"/>
          <p14:tracePt t="7396" x="5429250" y="2419350"/>
          <p14:tracePt t="7420" x="5438775" y="2419350"/>
          <p14:tracePt t="7471" x="5446713" y="2419350"/>
          <p14:tracePt t="7866" x="5473700" y="2419350"/>
          <p14:tracePt t="7877" x="5510213" y="2419350"/>
          <p14:tracePt t="7889" x="5572125" y="2419350"/>
          <p14:tracePt t="7903" x="5643563" y="2419350"/>
          <p14:tracePt t="7903" x="5688013" y="2419350"/>
          <p14:tracePt t="7918" x="5741988" y="2419350"/>
          <p14:tracePt t="7935" x="5759450" y="2419350"/>
          <p14:tracePt t="7951" x="5776913" y="2419350"/>
          <p14:tracePt t="8004" x="5786438" y="2419350"/>
          <p14:tracePt t="8411" x="5795963" y="2419350"/>
          <p14:tracePt t="8437" x="5813425" y="2419350"/>
          <p14:tracePt t="8449" x="5830888" y="2419350"/>
          <p14:tracePt t="8457" x="5875338" y="2419350"/>
          <p14:tracePt t="8467" x="5965825" y="2419350"/>
          <p14:tracePt t="8484" x="6072188" y="2419350"/>
          <p14:tracePt t="8502" x="6081713" y="2419350"/>
          <p14:tracePt t="8539" x="6089650" y="2419350"/>
          <p14:tracePt t="9125" x="6099175" y="2419350"/>
          <p14:tracePt t="9150" x="6116638" y="2419350"/>
          <p14:tracePt t="9163" x="6143625" y="2419350"/>
          <p14:tracePt t="9175" x="6197600" y="2428875"/>
          <p14:tracePt t="9188" x="6269038" y="2428875"/>
          <p14:tracePt t="9201" x="6313488" y="2428875"/>
          <p14:tracePt t="9211" x="6348413" y="2428875"/>
          <p14:tracePt t="9217" x="6375400" y="2428875"/>
          <p14:tracePt t="9234" x="6394450" y="2428875"/>
          <p14:tracePt t="9251" x="6419850" y="2438400"/>
          <p14:tracePt t="9267" x="6429375" y="2438400"/>
          <p14:tracePt t="9887" x="6438900" y="2438400"/>
          <p14:tracePt t="9905" x="6446838" y="2438400"/>
          <p14:tracePt t="9906" x="6473825" y="2438400"/>
          <p14:tracePt t="9916" x="6527800" y="2438400"/>
          <p14:tracePt t="9932" x="6626225" y="2438400"/>
          <p14:tracePt t="9949" x="6732588" y="2438400"/>
          <p14:tracePt t="9966" x="6751638" y="2438400"/>
          <p14:tracePt t="9982" x="6759575" y="2438400"/>
          <p14:tracePt t="10026" x="6769100" y="2438400"/>
          <p14:tracePt t="10701" x="6777038" y="2438400"/>
          <p14:tracePt t="10713" x="6804025" y="2438400"/>
          <p14:tracePt t="10727" x="6840538" y="2438400"/>
          <p14:tracePt t="10739" x="6902450" y="2438400"/>
          <p14:tracePt t="10749" x="6973888" y="2438400"/>
          <p14:tracePt t="10765" x="7045325" y="2438400"/>
          <p14:tracePt t="10766" x="7116763" y="2438400"/>
          <p14:tracePt t="10781" x="7180263" y="2438400"/>
          <p14:tracePt t="10797" x="7197725" y="2438400"/>
          <p14:tracePt t="10814" x="7205663" y="2438400"/>
          <p14:tracePt t="10831" x="7215188" y="2438400"/>
          <p14:tracePt t="11324" x="7224713" y="2438400"/>
          <p14:tracePt t="11337" x="7242175" y="2438400"/>
          <p14:tracePt t="11350" x="7269163" y="2438400"/>
          <p14:tracePt t="11362" x="7323138" y="2438400"/>
          <p14:tracePt t="11375" x="7375525" y="2438400"/>
          <p14:tracePt t="11379" x="7412038" y="2438400"/>
          <p14:tracePt t="11396" x="7439025" y="2438400"/>
          <p14:tracePt t="11414" x="7446963" y="2438400"/>
          <p14:tracePt t="11489" x="7456488" y="2438400"/>
          <p14:tracePt t="11617" x="7466013" y="2438400"/>
          <p14:tracePt t="11630" x="7473950" y="2438400"/>
          <p14:tracePt t="11655" x="7483475" y="2438400"/>
          <p14:tracePt t="11668" x="7491413" y="2438400"/>
          <p14:tracePt t="11681" x="7510463" y="2438400"/>
          <p14:tracePt t="11692" x="7537450" y="2438400"/>
          <p14:tracePt t="11696" x="7581900" y="2438400"/>
          <p14:tracePt t="11713" x="7634288" y="2438400"/>
          <p14:tracePt t="11730" x="7751763" y="2438400"/>
          <p14:tracePt t="11746" x="7777163" y="2438400"/>
          <p14:tracePt t="11763" x="7796213" y="2438400"/>
          <p14:tracePt t="11779" x="7813675" y="2438400"/>
          <p14:tracePt t="11822" x="7823200" y="2438400"/>
          <p14:tracePt t="12215" x="7831138" y="2438400"/>
          <p14:tracePt t="12230" x="7858125" y="2438400"/>
          <p14:tracePt t="12240" x="7947025" y="2438400"/>
          <p14:tracePt t="12253" x="8054975" y="2438400"/>
          <p14:tracePt t="12266" x="8143875" y="2428875"/>
          <p14:tracePt t="12266" x="8188325" y="2428875"/>
          <p14:tracePt t="12279" x="8215313" y="2428875"/>
          <p14:tracePt t="12296" x="8232775" y="2428875"/>
          <p14:tracePt t="12312" x="8251825" y="2428875"/>
          <p14:tracePt t="12357" x="8259763" y="2428875"/>
          <p14:tracePt t="12533" x="8277225" y="2428875"/>
          <p14:tracePt t="12548" x="8286750" y="2428875"/>
          <p14:tracePt t="12559" x="8323263" y="2428875"/>
          <p14:tracePt t="12572" x="8402638" y="2428875"/>
          <p14:tracePt t="12584" x="8528050" y="2411413"/>
          <p14:tracePt t="12597" x="8616950" y="2411413"/>
          <p14:tracePt t="12602" x="8670925" y="2411413"/>
          <p14:tracePt t="12612" x="8697913" y="2401888"/>
          <p14:tracePt t="12629" x="8705850" y="2401888"/>
          <p14:tracePt t="12646" x="8715375" y="2401888"/>
          <p14:tracePt t="13219" x="8724900" y="2401888"/>
          <p14:tracePt t="13229" x="8742363" y="2401888"/>
          <p14:tracePt t="13245" x="8769350" y="2401888"/>
          <p14:tracePt t="13245" x="8823325" y="2401888"/>
          <p14:tracePt t="13262" x="8894763" y="2401888"/>
          <p14:tracePt t="13277" x="8966200" y="2401888"/>
          <p14:tracePt t="13295" x="9037638" y="2401888"/>
          <p14:tracePt t="13311" x="9063038" y="2401888"/>
          <p14:tracePt t="13328" x="9072563" y="2401888"/>
          <p14:tracePt t="13344" x="9090025" y="2401888"/>
          <p14:tracePt t="13384" x="9109075" y="2401888"/>
          <p14:tracePt t="13410" x="9117013" y="2401888"/>
          <p14:tracePt t="13423" x="9134475" y="2401888"/>
          <p14:tracePt t="13436" x="9153525" y="2401888"/>
          <p14:tracePt t="13448" x="9180513" y="2401888"/>
          <p14:tracePt t="13461" x="9215438" y="2401888"/>
          <p14:tracePt t="13462" x="9242425" y="2401888"/>
          <p14:tracePt t="13477" x="9277350" y="2401888"/>
          <p14:tracePt t="13494" x="9313863" y="2401888"/>
          <p14:tracePt t="13511" x="9420225" y="2401888"/>
          <p14:tracePt t="13528" x="9456738" y="2401888"/>
          <p14:tracePt t="13544" x="9483725" y="2401888"/>
          <p14:tracePt t="13560" x="9518650" y="2401888"/>
          <p14:tracePt t="13579" x="9528175" y="2401888"/>
          <p14:tracePt t="13594" x="9537700" y="2401888"/>
          <p14:tracePt t="14927" x="9545638" y="2401888"/>
          <p14:tracePt t="14952" x="9563100" y="2401888"/>
          <p14:tracePt t="14964" x="9582150" y="2401888"/>
          <p14:tracePt t="14977" x="9609138" y="2401888"/>
          <p14:tracePt t="14991" x="9626600" y="2401888"/>
          <p14:tracePt t="14999" x="9653588" y="2401888"/>
          <p14:tracePt t="15009" x="9661525" y="2401888"/>
          <p14:tracePt t="15026" x="9680575" y="2401888"/>
          <p14:tracePt t="15042" x="9688513" y="2401888"/>
          <p14:tracePt t="16342" x="9644063" y="2401888"/>
          <p14:tracePt t="16354" x="9358313" y="2419350"/>
          <p14:tracePt t="16368" x="8108950" y="2714625"/>
          <p14:tracePt t="16380" x="7251700" y="2894013"/>
          <p14:tracePt t="16392" x="6777038" y="2965450"/>
          <p14:tracePt t="16398" x="6180138" y="3054350"/>
          <p14:tracePt t="16409" x="5688013" y="3143250"/>
          <p14:tracePt t="16425" x="5419725" y="3205163"/>
          <p14:tracePt t="16442" x="4152900" y="3465513"/>
          <p14:tracePt t="16458" x="3983038" y="3527425"/>
          <p14:tracePt t="16475" x="3759200" y="3598863"/>
          <p14:tracePt t="16491" x="3490913" y="3643313"/>
          <p14:tracePt t="16508" x="3419475" y="3670300"/>
          <p14:tracePt t="16524" x="3357563" y="3679825"/>
          <p14:tracePt t="16540" x="3241675" y="3687763"/>
          <p14:tracePt t="16558" x="3205163" y="3687763"/>
          <p14:tracePt t="16573" x="3170238" y="3687763"/>
          <p14:tracePt t="16590" x="3125788" y="3697288"/>
          <p14:tracePt t="16608" x="3098800" y="3697288"/>
          <p14:tracePt t="16624" x="3071813" y="3697288"/>
          <p14:tracePt t="16640" x="3044825" y="3697288"/>
          <p14:tracePt t="16658" x="3000375" y="3697288"/>
          <p14:tracePt t="16673" x="2973388" y="3697288"/>
          <p14:tracePt t="16691" x="2955925" y="3697288"/>
          <p14:tracePt t="16707" x="2938463" y="3697288"/>
          <p14:tracePt t="16707" x="2928938" y="3697288"/>
          <p14:tracePt t="16740" x="2919413" y="3697288"/>
          <p14:tracePt t="16740" x="2911475" y="3687763"/>
          <p14:tracePt t="16757" x="2901950" y="3679825"/>
          <p14:tracePt t="16774" x="2901950" y="3670300"/>
          <p14:tracePt t="16790" x="2901950" y="3660775"/>
          <p14:tracePt t="16807" x="2901950" y="3633788"/>
          <p14:tracePt t="16849" x="2901950" y="3625850"/>
          <p14:tracePt t="16862" x="2901950" y="3616325"/>
          <p14:tracePt t="16873" x="2901950" y="3608388"/>
          <p14:tracePt t="16900" x="2919413" y="3581400"/>
          <p14:tracePt t="16913" x="3000375" y="3544888"/>
          <p14:tracePt t="16925" x="3125788" y="3490913"/>
          <p14:tracePt t="16935" x="3330575" y="3394075"/>
          <p14:tracePt t="16940" x="3598863" y="3303588"/>
          <p14:tracePt t="16957" x="3697288" y="3286125"/>
          <p14:tracePt t="16974" x="3867150" y="3286125"/>
          <p14:tracePt t="16990" x="3929063" y="3286125"/>
          <p14:tracePt t="17007" x="4000500" y="3286125"/>
          <p14:tracePt t="17024" x="4133850" y="3330575"/>
          <p14:tracePt t="17042" x="4197350" y="3340100"/>
          <p14:tracePt t="17057" x="4251325" y="3357563"/>
          <p14:tracePt t="17074" x="4303713" y="3367088"/>
          <p14:tracePt t="17090" x="4340225" y="3384550"/>
          <p14:tracePt t="17107" x="4348163" y="3384550"/>
          <p14:tracePt t="17524" x="4357688" y="3384550"/>
          <p14:tracePt t="17537" x="4394200" y="3402013"/>
          <p14:tracePt t="17549" x="4473575" y="3419475"/>
          <p14:tracePt t="17562" x="4643438" y="3446463"/>
          <p14:tracePt t="17574" x="4803775" y="3465513"/>
          <p14:tracePt t="17575" x="4919663" y="3465513"/>
          <p14:tracePt t="17590" x="4983163" y="3473450"/>
          <p14:tracePt t="17607" x="5010150" y="3473450"/>
          <p14:tracePt t="17623" x="5027613" y="3482975"/>
          <p14:tracePt t="17640" x="5037138" y="3482975"/>
          <p14:tracePt t="17676" x="5045075" y="3482975"/>
          <p14:tracePt t="17702" x="5054600" y="3490913"/>
          <p14:tracePt t="17740" x="5062538" y="3490913"/>
          <p14:tracePt t="17867" x="5072063" y="3500438"/>
          <p14:tracePt t="17880" x="5081588" y="3500438"/>
          <p14:tracePt t="17893" x="5099050" y="3509963"/>
          <p14:tracePt t="17906" x="5116513" y="3509963"/>
          <p14:tracePt t="17911" x="5160963" y="3509963"/>
          <p14:tracePt t="17923" x="5197475" y="3509963"/>
          <p14:tracePt t="17939" x="5259388" y="3509963"/>
          <p14:tracePt t="17957" x="5268913" y="3509963"/>
          <p14:tracePt t="17973" x="5286375" y="3509963"/>
          <p14:tracePt t="18617" x="5303838" y="3509963"/>
          <p14:tracePt t="18630" x="5340350" y="3509963"/>
          <p14:tracePt t="18642" x="5438775" y="3500438"/>
          <p14:tracePt t="18655" x="5626100" y="3473450"/>
          <p14:tracePt t="18657" x="5759450" y="3455988"/>
          <p14:tracePt t="18672" x="5830888" y="3446463"/>
          <p14:tracePt t="18688" x="5848350" y="3446463"/>
          <p14:tracePt t="18705" x="5875338" y="3438525"/>
          <p14:tracePt t="18721" x="5884863" y="3438525"/>
          <p14:tracePt t="19024" x="5894388" y="3438525"/>
          <p14:tracePt t="19037" x="5902325" y="3438525"/>
          <p14:tracePt t="19044" x="5911850" y="3438525"/>
          <p14:tracePt t="19055" x="5929313" y="3438525"/>
          <p14:tracePt t="19071" x="6027738" y="3438525"/>
          <p14:tracePt t="19088" x="6062663" y="3438525"/>
          <p14:tracePt t="19105" x="6081713" y="3438525"/>
          <p14:tracePt t="19121" x="6099175" y="3438525"/>
          <p14:tracePt t="19138" x="6116638" y="3438525"/>
          <p14:tracePt t="19177" x="6126163" y="3438525"/>
          <p14:tracePt t="19828" x="6134100" y="3438525"/>
          <p14:tracePt t="19878" x="6143625" y="3438525"/>
          <p14:tracePt t="19890" x="6153150" y="3438525"/>
          <p14:tracePt t="19894" x="6161088" y="3438525"/>
          <p14:tracePt t="19906" x="6180138" y="3438525"/>
          <p14:tracePt t="19922" x="6215063" y="3438525"/>
          <p14:tracePt t="19938" x="6276975" y="3438525"/>
          <p14:tracePt t="19938" x="6348413" y="3438525"/>
          <p14:tracePt t="19956" x="6429375" y="3438525"/>
          <p14:tracePt t="19971" x="6483350" y="3438525"/>
          <p14:tracePt t="19989" x="6545263" y="3446463"/>
          <p14:tracePt t="20005" x="6572250" y="3446463"/>
          <p14:tracePt t="20022" x="6589713" y="3446463"/>
          <p14:tracePt t="20038" x="6608763" y="3446463"/>
          <p14:tracePt t="20038" x="6626225" y="3446463"/>
          <p14:tracePt t="20056" x="6634163" y="3446463"/>
          <p14:tracePt t="20093" x="6643688" y="3446463"/>
          <p14:tracePt t="20146" x="6653213" y="3446463"/>
          <p14:tracePt t="20170" x="6661150" y="3446463"/>
          <p14:tracePt t="20310" x="6670675" y="3446463"/>
          <p14:tracePt t="20363" x="6680200" y="3446463"/>
          <p14:tracePt t="20387" x="6688138" y="3446463"/>
          <p14:tracePt t="20399" x="6697663" y="3446463"/>
          <p14:tracePt t="20412" x="6715125" y="3446463"/>
          <p14:tracePt t="20422" x="6724650" y="3446463"/>
          <p14:tracePt t="20438" x="6751638" y="3446463"/>
          <p14:tracePt t="20439" x="6769100" y="3446463"/>
          <p14:tracePt t="20454" x="6796088" y="3446463"/>
          <p14:tracePt t="20470" x="6831013" y="3446463"/>
          <p14:tracePt t="20488" x="6894513" y="3455988"/>
          <p14:tracePt t="20503" x="6919913" y="3455988"/>
          <p14:tracePt t="20521" x="6946900" y="3465513"/>
          <p14:tracePt t="20537" x="6991350" y="3465513"/>
          <p14:tracePt t="20555" x="7018338" y="3465513"/>
          <p14:tracePt t="20570" x="7045325" y="3473450"/>
          <p14:tracePt t="20587" x="7081838" y="3473450"/>
          <p14:tracePt t="20604" x="7089775" y="3473450"/>
          <p14:tracePt t="20621" x="7099300" y="3473450"/>
          <p14:tracePt t="20637" x="7126288" y="3473450"/>
          <p14:tracePt t="20657" x="7134225" y="3473450"/>
          <p14:tracePt t="20670" x="7153275" y="3473450"/>
          <p14:tracePt t="20687" x="7170738" y="3482975"/>
          <p14:tracePt t="20705" x="7215188" y="3482975"/>
          <p14:tracePt t="20721" x="7242175" y="3482975"/>
          <p14:tracePt t="20738" x="7259638" y="3482975"/>
          <p14:tracePt t="20754" x="7296150" y="3482975"/>
          <p14:tracePt t="20771" x="7304088" y="3482975"/>
          <p14:tracePt t="20787" x="7313613" y="3482975"/>
          <p14:tracePt t="20804" x="7331075" y="3482975"/>
          <p14:tracePt t="20844" x="7340600" y="3482975"/>
          <p14:tracePt t="20872" x="7348538" y="3482975"/>
          <p14:tracePt t="21009" x="7340600" y="3482975"/>
          <p14:tracePt t="21020" x="7251700" y="3490913"/>
          <p14:tracePt t="21037" x="6831013" y="3562350"/>
          <p14:tracePt t="21037" x="6188075" y="3741738"/>
          <p14:tracePt t="21054" x="5973763" y="3830638"/>
          <p14:tracePt t="21070" x="5599113" y="4000500"/>
          <p14:tracePt t="21070" x="5446713" y="4081463"/>
          <p14:tracePt t="21088" x="5214938" y="4197350"/>
          <p14:tracePt t="21103" x="5089525" y="4286250"/>
          <p14:tracePt t="21120" x="4929188" y="4446588"/>
          <p14:tracePt t="21137" x="4840288" y="4500563"/>
          <p14:tracePt t="21154" x="4776788" y="4537075"/>
          <p14:tracePt t="21170" x="4732338" y="4554538"/>
          <p14:tracePt t="21187" x="4697413" y="4572000"/>
          <p14:tracePt t="21204" x="4687888" y="4572000"/>
          <p14:tracePt t="21239" x="4679950" y="4572000"/>
          <p14:tracePt t="21239" x="4670425" y="4572000"/>
          <p14:tracePt t="21279" x="4660900" y="4572000"/>
          <p14:tracePt t="21294" x="4660900" y="4562475"/>
          <p14:tracePt t="21302" x="4652963" y="4562475"/>
          <p14:tracePt t="21310" x="4652963" y="4554538"/>
          <p14:tracePt t="21320" x="4643438" y="4554538"/>
          <p14:tracePt t="21337" x="4608513" y="4518025"/>
          <p14:tracePt t="21354" x="4589463" y="4491038"/>
          <p14:tracePt t="21370" x="4562475" y="4456113"/>
          <p14:tracePt t="21386" x="4545013" y="4429125"/>
          <p14:tracePt t="21386" x="4527550" y="4402138"/>
          <p14:tracePt t="21405" x="4518025" y="4384675"/>
          <p14:tracePt t="21442" x="4510088" y="4375150"/>
          <p14:tracePt t="21455" x="4500563" y="4367213"/>
          <p14:tracePt t="21506" x="4500563" y="4357688"/>
          <p14:tracePt t="21582" x="4510088" y="4357688"/>
          <p14:tracePt t="21595" x="4554538" y="4348163"/>
          <p14:tracePt t="21608" x="4687888" y="4322763"/>
          <p14:tracePt t="21620" x="4965700" y="4286250"/>
          <p14:tracePt t="21626" x="5081588" y="4259263"/>
          <p14:tracePt t="21636" x="5133975" y="4251325"/>
          <p14:tracePt t="21654" x="5197475" y="4241800"/>
          <p14:tracePt t="21670" x="5276850" y="4224338"/>
          <p14:tracePt t="21688" x="5322888" y="4205288"/>
          <p14:tracePt t="21703" x="5348288" y="4197350"/>
          <p14:tracePt t="21720" x="5384800" y="4187825"/>
          <p14:tracePt t="21737" x="5402263" y="4179888"/>
          <p14:tracePt t="21752" x="5411788" y="4179888"/>
          <p14:tracePt t="21769" x="5438775" y="4170363"/>
          <p14:tracePt t="21786" x="5438775" y="4160838"/>
          <p14:tracePt t="21802" x="5446713" y="4160838"/>
          <p14:tracePt t="21819" x="5456238" y="4152900"/>
          <p14:tracePt t="22448" x="5446713" y="4152900"/>
          <p14:tracePt t="22460" x="5411788" y="4160838"/>
          <p14:tracePt t="22473" x="5348288" y="4214813"/>
          <p14:tracePt t="22486" x="5295900" y="4259263"/>
          <p14:tracePt t="22498" x="5251450" y="4295775"/>
          <p14:tracePt t="22502" x="5214938" y="4313238"/>
          <p14:tracePt t="22518" x="5180013" y="4340225"/>
          <p14:tracePt t="22535" x="5133975" y="4384675"/>
          <p14:tracePt t="22551" x="5116513" y="4402138"/>
          <p14:tracePt t="22568" x="5108575" y="4402138"/>
          <p14:tracePt t="22585" x="5089525" y="4419600"/>
          <p14:tracePt t="22602" x="5081588" y="4438650"/>
          <p14:tracePt t="22618" x="5072063" y="4456113"/>
          <p14:tracePt t="22635" x="5054600" y="4483100"/>
          <p14:tracePt t="22652" x="5045075" y="4491038"/>
          <p14:tracePt t="22690" x="5037138" y="4500563"/>
          <p14:tracePt t="22702" x="5037138" y="4510088"/>
          <p14:tracePt t="22715" x="5027613" y="4510088"/>
          <p14:tracePt t="22718" x="5018088" y="4518025"/>
          <p14:tracePt t="22766" x="5010150" y="4518025"/>
          <p14:tracePt t="22779" x="5010150" y="4527550"/>
          <p14:tracePt t="23046" x="5027613" y="4527550"/>
          <p14:tracePt t="23059" x="5054600" y="4527550"/>
          <p14:tracePt t="23071" x="5116513" y="4527550"/>
          <p14:tracePt t="23084" x="5187950" y="4527550"/>
          <p14:tracePt t="23094" x="5251450" y="4518025"/>
          <p14:tracePt t="23101" x="5276850" y="4518025"/>
          <p14:tracePt t="23118" x="5303838" y="4510088"/>
          <p14:tracePt t="23162" x="5313363" y="4510088"/>
          <p14:tracePt t="23173" x="5322888" y="4510088"/>
          <p14:tracePt t="23186" x="5330825" y="4500563"/>
          <p14:tracePt t="23212" x="5340350" y="4491038"/>
          <p14:tracePt t="23226" x="5348288" y="4491038"/>
          <p14:tracePt t="23237" x="5348288" y="4483100"/>
          <p14:tracePt t="23252" x="5357813" y="4483100"/>
          <p14:tracePt t="23253" x="5367338" y="4473575"/>
          <p14:tracePt t="23268" x="5384800" y="4465638"/>
          <p14:tracePt t="23285" x="5429250" y="4446588"/>
          <p14:tracePt t="23302" x="5456238" y="4438650"/>
          <p14:tracePt t="23318" x="5465763" y="4429125"/>
          <p14:tracePt t="23335" x="5491163" y="4419600"/>
          <p14:tracePt t="23389" x="5500688" y="4419600"/>
          <p14:tracePt t="23986" x="5500688" y="4411663"/>
          <p14:tracePt t="23999" x="5518150" y="4402138"/>
          <p14:tracePt t="24006" x="5554663" y="4375150"/>
          <p14:tracePt t="24016" x="5643563" y="4330700"/>
          <p14:tracePt t="24033" x="5786438" y="4232275"/>
          <p14:tracePt t="24051" x="5830888" y="4205288"/>
          <p14:tracePt t="24067" x="5857875" y="4197350"/>
          <p14:tracePt t="24083" x="5884863" y="4179888"/>
          <p14:tracePt t="24100" x="5919788" y="4170363"/>
          <p14:tracePt t="24139" x="5929313" y="4170363"/>
          <p14:tracePt t="24167" x="5946775" y="4170363"/>
          <p14:tracePt t="24203" x="5956300" y="4170363"/>
          <p14:tracePt t="24304" x="5965825" y="4170363"/>
          <p14:tracePt t="24317" x="5973763" y="4160838"/>
          <p14:tracePt t="24323" x="5983288" y="4160838"/>
          <p14:tracePt t="24333" x="5991225" y="4152900"/>
          <p14:tracePt t="24350" x="6010275" y="4143375"/>
          <p14:tracePt t="24366" x="6081713" y="4116388"/>
          <p14:tracePt t="24384" x="6108700" y="4108450"/>
          <p14:tracePt t="24400" x="6116638" y="4089400"/>
          <p14:tracePt t="24417" x="6134100" y="4089400"/>
          <p14:tracePt t="24687" x="6143625" y="4089400"/>
          <p14:tracePt t="24702" x="6161088" y="4089400"/>
          <p14:tracePt t="24712" x="6205538" y="4089400"/>
          <p14:tracePt t="24725" x="6296025" y="4089400"/>
          <p14:tracePt t="24738" x="6394450" y="4089400"/>
          <p14:tracePt t="24755" x="6465888" y="4089400"/>
          <p14:tracePt t="24758" x="6500813" y="4089400"/>
          <p14:tracePt t="24766" x="6554788" y="4089400"/>
          <p14:tracePt t="24783" x="6581775" y="4089400"/>
          <p14:tracePt t="24800" x="6599238" y="4089400"/>
          <p14:tracePt t="24817" x="6616700" y="4089400"/>
          <p14:tracePt t="24851" x="6626225" y="4089400"/>
          <p14:tracePt t="24878" x="6634163" y="4089400"/>
          <p14:tracePt t="24917" x="6643688" y="4089400"/>
          <p14:tracePt t="25425" x="6634163" y="4089400"/>
          <p14:tracePt t="25437" x="6608763" y="4108450"/>
          <p14:tracePt t="25452" x="6554788" y="4133850"/>
          <p14:tracePt t="25453" x="6438900" y="4224338"/>
          <p14:tracePt t="25464" x="6323013" y="4340225"/>
          <p14:tracePt t="25482" x="6259513" y="4402138"/>
          <p14:tracePt t="25498" x="6188075" y="4483100"/>
          <p14:tracePt t="25516" x="6170613" y="4491038"/>
          <p14:tracePt t="25531" x="6153150" y="4500563"/>
          <p14:tracePt t="25548" x="6134100" y="4527550"/>
          <p14:tracePt t="25565" x="6134100" y="4537075"/>
          <p14:tracePt t="25581" x="6126163" y="4537075"/>
          <p14:tracePt t="25997" x="6153150" y="4537075"/>
          <p14:tracePt t="26010" x="6215063" y="4537075"/>
          <p14:tracePt t="26022" x="6303963" y="4527550"/>
          <p14:tracePt t="26036" x="6375400" y="4518025"/>
          <p14:tracePt t="26050" x="6419850" y="4518025"/>
          <p14:tracePt t="26050" x="6438900" y="4510088"/>
          <p14:tracePt t="26064" x="6446838" y="4510088"/>
          <p14:tracePt t="26124" x="6456363" y="4510088"/>
          <p14:tracePt t="26188" x="6456363" y="4500563"/>
          <p14:tracePt t="27040" x="6465888" y="4500563"/>
          <p14:tracePt t="27054" x="6473825" y="4483100"/>
          <p14:tracePt t="27066" x="6483350" y="4473575"/>
          <p14:tracePt t="27080" x="6518275" y="4456113"/>
          <p14:tracePt t="27081" x="6537325" y="4419600"/>
          <p14:tracePt t="27096" x="6554788" y="4402138"/>
          <p14:tracePt t="27113" x="6581775" y="4384675"/>
          <p14:tracePt t="27130" x="6589713" y="4367213"/>
          <p14:tracePt t="27146" x="6599238" y="4367213"/>
          <p14:tracePt t="27162" x="6599238" y="4357688"/>
          <p14:tracePt t="27180" x="6608763" y="4357688"/>
          <p14:tracePt t="27257" x="6608763" y="4348163"/>
          <p14:tracePt t="27282" x="6616700" y="4340225"/>
          <p14:tracePt t="27295" x="6626225" y="4340225"/>
          <p14:tracePt t="27303" x="6626225" y="4330700"/>
          <p14:tracePt t="27313" x="6634163" y="4322763"/>
          <p14:tracePt t="27329" x="6653213" y="4303713"/>
          <p14:tracePt t="27346" x="6653213" y="4295775"/>
          <p14:tracePt t="27363" x="6661150" y="4276725"/>
          <p14:tracePt t="27379" x="6670675" y="4268788"/>
          <p14:tracePt t="27396" x="6680200" y="4232275"/>
          <p14:tracePt t="27413" x="6688138" y="4224338"/>
          <p14:tracePt t="27448" x="6688138" y="4214813"/>
          <p14:tracePt t="27448" x="6688138" y="4205288"/>
          <p14:tracePt t="27526" x="6688138" y="4197350"/>
          <p14:tracePt t="27550" x="6688138" y="4187825"/>
          <p14:tracePt t="27563" x="6688138" y="4179888"/>
          <p14:tracePt t="27590" x="6688138" y="4170363"/>
          <p14:tracePt t="27613" x="6688138" y="4160838"/>
          <p14:tracePt t="27703" x="6688138" y="4152900"/>
          <p14:tracePt t="27894" x="6697663" y="4152900"/>
          <p14:tracePt t="27907" x="6715125" y="4152900"/>
          <p14:tracePt t="27919" x="6759575" y="4152900"/>
          <p14:tracePt t="27934" x="6840538" y="4143375"/>
          <p14:tracePt t="27935" x="6938963" y="4133850"/>
          <p14:tracePt t="27946" x="7018338" y="4125913"/>
          <p14:tracePt t="27963" x="7081838" y="4116388"/>
          <p14:tracePt t="27979" x="7143750" y="4116388"/>
          <p14:tracePt t="27996" x="7205663" y="4108450"/>
          <p14:tracePt t="28012" x="7232650" y="4098925"/>
          <p14:tracePt t="28029" x="7242175" y="4098925"/>
          <p14:tracePt t="28046" x="7259638" y="4098925"/>
          <p14:tracePt t="28125" x="7269163" y="4098925"/>
          <p14:tracePt t="28365" x="7251700" y="4108450"/>
          <p14:tracePt t="28378" x="7197725" y="4152900"/>
          <p14:tracePt t="28390" x="7089775" y="4259263"/>
          <p14:tracePt t="28404" x="6983413" y="4394200"/>
          <p14:tracePt t="28416" x="6911975" y="4456113"/>
          <p14:tracePt t="28429" x="6884988" y="4491038"/>
          <p14:tracePt t="28433" x="6858000" y="4518025"/>
          <p14:tracePt t="28445" x="6840538" y="4545013"/>
          <p14:tracePt t="28462" x="6804025" y="4581525"/>
          <p14:tracePt t="28480" x="6796088" y="4598988"/>
          <p14:tracePt t="28496" x="6786563" y="4616450"/>
          <p14:tracePt t="28512" x="6769100" y="4625975"/>
          <p14:tracePt t="28529" x="6769100" y="4633913"/>
          <p14:tracePt t="28581" x="6759575" y="4633913"/>
          <p14:tracePt t="28683" x="6751638" y="4633913"/>
          <p14:tracePt t="28758" x="6742113" y="4633913"/>
          <p14:tracePt t="28796" x="6732588" y="4633913"/>
          <p14:tracePt t="28873" x="6732588" y="4625975"/>
          <p14:tracePt t="29179" x="6732588" y="4616450"/>
          <p14:tracePt t="29194" x="6751638" y="4608513"/>
          <p14:tracePt t="29204" x="6813550" y="4598988"/>
          <p14:tracePt t="29217" x="6929438" y="4572000"/>
          <p14:tracePt t="29230" x="7126288" y="4527550"/>
          <p14:tracePt t="29231" x="7242175" y="4491038"/>
          <p14:tracePt t="29244" x="7304088" y="4473575"/>
          <p14:tracePt t="29260" x="7358063" y="4465638"/>
          <p14:tracePt t="29277" x="7419975" y="4456113"/>
          <p14:tracePt t="29294" x="7446963" y="4446588"/>
          <p14:tracePt t="29311" x="7466013" y="4446588"/>
          <p14:tracePt t="29357" x="7473950" y="4446588"/>
          <p14:tracePt t="29408" x="7473950" y="4438650"/>
          <p14:tracePt t="30719" x="7466013" y="4438650"/>
          <p14:tracePt t="30734" x="7439025" y="4446588"/>
          <p14:tracePt t="30744" x="7394575" y="4446588"/>
          <p14:tracePt t="30757" x="7313613" y="4465638"/>
          <p14:tracePt t="30765" x="7232650" y="4483100"/>
          <p14:tracePt t="30775" x="7126288" y="4491038"/>
          <p14:tracePt t="30792" x="6929438" y="4518025"/>
          <p14:tracePt t="30809" x="6840538" y="4527550"/>
          <p14:tracePt t="30826" x="6769100" y="4537075"/>
          <p14:tracePt t="30842" x="6661150" y="4545013"/>
          <p14:tracePt t="30859" x="6626225" y="4545013"/>
          <p14:tracePt t="30875" x="6599238" y="4545013"/>
          <p14:tracePt t="30892" x="6572250" y="4545013"/>
          <p14:tracePt t="30908" x="6518275" y="4545013"/>
          <p14:tracePt t="30926" x="6491288" y="4554538"/>
          <p14:tracePt t="30942" x="6465888" y="4554538"/>
          <p14:tracePt t="30958" x="6419850" y="4572000"/>
          <p14:tracePt t="30992" x="6402388" y="4589463"/>
          <p14:tracePt t="30992" x="6367463" y="4608513"/>
          <p14:tracePt t="31009" x="6313488" y="4660900"/>
          <p14:tracePt t="31025" x="6269038" y="4705350"/>
          <p14:tracePt t="31042" x="6215063" y="4741863"/>
          <p14:tracePt t="31059" x="6180138" y="4776788"/>
          <p14:tracePt t="31075" x="6108700" y="4830763"/>
          <p14:tracePt t="31092" x="6072188" y="4857750"/>
          <p14:tracePt t="31109" x="6000750" y="4911725"/>
          <p14:tracePt t="31126" x="5965825" y="4929188"/>
          <p14:tracePt t="31142" x="5938838" y="4965700"/>
          <p14:tracePt t="31158" x="5911850" y="4991100"/>
          <p14:tracePt t="31158" x="5894388" y="5010150"/>
          <p14:tracePt t="31177" x="5875338" y="5018088"/>
          <p14:tracePt t="31192" x="5867400" y="5037138"/>
          <p14:tracePt t="31208" x="5857875" y="5045075"/>
          <p14:tracePt t="31225" x="5840413" y="5072063"/>
          <p14:tracePt t="31242" x="5830888" y="5089525"/>
          <p14:tracePt t="31259" x="5822950" y="5108575"/>
          <p14:tracePt t="31275" x="5813425" y="5116513"/>
          <p14:tracePt t="31292" x="5813425" y="5126038"/>
          <p14:tracePt t="31405" x="5803900" y="5126038"/>
          <p14:tracePt t="31596" x="5840413" y="5126038"/>
          <p14:tracePt t="31611" x="5867400" y="5116513"/>
          <p14:tracePt t="31612" x="5938838" y="5099050"/>
          <p14:tracePt t="31625" x="6000750" y="5089525"/>
          <p14:tracePt t="31642" x="6054725" y="5072063"/>
          <p14:tracePt t="31658" x="6081713" y="5062538"/>
          <p14:tracePt t="31698" x="6089650" y="5062538"/>
          <p14:tracePt t="32245" x="6089650" y="5054600"/>
          <p14:tracePt t="32346" x="6072188" y="5045075"/>
          <p14:tracePt t="32359" x="6054725" y="5045075"/>
          <p14:tracePt t="32363" x="6037263" y="5045075"/>
          <p14:tracePt t="32373" x="6018213" y="5045075"/>
          <p14:tracePt t="32390" x="6000750" y="5045075"/>
          <p14:tracePt t="32407" x="5965825" y="5045075"/>
          <p14:tracePt t="32425" x="5956300" y="5045075"/>
          <p14:tracePt t="32440" x="5946775" y="5045075"/>
          <p14:tracePt t="32457" x="5929313" y="5045075"/>
          <p14:tracePt t="32499" x="5919788" y="5045075"/>
          <p14:tracePt t="32766" x="5938838" y="5045075"/>
          <p14:tracePt t="32779" x="5973763" y="5045075"/>
          <p14:tracePt t="32796" x="6037263" y="5037138"/>
          <p14:tracePt t="32799" x="6099175" y="5037138"/>
          <p14:tracePt t="32806" x="6134100" y="5037138"/>
          <p14:tracePt t="32823" x="6161088" y="5037138"/>
          <p14:tracePt t="32840" x="6188075" y="5037138"/>
          <p14:tracePt t="32857" x="6197600" y="5037138"/>
          <p14:tracePt t="32893" x="6205538" y="5037138"/>
          <p14:tracePt t="32959" x="6215063" y="5037138"/>
          <p14:tracePt t="33593" x="6205538" y="5037138"/>
          <p14:tracePt t="33605" x="6188075" y="5037138"/>
          <p14:tracePt t="33616" x="6161088" y="5037138"/>
          <p14:tracePt t="33623" x="6143625" y="5037138"/>
          <p14:tracePt t="33639" x="6108700" y="5037138"/>
          <p14:tracePt t="33658" x="6089650" y="5037138"/>
          <p14:tracePt t="33673" x="6081713" y="5037138"/>
          <p14:tracePt t="33689" x="6072188" y="5037138"/>
          <p14:tracePt t="33733" x="6062663" y="5037138"/>
          <p14:tracePt t="33747" x="6054725" y="5037138"/>
          <p14:tracePt t="33860" x="6045200" y="5037138"/>
          <p14:tracePt t="34024" x="6045200" y="5027613"/>
          <p14:tracePt t="34049" x="6045200" y="5018088"/>
          <p14:tracePt t="34054" x="6072188" y="5018088"/>
          <p14:tracePt t="34075" x="6116638" y="5018088"/>
          <p14:tracePt t="34090" x="6143625" y="5018088"/>
          <p14:tracePt t="34090" x="6170613" y="5018088"/>
          <p14:tracePt t="34105" x="6180138" y="5018088"/>
          <p14:tracePt t="34122" x="6197600" y="5018088"/>
          <p14:tracePt t="34164" x="6205538" y="5018088"/>
          <p14:tracePt t="34176" x="6215063" y="5018088"/>
          <p14:tracePt t="34189" x="6224588" y="5018088"/>
          <p14:tracePt t="34469" x="6232525" y="5018088"/>
          <p14:tracePt t="34507" x="6251575" y="5018088"/>
          <p14:tracePt t="34519" x="6269038" y="5018088"/>
          <p14:tracePt t="34527" x="6286500" y="5018088"/>
          <p14:tracePt t="34538" x="6303963" y="5010150"/>
          <p14:tracePt t="34554" x="6340475" y="5010150"/>
          <p14:tracePt t="34572" x="6357938" y="5010150"/>
          <p14:tracePt t="34588" x="6375400" y="5010150"/>
          <p14:tracePt t="34605" x="6384925" y="5010150"/>
          <p14:tracePt t="34621" x="6394450" y="5010150"/>
          <p14:tracePt t="34638" x="6402388" y="5010150"/>
          <p14:tracePt t="35105" x="6411913" y="5010150"/>
          <p14:tracePt t="35130" x="6419850" y="5010150"/>
          <p14:tracePt t="35156" x="6429375" y="5010150"/>
          <p14:tracePt t="35169" x="6438900" y="5010150"/>
          <p14:tracePt t="35194" x="6446838" y="5010150"/>
          <p14:tracePt t="35232" x="6456363" y="5010150"/>
          <p14:tracePt t="35245" x="6465888" y="5010150"/>
          <p14:tracePt t="35258" x="6473825" y="5010150"/>
          <p14:tracePt t="35285" x="6483350" y="5010150"/>
          <p14:tracePt t="35309" x="6491288" y="5010150"/>
          <p14:tracePt t="35334" x="6500813" y="5010150"/>
          <p14:tracePt t="35348" x="6510338" y="5010150"/>
          <p14:tracePt t="35448" x="6518275" y="5010150"/>
          <p14:tracePt t="35614" x="6527800" y="5010150"/>
          <p14:tracePt t="35678" x="6537325" y="5010150"/>
          <p14:tracePt t="35691" x="6545263" y="5010150"/>
          <p14:tracePt t="35716" x="6554788" y="5010150"/>
          <p14:tracePt t="35727" x="6562725" y="5010150"/>
          <p14:tracePt t="35740" x="6572250" y="5010150"/>
          <p14:tracePt t="35766" x="6581775" y="5010150"/>
          <p14:tracePt t="35791" x="6589713" y="5010150"/>
          <p14:tracePt t="35804" x="6599238" y="5010150"/>
          <p14:tracePt t="35814" x="6608763" y="5010150"/>
          <p14:tracePt t="35842" x="6616700" y="5010150"/>
          <p14:tracePt t="35855" x="6626225" y="5010150"/>
          <p14:tracePt t="35881" x="6634163" y="5010150"/>
          <p14:tracePt t="35894" x="6643688" y="5010150"/>
          <p14:tracePt t="35918" x="6653213" y="5010150"/>
          <p14:tracePt t="35931" x="6661150" y="5010150"/>
          <p14:tracePt t="35944" x="6670675" y="5010150"/>
          <p14:tracePt t="35957" x="6680200" y="5010150"/>
          <p14:tracePt t="35982" x="6688138" y="5010150"/>
          <p14:tracePt t="35995" x="6697663" y="5000625"/>
          <p14:tracePt t="36020" x="6715125" y="4991100"/>
          <p14:tracePt t="36033" x="6715125" y="4973638"/>
          <p14:tracePt t="36326" x="6724650" y="4973638"/>
          <p14:tracePt t="36339" x="6732588" y="4973638"/>
          <p14:tracePt t="36348" x="6742113" y="4973638"/>
          <p14:tracePt t="36352" x="6769100" y="4973638"/>
          <p14:tracePt t="36369" x="6804025" y="4973638"/>
          <p14:tracePt t="36386" x="6875463" y="4973638"/>
          <p14:tracePt t="36402" x="6894513" y="4983163"/>
          <p14:tracePt t="36419" x="6919913" y="4991100"/>
          <p14:tracePt t="36436" x="6956425" y="4991100"/>
          <p14:tracePt t="36454" x="6973888" y="5000625"/>
          <p14:tracePt t="36469" x="6973888" y="5010150"/>
          <p14:tracePt t="36486" x="6991350" y="5010150"/>
          <p14:tracePt t="36502" x="7000875" y="5018088"/>
          <p14:tracePt t="36618" x="7010400" y="5018088"/>
          <p14:tracePt t="36720" x="7010400" y="5027613"/>
          <p14:tracePt t="36746" x="7018338" y="5027613"/>
          <p14:tracePt t="36771" x="7027863" y="5027613"/>
          <p14:tracePt t="36784" x="7037388" y="5037138"/>
          <p14:tracePt t="36793" x="7045325" y="5037138"/>
          <p14:tracePt t="36802" x="7054850" y="5037138"/>
          <p14:tracePt t="36819" x="7108825" y="5045075"/>
          <p14:tracePt t="36836" x="7134225" y="5045075"/>
          <p14:tracePt t="36853" x="7170738" y="5045075"/>
          <p14:tracePt t="36869" x="7188200" y="5045075"/>
          <p14:tracePt t="36886" x="7232650" y="5054600"/>
          <p14:tracePt t="36902" x="7242175" y="5054600"/>
          <p14:tracePt t="36919" x="7251700" y="5054600"/>
          <p14:tracePt t="36975" x="7259638" y="5054600"/>
          <p14:tracePt t="37026" x="7269163" y="5054600"/>
          <p14:tracePt t="37051" x="7277100" y="5054600"/>
          <p14:tracePt t="37102" x="7286625" y="5054600"/>
          <p14:tracePt t="37128" x="7296150" y="5054600"/>
          <p14:tracePt t="37134" x="7313613" y="5054600"/>
          <p14:tracePt t="37166" x="7323138" y="5054600"/>
          <p14:tracePt t="37179" x="7331075" y="5054600"/>
          <p14:tracePt t="37191" x="7340600" y="5054600"/>
          <p14:tracePt t="37242" x="7348538" y="5054600"/>
          <p14:tracePt t="37508" x="7367588" y="5054600"/>
          <p14:tracePt t="37521" x="7375525" y="5054600"/>
          <p14:tracePt t="37534" x="7394575" y="5054600"/>
          <p14:tracePt t="37544" x="7429500" y="5054600"/>
          <p14:tracePt t="37551" x="7483475" y="5054600"/>
          <p14:tracePt t="37567" x="7554913" y="5045075"/>
          <p14:tracePt t="37586" x="7581900" y="5045075"/>
          <p14:tracePt t="37601" x="7599363" y="5037138"/>
          <p14:tracePt t="37618" x="7616825" y="5037138"/>
          <p14:tracePt t="37634" x="7626350" y="5037138"/>
          <p14:tracePt t="37651" x="7634288" y="5037138"/>
          <p14:tracePt t="37686" x="7643813" y="5037138"/>
          <p14:tracePt t="38144" x="7653338" y="5037138"/>
          <p14:tracePt t="38156" x="7670800" y="5037138"/>
          <p14:tracePt t="38170" x="7688263" y="5037138"/>
          <p14:tracePt t="38171" x="7705725" y="5037138"/>
          <p14:tracePt t="38183" x="7732713" y="5037138"/>
          <p14:tracePt t="38199" x="7759700" y="5045075"/>
          <p14:tracePt t="38216" x="7769225" y="5045075"/>
          <p14:tracePt t="38233" x="7813675" y="5054600"/>
          <p14:tracePt t="38250" x="7831138" y="5054600"/>
          <p14:tracePt t="38267" x="7848600" y="5054600"/>
          <p14:tracePt t="38283" x="7875588" y="5054600"/>
          <p14:tracePt t="38300" x="7894638" y="5054600"/>
          <p14:tracePt t="38316" x="7902575" y="5054600"/>
          <p14:tracePt t="38333" x="7929563" y="5054600"/>
          <p14:tracePt t="38373" x="7939088" y="5054600"/>
          <p14:tracePt t="38386" x="7956550" y="5054600"/>
          <p14:tracePt t="38411" x="7966075" y="5054600"/>
          <p14:tracePt t="38426" x="7991475" y="5054600"/>
          <p14:tracePt t="38437" x="8010525" y="5054600"/>
          <p14:tracePt t="38449" x="8037513" y="5054600"/>
          <p14:tracePt t="38455" x="8062913" y="5054600"/>
          <p14:tracePt t="38466" x="8081963" y="5054600"/>
          <p14:tracePt t="38483" x="8099425" y="5054600"/>
          <p14:tracePt t="38499" x="8116888" y="5054600"/>
          <p14:tracePt t="38538" x="8126413" y="5054600"/>
          <p14:tracePt t="39288" x="8108950" y="5054600"/>
          <p14:tracePt t="39300" x="8081963" y="5054600"/>
          <p14:tracePt t="39314" x="8045450" y="5054600"/>
          <p14:tracePt t="39315" x="7983538" y="5072063"/>
          <p14:tracePt t="39332" x="7929563" y="5089525"/>
          <p14:tracePt t="39348" x="7867650" y="5108575"/>
          <p14:tracePt t="39365" x="7732713" y="5133975"/>
          <p14:tracePt t="39381" x="7670800" y="5153025"/>
          <p14:tracePt t="39398" x="7608888" y="5180013"/>
          <p14:tracePt t="39414" x="7473950" y="5224463"/>
          <p14:tracePt t="39432" x="7419975" y="5241925"/>
          <p14:tracePt t="39448" x="7385050" y="5251450"/>
          <p14:tracePt t="39465" x="7340600" y="5268913"/>
          <p14:tracePt t="39481" x="7323138" y="5268913"/>
          <p14:tracePt t="39498" x="7313613" y="5268913"/>
          <p14:tracePt t="39514" x="7296150" y="5276850"/>
          <p14:tracePt t="39532" x="7286625" y="5276850"/>
          <p14:tracePt t="39568" x="7277100" y="5276850"/>
          <p14:tracePt t="39581" x="7269163" y="5276850"/>
          <p14:tracePt t="39759" x="7259638" y="5276850"/>
          <p14:tracePt t="39785" x="7251700" y="5276850"/>
          <p14:tracePt t="39811" x="7242175" y="5276850"/>
          <p14:tracePt t="39823" x="7224713" y="5276850"/>
          <p14:tracePt t="39838" x="7215188" y="5286375"/>
          <p14:tracePt t="39849" x="7197725" y="5286375"/>
          <p14:tracePt t="39849" x="7170738" y="5286375"/>
          <p14:tracePt t="39865" x="7143750" y="5286375"/>
          <p14:tracePt t="39881" x="7116763" y="5286375"/>
          <p14:tracePt t="39898" x="7054850" y="5295900"/>
          <p14:tracePt t="39914" x="7018338" y="5303838"/>
          <p14:tracePt t="39931" x="6965950" y="5303838"/>
          <p14:tracePt t="39947" x="6911975" y="5313363"/>
          <p14:tracePt t="39966" x="6875463" y="5322888"/>
          <p14:tracePt t="39981" x="6848475" y="5322888"/>
          <p14:tracePt t="39998" x="6786563" y="5330825"/>
          <p14:tracePt t="40015" x="6759575" y="5340350"/>
          <p14:tracePt t="40031" x="6732588" y="5348288"/>
          <p14:tracePt t="40047" x="6670675" y="5367338"/>
          <p14:tracePt t="40066" x="6643688" y="5375275"/>
          <p14:tracePt t="40081" x="6626225" y="5384800"/>
          <p14:tracePt t="40097" x="6608763" y="5384800"/>
          <p14:tracePt t="40114" x="6572250" y="5394325"/>
          <p14:tracePt t="40132" x="6572250" y="5402263"/>
          <p14:tracePt t="40148" x="6562725" y="5402263"/>
          <p14:tracePt t="40164" x="6554788" y="5402263"/>
          <p14:tracePt t="40182" x="6545263" y="5402263"/>
          <p14:tracePt t="40281" x="6537325" y="5402263"/>
          <p14:tracePt t="40779" x="6527800" y="5402263"/>
          <p14:tracePt t="40791" x="6510338" y="5402263"/>
          <p14:tracePt t="40804" x="6500813" y="5402263"/>
          <p14:tracePt t="40817" x="6473825" y="5419725"/>
          <p14:tracePt t="40817" x="6429375" y="5429250"/>
          <p14:tracePt t="40830" x="6402388" y="5429250"/>
          <p14:tracePt t="40847" x="6384925" y="5438775"/>
          <p14:tracePt t="40864" x="6357938" y="5438775"/>
          <p14:tracePt t="40881" x="6348413" y="5438775"/>
          <p14:tracePt t="40944" x="6340475" y="5438775"/>
          <p14:tracePt t="41262" x="6340475" y="5446713"/>
          <p14:tracePt t="41300" x="6348413" y="5446713"/>
          <p14:tracePt t="41314" x="6367463" y="5446713"/>
          <p14:tracePt t="41315" x="6411913" y="5456238"/>
          <p14:tracePt t="41329" x="6473825" y="5456238"/>
          <p14:tracePt t="41346" x="6545263" y="5456238"/>
          <p14:tracePt t="41362" x="6697663" y="5456238"/>
          <p14:tracePt t="41380" x="6751638" y="5456238"/>
          <p14:tracePt t="41395" x="6786563" y="5456238"/>
          <p14:tracePt t="41413" x="6831013" y="5456238"/>
          <p14:tracePt t="41429" x="6858000" y="5456238"/>
          <p14:tracePt t="41446" x="6894513" y="5465763"/>
          <p14:tracePt t="41462" x="6946900" y="5473700"/>
          <p14:tracePt t="41481" x="6956425" y="5473700"/>
          <p14:tracePt t="41495" x="6965950" y="5473700"/>
          <p14:tracePt t="41512" x="6973888" y="5473700"/>
          <p14:tracePt t="41949" x="6983413" y="5473700"/>
          <p14:tracePt t="41961" x="7000875" y="5473700"/>
          <p14:tracePt t="41968" x="7027863" y="5473700"/>
          <p14:tracePt t="41979" x="7081838" y="5473700"/>
          <p14:tracePt t="41995" x="7232650" y="5456238"/>
          <p14:tracePt t="42014" x="7286625" y="5446713"/>
          <p14:tracePt t="42029" x="7313613" y="5438775"/>
          <p14:tracePt t="42045" x="7331075" y="5429250"/>
          <p14:tracePt t="42062" x="7348538" y="5429250"/>
          <p14:tracePt t="42079" x="7358063" y="5429250"/>
          <p14:tracePt t="42114" x="7367588" y="5419725"/>
          <p14:tracePt t="42318" x="7375525" y="5419725"/>
          <p14:tracePt t="42356" x="7385050" y="5419725"/>
          <p14:tracePt t="42369" x="7394575" y="5419725"/>
          <p14:tracePt t="42378" x="7402513" y="5419725"/>
          <p14:tracePt t="42407" x="7419975" y="5419725"/>
          <p14:tracePt t="42420" x="7429500" y="5419725"/>
          <p14:tracePt t="42432" x="7439025" y="5419725"/>
          <p14:tracePt t="42447" x="7446963" y="5419725"/>
          <p14:tracePt t="42447" x="7466013" y="5419725"/>
          <p14:tracePt t="42461" x="7473950" y="5419725"/>
          <p14:tracePt t="42479" x="7483475" y="5419725"/>
          <p14:tracePt t="42495" x="7518400" y="5419725"/>
          <p14:tracePt t="42512" x="7527925" y="5419725"/>
          <p14:tracePt t="42547" x="7537450" y="5419725"/>
          <p14:tracePt t="43884" x="7527925" y="5419725"/>
          <p14:tracePt t="43896" x="7500938" y="5419725"/>
          <p14:tracePt t="43909" x="7394575" y="5446713"/>
          <p14:tracePt t="43917" x="7054850" y="5562600"/>
          <p14:tracePt t="43926" x="6572250" y="5724525"/>
          <p14:tracePt t="43943" x="6375400" y="5830888"/>
          <p14:tracePt t="43961" x="6303963" y="5884863"/>
          <p14:tracePt t="43976" x="6224588" y="5946775"/>
          <p14:tracePt t="43994" x="6161088" y="5983288"/>
          <p14:tracePt t="44010" x="6089650" y="6027738"/>
          <p14:tracePt t="44027" x="6072188" y="6027738"/>
          <p14:tracePt t="44044" x="6054725" y="6045200"/>
          <p14:tracePt t="44060" x="5991225" y="6072188"/>
          <p14:tracePt t="44077" x="5965825" y="6089650"/>
          <p14:tracePt t="44093" x="5938838" y="6089650"/>
          <p14:tracePt t="44110" x="5894388" y="6108700"/>
          <p14:tracePt t="44127" x="5884863" y="6108700"/>
          <p14:tracePt t="44143" x="5875338" y="6108700"/>
          <p14:tracePt t="44160" x="5857875" y="6108700"/>
          <p14:tracePt t="44177" x="5848350" y="6108700"/>
          <p14:tracePt t="44193" x="5840413" y="6108700"/>
          <p14:tracePt t="44211" x="5822950" y="6108700"/>
          <p14:tracePt t="44226" x="5803900" y="6108700"/>
          <p14:tracePt t="44244" x="5795963" y="6108700"/>
          <p14:tracePt t="44431" x="5830888" y="6108700"/>
          <p14:tracePt t="44444" x="5919788" y="6108700"/>
          <p14:tracePt t="44453" x="6027738" y="6108700"/>
          <p14:tracePt t="44459" x="6116638" y="6108700"/>
          <p14:tracePt t="44475" x="6170613" y="6099175"/>
          <p14:tracePt t="44492" x="6242050" y="6089650"/>
          <p14:tracePt t="44509" x="6269038" y="6081713"/>
          <p14:tracePt t="44525" x="6276975" y="6081713"/>
          <p14:tracePt t="44542" x="6296025" y="6081713"/>
          <p14:tracePt t="44559" x="6303963" y="6081713"/>
          <p14:tracePt t="44595" x="6313488" y="6081713"/>
          <p14:tracePt t="44633" x="6323013" y="6081713"/>
          <p14:tracePt t="44723" x="6330950" y="6081713"/>
          <p14:tracePt t="44738" x="6340475" y="6072188"/>
          <p14:tracePt t="44761" x="6348413" y="6072188"/>
          <p14:tracePt t="44786" x="6357938" y="6072188"/>
          <p14:tracePt t="44801" x="6375400" y="6062663"/>
          <p14:tracePt t="44812" x="6402388" y="6062663"/>
          <p14:tracePt t="44825" x="6419850" y="6054725"/>
          <p14:tracePt t="44832" x="6438900" y="6045200"/>
          <p14:tracePt t="44842" x="6465888" y="6045200"/>
          <p14:tracePt t="44859" x="6510338" y="6037263"/>
          <p14:tracePt t="44876" x="6527800" y="6037263"/>
          <p14:tracePt t="44892" x="6537325" y="6027738"/>
          <p14:tracePt t="44908" x="6545263" y="6027738"/>
          <p14:tracePt t="44925" x="6562725" y="6027738"/>
          <p14:tracePt t="45767" x="6572250" y="6027738"/>
          <p14:tracePt t="45780" x="6608763" y="6027738"/>
          <p14:tracePt t="45792" x="6697663" y="6027738"/>
          <p14:tracePt t="45801" x="6813550" y="6037263"/>
          <p14:tracePt t="45808" x="6902450" y="6054725"/>
          <p14:tracePt t="45824" x="6938963" y="6062663"/>
          <p14:tracePt t="45841" x="7000875" y="6081713"/>
          <p14:tracePt t="45858" x="7018338" y="6081713"/>
          <p14:tracePt t="45894" x="7027863" y="6081713"/>
          <p14:tracePt t="45934" x="7037388" y="6081713"/>
          <p14:tracePt t="45997" x="7037388" y="6089650"/>
          <p14:tracePt t="46478" x="7045325" y="6089650"/>
          <p14:tracePt t="46491" x="7054850" y="6089650"/>
          <p14:tracePt t="46497" x="7062788" y="6089650"/>
          <p14:tracePt t="46506" x="7072313" y="6089650"/>
          <p14:tracePt t="46524" x="7099300" y="6089650"/>
          <p14:tracePt t="46540" x="7143750" y="6081713"/>
          <p14:tracePt t="46557" x="7153275" y="6081713"/>
          <p14:tracePt t="46573" x="7161213" y="6081713"/>
          <p14:tracePt t="46590" x="7170738" y="6072188"/>
          <p14:tracePt t="46606" x="7170738" y="6062663"/>
          <p14:tracePt t="46949" x="7180263" y="6062663"/>
          <p14:tracePt t="46962" x="7188200" y="6062663"/>
          <p14:tracePt t="46974" x="7205663" y="6062663"/>
          <p14:tracePt t="46989" x="7215188" y="6062663"/>
          <p14:tracePt t="46990" x="7242175" y="6062663"/>
          <p14:tracePt t="47006" x="7259638" y="6062663"/>
          <p14:tracePt t="47023" x="7296150" y="6062663"/>
          <p14:tracePt t="47041" x="7313613" y="6062663"/>
          <p14:tracePt t="47056" x="7331075" y="6062663"/>
          <p14:tracePt t="47073" x="7348538" y="6062663"/>
          <p14:tracePt t="47115" x="7358063" y="6062663"/>
          <p14:tracePt t="47128" x="7367588" y="6062663"/>
          <p14:tracePt t="47155" x="7375525" y="6062663"/>
          <p14:tracePt t="47166" x="7385050" y="6062663"/>
          <p14:tracePt t="47179" x="7394575" y="6062663"/>
          <p14:tracePt t="47204" x="7412038" y="6062663"/>
          <p14:tracePt t="47219" x="7429500" y="6062663"/>
          <p14:tracePt t="47229" x="7446963" y="6062663"/>
          <p14:tracePt t="47246" x="7456488" y="6062663"/>
          <p14:tracePt t="47247" x="7473950" y="6062663"/>
          <p14:tracePt t="47256" x="7491413" y="6062663"/>
          <p14:tracePt t="47273" x="7510463" y="6062663"/>
          <p14:tracePt t="47289" x="7589838" y="6054725"/>
          <p14:tracePt t="47307" x="7616825" y="6054725"/>
          <p14:tracePt t="47323" x="7626350" y="6054725"/>
          <p14:tracePt t="47339" x="7643813" y="6054725"/>
          <p14:tracePt t="47356" x="7653338" y="6054725"/>
          <p14:tracePt t="47373" x="7661275" y="6054725"/>
          <p14:tracePt t="47434" x="7670800" y="6054725"/>
          <p14:tracePt t="47459" x="7670800" y="6045200"/>
          <p14:tracePt t="48171" x="7680325" y="6045200"/>
          <p14:tracePt t="48183" x="7697788" y="6045200"/>
          <p14:tracePt t="48196" x="7715250" y="6045200"/>
          <p14:tracePt t="48209" x="7732713" y="6045200"/>
          <p14:tracePt t="48222" x="7759700" y="6045200"/>
          <p14:tracePt t="48223" x="7786688" y="6045200"/>
          <p14:tracePt t="48238" x="7804150" y="6045200"/>
          <p14:tracePt t="48254" x="7823200" y="6045200"/>
          <p14:tracePt t="48271" x="7840663" y="6045200"/>
          <p14:tracePt t="48288" x="7848600" y="6045200"/>
          <p14:tracePt t="48324" x="7867650" y="6045200"/>
          <p14:tracePt t="48325" x="7885113" y="6045200"/>
          <p14:tracePt t="48338" x="7902575" y="6045200"/>
          <p14:tracePt t="48354" x="7912100" y="6045200"/>
          <p14:tracePt t="48371" x="7966075" y="6045200"/>
          <p14:tracePt t="48388" x="7983538" y="6045200"/>
          <p14:tracePt t="48404" x="8018463" y="6045200"/>
          <p14:tracePt t="48421" x="8045450" y="6045200"/>
          <p14:tracePt t="48437" x="8081963" y="6045200"/>
          <p14:tracePt t="48455" x="8089900" y="6045200"/>
          <p14:tracePt t="49126" x="8062913" y="6045200"/>
          <p14:tracePt t="49138" x="7974013" y="6045200"/>
          <p14:tracePt t="49151" x="7680325" y="6099175"/>
          <p14:tracePt t="49163" x="7385050" y="6180138"/>
          <p14:tracePt t="49170" x="7197725" y="6215063"/>
          <p14:tracePt t="49187" x="7072313" y="6232525"/>
          <p14:tracePt t="49205" x="7027863" y="6251575"/>
          <p14:tracePt t="49221" x="6965950" y="6269038"/>
          <p14:tracePt t="49237" x="6867525" y="6276975"/>
          <p14:tracePt t="49254" x="6823075" y="6296025"/>
          <p14:tracePt t="49271" x="6804025" y="6296025"/>
          <p14:tracePt t="49287" x="6769100" y="6296025"/>
          <p14:tracePt t="49304" x="6751638" y="6296025"/>
          <p14:tracePt t="49321" x="6732588" y="6296025"/>
          <p14:tracePt t="49356" x="6715125" y="6296025"/>
          <p14:tracePt t="49357" x="6705600" y="6296025"/>
          <p14:tracePt t="49393" x="6688138" y="6296025"/>
          <p14:tracePt t="49405" x="6670675" y="6296025"/>
          <p14:tracePt t="49414" x="6653213" y="6296025"/>
          <p14:tracePt t="49420" x="6634163" y="6296025"/>
          <p14:tracePt t="49437" x="6616700" y="6303963"/>
          <p14:tracePt t="49454" x="6562725" y="6313488"/>
          <p14:tracePt t="49470" x="6554788" y="6323013"/>
          <p14:tracePt t="49487" x="6545263" y="6323013"/>
          <p14:tracePt t="49504" x="6527800" y="6330950"/>
          <p14:tracePt t="49521" x="6527800" y="6340475"/>
          <p14:tracePt t="49977" x="6537325" y="6340475"/>
          <p14:tracePt t="49990" x="6572250" y="6340475"/>
          <p14:tracePt t="50003" x="6661150" y="6340475"/>
          <p14:tracePt t="50009" x="6759575" y="6340475"/>
          <p14:tracePt t="50020" x="6848475" y="6330950"/>
          <p14:tracePt t="50036" x="6894513" y="6323013"/>
          <p14:tracePt t="50053" x="6973888" y="6313488"/>
          <p14:tracePt t="50070" x="7000875" y="6313488"/>
          <p14:tracePt t="50086" x="7018338" y="6313488"/>
          <p14:tracePt t="50102" x="7045325" y="6313488"/>
          <p14:tracePt t="50119" x="7062788" y="6313488"/>
          <p14:tracePt t="50136" x="7072313" y="6313488"/>
          <p14:tracePt t="50152" x="7081838" y="6313488"/>
          <p14:tracePt t="50152" x="7089775" y="6313488"/>
          <p14:tracePt t="50309" x="7099300" y="6313488"/>
          <p14:tracePt t="50462" x="7108825" y="6313488"/>
          <p14:tracePt t="50500" x="7116763" y="6313488"/>
          <p14:tracePt t="50538" x="7116763" y="6323013"/>
          <p14:tracePt t="50578" x="7126288" y="6323013"/>
          <p14:tracePt t="50601" x="7134225" y="6323013"/>
          <p14:tracePt t="50614" x="7134225" y="6330950"/>
          <p14:tracePt t="50627" x="7143750" y="6330950"/>
          <p14:tracePt t="50641" x="7153275" y="6330950"/>
          <p14:tracePt t="50678" x="7161213" y="6340475"/>
          <p14:tracePt t="50705" x="7170738" y="6340475"/>
          <p14:tracePt t="50716" x="7188200" y="6340475"/>
          <p14:tracePt t="50742" x="7197725" y="6340475"/>
          <p14:tracePt t="50805" x="7205663" y="6340475"/>
          <p14:tracePt t="50818" x="7215188" y="6340475"/>
          <p14:tracePt t="50844" x="7224713" y="6340475"/>
          <p14:tracePt t="50869" x="7242175" y="6340475"/>
          <p14:tracePt t="50882" x="7269163" y="6340475"/>
          <p14:tracePt t="50896" x="7286625" y="6340475"/>
          <p14:tracePt t="50907" x="7323138" y="6340475"/>
          <p14:tracePt t="50907" x="7358063" y="6340475"/>
          <p14:tracePt t="50932" x="7385050" y="6340475"/>
          <p14:tracePt t="50945" x="7412038" y="6323013"/>
          <p14:tracePt t="50959" x="7439025" y="6313488"/>
          <p14:tracePt t="50971" x="7473950" y="6303963"/>
          <p14:tracePt t="50985" x="7518400" y="6303963"/>
          <p14:tracePt t="50986" x="7537450" y="6296025"/>
          <p14:tracePt t="51002" x="7554913" y="6296025"/>
          <p14:tracePt t="51019" x="7581900" y="6286500"/>
          <p14:tracePt t="51060" x="7589838" y="6286500"/>
          <p14:tracePt t="51098" x="7599363" y="6286500"/>
          <p14:tracePt t="51594" x="7608888" y="6286500"/>
          <p14:tracePt t="51607" x="7616825" y="6286500"/>
          <p14:tracePt t="51619" x="7653338" y="6286500"/>
          <p14:tracePt t="51620" x="7724775" y="6276975"/>
          <p14:tracePt t="51634" x="7840663" y="6251575"/>
          <p14:tracePt t="51651" x="8045450" y="6215063"/>
          <p14:tracePt t="51667" x="8466138" y="6153150"/>
          <p14:tracePt t="51685" x="8555038" y="6143625"/>
          <p14:tracePt t="51700" x="8626475" y="6134100"/>
          <p14:tracePt t="51717" x="8786813" y="6108700"/>
          <p14:tracePt t="51735" x="8840788" y="6108700"/>
          <p14:tracePt t="51750" x="8894763" y="6099175"/>
          <p14:tracePt t="51767" x="8920163" y="6089650"/>
          <p14:tracePt t="51784" x="8956675" y="6081713"/>
          <p14:tracePt t="51823" x="8966200" y="6081713"/>
          <p14:tracePt t="51912" x="8966200" y="6072188"/>
          <p14:tracePt t="52842" x="8956675" y="6072188"/>
          <p14:tracePt t="52853" x="8947150" y="6072188"/>
          <p14:tracePt t="52866" x="8929688" y="6072188"/>
          <p14:tracePt t="52872" x="8912225" y="6072188"/>
          <p14:tracePt t="52883" x="8894763" y="6072188"/>
          <p14:tracePt t="52899" x="8858250" y="6072188"/>
          <p14:tracePt t="52918" x="8831263" y="6072188"/>
          <p14:tracePt t="52933" x="8813800" y="6072188"/>
          <p14:tracePt t="52949" x="8796338" y="6072188"/>
          <p14:tracePt t="52967" x="8769350" y="6072188"/>
          <p14:tracePt t="52983" x="8751888" y="6072188"/>
          <p14:tracePt t="53000" x="8742363" y="6072188"/>
          <p14:tracePt t="53016" x="8724900" y="6072188"/>
          <p14:tracePt t="53034" x="8697913" y="6072188"/>
          <p14:tracePt t="53049" x="8688388" y="6072188"/>
          <p14:tracePt t="53066" x="8670925" y="6072188"/>
          <p14:tracePt t="53108" x="8661400" y="6072188"/>
          <p14:tracePt t="53146" x="8653463" y="6062663"/>
          <p14:tracePt t="53172" x="8643938" y="6062663"/>
          <p14:tracePt t="53197" x="8634413" y="6062663"/>
          <p14:tracePt t="53209" x="8626475" y="6062663"/>
          <p14:tracePt t="53248" x="8616950" y="6054725"/>
          <p14:tracePt t="53260" x="8609013" y="6054725"/>
          <p14:tracePt t="53273" x="8599488" y="6045200"/>
          <p14:tracePt t="53324" x="8589963" y="6045200"/>
          <p14:tracePt t="53425" x="8589963" y="6037263"/>
          <p14:tracePt t="53451" x="8582025" y="6037263"/>
          <p14:tracePt t="53935" x="8616950" y="6037263"/>
          <p14:tracePt t="53948" x="8670925" y="6037263"/>
          <p14:tracePt t="53960" x="8777288" y="6027738"/>
          <p14:tracePt t="53974" x="8840788" y="6027738"/>
          <p14:tracePt t="53986" x="8875713" y="6027738"/>
          <p14:tracePt t="53999" x="8894763" y="6027738"/>
          <p14:tracePt t="54000" x="8912225" y="6027738"/>
          <p14:tracePt t="54015" x="8920163" y="6027738"/>
          <p14:tracePt t="54031" x="8920163" y="6018213"/>
          <p14:tracePt t="54048" x="8929688" y="6018213"/>
          <p14:tracePt t="54088" x="8939213" y="6018213"/>
          <p14:tracePt t="54113" x="8947150" y="6018213"/>
          <p14:tracePt t="54151" x="8956675" y="6018213"/>
          <p14:tracePt t="54190" x="8966200" y="6018213"/>
          <p14:tracePt t="54203" x="8974138" y="6018213"/>
          <p14:tracePt t="54228" x="8983663" y="6018213"/>
          <p14:tracePt t="54240" x="8991600" y="6018213"/>
          <p14:tracePt t="54266" x="9010650" y="6018213"/>
          <p14:tracePt t="54291" x="9018588" y="6018213"/>
          <p14:tracePt t="54304" x="9037638" y="6018213"/>
          <p14:tracePt t="54314" x="9045575" y="6018213"/>
          <p14:tracePt t="54331" x="9063038" y="6018213"/>
          <p14:tracePt t="54332" x="9082088" y="6018213"/>
          <p14:tracePt t="54348" x="9109075" y="6018213"/>
          <p14:tracePt t="54364" x="9134475" y="6018213"/>
          <p14:tracePt t="54381" x="9170988" y="6018213"/>
          <p14:tracePt t="54397" x="9180513" y="6018213"/>
          <p14:tracePt t="54415" x="9180513" y="6010275"/>
          <p14:tracePt t="55053" x="9161463" y="6010275"/>
          <p14:tracePt t="55066" x="9117013" y="6010275"/>
          <p14:tracePt t="55068" x="8974138" y="6045200"/>
          <p14:tracePt t="55080" x="8840788" y="6116638"/>
          <p14:tracePt t="55097" x="8759825" y="6153150"/>
          <p14:tracePt t="55113" x="8653463" y="6215063"/>
          <p14:tracePt t="55131" x="8626475" y="6242050"/>
          <p14:tracePt t="55146" x="8589963" y="6269038"/>
          <p14:tracePt t="55163" x="8572500" y="6296025"/>
          <p14:tracePt t="55180" x="8528050" y="6323013"/>
          <p14:tracePt t="55197" x="8528050" y="6330950"/>
          <p14:tracePt t="55213" x="8518525" y="6340475"/>
          <p14:tracePt t="55260" x="8510588" y="6340475"/>
          <p14:tracePt t="55627" x="8518525" y="6340475"/>
          <p14:tracePt t="55640" x="8545513" y="6340475"/>
          <p14:tracePt t="55652" x="8609013" y="6340475"/>
          <p14:tracePt t="55664" x="8724900" y="6340475"/>
          <p14:tracePt t="55668" x="8840788" y="6340475"/>
          <p14:tracePt t="55679" x="8912225" y="6340475"/>
          <p14:tracePt t="55696" x="8966200" y="6340475"/>
          <p14:tracePt t="55713" x="9010650" y="6348413"/>
          <p14:tracePt t="55730" x="9018588" y="6348413"/>
          <p14:tracePt t="55746" x="9028113" y="6348413"/>
          <p14:tracePt t="55763" x="9045575" y="6348413"/>
          <p14:tracePt t="55805" x="9055100" y="6348413"/>
          <p14:tracePt t="55830" x="9063038" y="6348413"/>
          <p14:tracePt t="55856" x="9072563" y="6348413"/>
          <p14:tracePt t="55869" x="9082088" y="6348413"/>
          <p14:tracePt t="55881" x="9090025" y="6348413"/>
          <p14:tracePt t="55884" x="9109075" y="6348413"/>
          <p14:tracePt t="55896" x="9126538" y="6348413"/>
          <p14:tracePt t="55913" x="9144000" y="6348413"/>
          <p14:tracePt t="55929" x="9170988" y="6348413"/>
          <p14:tracePt t="55947" x="9188450" y="6348413"/>
          <p14:tracePt t="55963" x="9197975" y="6348413"/>
          <p14:tracePt t="55980" x="9205913" y="6348413"/>
          <p14:tracePt t="56555" x="9224963" y="6323013"/>
          <p14:tracePt t="56569" x="9251950" y="6303963"/>
          <p14:tracePt t="56582" x="9331325" y="6259513"/>
          <p14:tracePt t="56583" x="9394825" y="6205538"/>
          <p14:tracePt t="56597" x="9466263" y="6170613"/>
          <p14:tracePt t="56613" x="9510713" y="6153150"/>
          <p14:tracePt t="56629" x="9582150" y="6116638"/>
          <p14:tracePt t="56648" x="9609138" y="6108700"/>
          <p14:tracePt t="56663" x="9617075" y="6099175"/>
          <p14:tracePt t="56680" x="9626600" y="6089650"/>
          <p14:tracePt t="56695" x="9634538" y="6089650"/>
          <p14:tracePt t="57509" x="9644063" y="6089650"/>
          <p14:tracePt t="57534" x="9653588" y="6081713"/>
          <p14:tracePt t="57560" x="9671050" y="6081713"/>
          <p14:tracePt t="57573" x="9680575" y="6072188"/>
          <p14:tracePt t="57587" x="9688513" y="6062663"/>
          <p14:tracePt t="57598" x="9705975" y="6062663"/>
          <p14:tracePt t="57612" x="9715500" y="6054725"/>
          <p14:tracePt t="57627" x="9725025" y="6045200"/>
          <p14:tracePt t="57628" x="9742488" y="6045200"/>
          <p14:tracePt t="57644" x="9759950" y="6037263"/>
          <p14:tracePt t="57661" x="9777413" y="6037263"/>
          <p14:tracePt t="57679" x="9786938" y="6037263"/>
          <p14:tracePt t="57713" x="9796463" y="6037263"/>
          <p14:tracePt t="57713" x="9804400" y="6037263"/>
          <p14:tracePt t="57764" x="9813925" y="6037263"/>
          <p14:tracePt t="57777" x="9813925" y="6027738"/>
          <p14:tracePt t="57867" x="9823450" y="6027738"/>
          <p14:tracePt t="58298" x="9840913" y="6027738"/>
          <p14:tracePt t="58311" x="9867900" y="6027738"/>
          <p14:tracePt t="58324" x="9929813" y="6027738"/>
          <p14:tracePt t="58339" x="10028238" y="6018213"/>
          <p14:tracePt t="58350" x="10117138" y="6018213"/>
          <p14:tracePt t="58362" x="10225088" y="6010275"/>
          <p14:tracePt t="58364" x="10296525" y="6010275"/>
          <p14:tracePt t="58377" x="10348913" y="6010275"/>
          <p14:tracePt t="58394" x="10375900" y="6010275"/>
          <p14:tracePt t="58410" x="10394950" y="6010275"/>
          <p14:tracePt t="58450" x="10402888" y="6010275"/>
          <p14:tracePt t="58488" x="10412413" y="6010275"/>
          <p14:tracePt t="58577" x="10420350" y="6010275"/>
          <p14:tracePt t="58628" x="10420350" y="6000750"/>
          <p14:tracePt t="58641" x="10429875" y="6000750"/>
          <p14:tracePt t="58666" x="10439400" y="6000750"/>
          <p14:tracePt t="58678" x="10447338" y="6000750"/>
          <p14:tracePt t="58705" x="10456863" y="6000750"/>
          <p14:tracePt t="58718" x="10456863" y="5991225"/>
          <p14:tracePt t="58744" x="10466388" y="5991225"/>
          <p14:tracePt t="58781" x="10474325" y="5991225"/>
          <p14:tracePt t="59533" x="10466388" y="5991225"/>
          <p14:tracePt t="59543" x="10447338" y="5991225"/>
          <p14:tracePt t="59555" x="10412413" y="6010275"/>
          <p14:tracePt t="59558" x="10331450" y="6072188"/>
          <p14:tracePt t="59575" x="10269538" y="6134100"/>
          <p14:tracePt t="59592" x="10134600" y="6242050"/>
          <p14:tracePt t="59608" x="10090150" y="6269038"/>
          <p14:tracePt t="59625" x="10072688" y="6276975"/>
          <p14:tracePt t="59641" x="10018713" y="6313488"/>
          <p14:tracePt t="59659" x="10001250" y="6330950"/>
          <p14:tracePt t="59675" x="9974263" y="6348413"/>
          <p14:tracePt t="59692" x="9929813" y="6375400"/>
          <p14:tracePt t="59709" x="9912350" y="6394450"/>
          <p14:tracePt t="59725" x="9902825" y="6402388"/>
          <p14:tracePt t="59741" x="9894888" y="6411913"/>
          <p14:tracePt t="59758" x="9885363" y="6419850"/>
          <p14:tracePt t="59775" x="9875838" y="6419850"/>
          <p14:tracePt t="60221" x="9894888" y="6419850"/>
          <p14:tracePt t="60231" x="9912350" y="6419850"/>
          <p14:tracePt t="60248" x="9956800" y="6411913"/>
          <p14:tracePt t="60249" x="10018713" y="6411913"/>
          <p14:tracePt t="60258" x="10082213" y="6394450"/>
          <p14:tracePt t="60274" x="10134600" y="6394450"/>
          <p14:tracePt t="60290" x="10225088" y="6384925"/>
          <p14:tracePt t="60308" x="10252075" y="6384925"/>
          <p14:tracePt t="60324" x="10277475" y="6384925"/>
          <p14:tracePt t="60341" x="10304463" y="6375400"/>
          <p14:tracePt t="60341" x="10323513" y="6375400"/>
          <p14:tracePt t="60358" x="10348913" y="6367463"/>
          <p14:tracePt t="60374" x="10375900" y="6357938"/>
          <p14:tracePt t="60390" x="10385425" y="6357938"/>
          <p14:tracePt t="60407" x="10402888" y="6357938"/>
          <p14:tracePt t="60485" x="10412413" y="6357938"/>
          <p14:tracePt t="60498" x="10412413" y="6348413"/>
          <p14:tracePt t="61147" x="10420350" y="6340475"/>
          <p14:tracePt t="61159" x="10429875" y="6330950"/>
          <p14:tracePt t="61173" x="10439400" y="6330950"/>
          <p14:tracePt t="61174" x="10456863" y="6323013"/>
          <p14:tracePt t="61191" x="10474325" y="6303963"/>
          <p14:tracePt t="61206" x="10491788" y="6296025"/>
          <p14:tracePt t="61224" x="10537825" y="6276975"/>
          <p14:tracePt t="61239" x="10545763" y="6269038"/>
          <p14:tracePt t="61257" x="10555288" y="6259513"/>
          <p14:tracePt t="61275" x="10563225" y="6259513"/>
          <p14:tracePt t="61291" x="10563225" y="6251575"/>
          <p14:tracePt t="61364" x="10572750" y="6251575"/>
          <p14:tracePt t="61380" x="10572750" y="6242050"/>
          <p14:tracePt t="61402" x="10582275" y="6242050"/>
          <p14:tracePt t="62894" x="0" y="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1024" y="1788460"/>
            <a:ext cx="6400800" cy="4525963"/>
          </a:xfrm>
        </p:spPr>
        <p:txBody>
          <a:bodyPr/>
          <a:lstStyle/>
          <a:p>
            <a:pPr>
              <a:lnSpc>
                <a:spcPct val="2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latin typeface="Candara" panose="020E0502030303020204" pitchFamily="34" charset="0"/>
              </a:rPr>
              <a:t>Graphical Representation of Complex Numbers</a:t>
            </a:r>
          </a:p>
          <a:p>
            <a:pPr>
              <a:lnSpc>
                <a:spcPct val="2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latin typeface="Candara" panose="020E0502030303020204" pitchFamily="34" charset="0"/>
              </a:rPr>
              <a:t>Polar Form of Complex Numbers</a:t>
            </a:r>
          </a:p>
          <a:p>
            <a:pPr>
              <a:lnSpc>
                <a:spcPct val="2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latin typeface="Candara" panose="020E0502030303020204" pitchFamily="34" charset="0"/>
              </a:rPr>
              <a:t>De </a:t>
            </a:r>
            <a:r>
              <a:rPr lang="en-US" sz="2200" dirty="0" err="1">
                <a:latin typeface="Candara" panose="020E0502030303020204" pitchFamily="34" charset="0"/>
              </a:rPr>
              <a:t>Moivre’s</a:t>
            </a:r>
            <a:r>
              <a:rPr lang="en-US" sz="2200" dirty="0">
                <a:latin typeface="Candara" panose="020E0502030303020204" pitchFamily="34" charset="0"/>
              </a:rPr>
              <a:t> Theorem</a:t>
            </a:r>
          </a:p>
          <a:p>
            <a:pPr>
              <a:lnSpc>
                <a:spcPct val="2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sz="2200" dirty="0">
                <a:latin typeface="Candara" panose="020E0502030303020204" pitchFamily="34" charset="0"/>
              </a:rPr>
              <a:t>Vector Interpolation of Complex Number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88267"/>
              </p:ext>
            </p:extLst>
          </p:nvPr>
        </p:nvGraphicFramePr>
        <p:xfrm>
          <a:off x="-13829" y="6556397"/>
          <a:ext cx="12207240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Week</a:t>
                      </a:r>
                      <a:r>
                        <a:rPr lang="en-US" sz="1300" baseline="0" dirty="0">
                          <a:latin typeface="Trebuchet MS" panose="020B0603020202020204" pitchFamily="34" charset="0"/>
                        </a:rPr>
                        <a:t> 1</a:t>
                      </a:r>
                      <a:endParaRPr lang="en-US" sz="13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83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MATH</a:t>
                      </a:r>
                      <a:r>
                        <a:rPr lang="en-US" sz="1300" baseline="0" dirty="0">
                          <a:latin typeface="Trebuchet MS" panose="020B0603020202020204" pitchFamily="34" charset="0"/>
                        </a:rPr>
                        <a:t> 704</a:t>
                      </a:r>
                      <a:endParaRPr lang="en-US" sz="13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12/12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632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59"/>
    </mc:Choice>
    <mc:Fallback xmlns="">
      <p:transition spd="slow" advTm="2405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Lecture Outline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83204230"/>
              </p:ext>
            </p:extLst>
          </p:nvPr>
        </p:nvGraphicFramePr>
        <p:xfrm>
          <a:off x="2895600" y="2057399"/>
          <a:ext cx="64008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773900"/>
              </p:ext>
            </p:extLst>
          </p:nvPr>
        </p:nvGraphicFramePr>
        <p:xfrm>
          <a:off x="-13829" y="6556397"/>
          <a:ext cx="12207240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Week</a:t>
                      </a:r>
                      <a:r>
                        <a:rPr lang="en-US" sz="1300" baseline="0" dirty="0">
                          <a:latin typeface="Trebuchet MS" panose="020B0603020202020204" pitchFamily="34" charset="0"/>
                        </a:rPr>
                        <a:t> 1</a:t>
                      </a:r>
                      <a:endParaRPr lang="en-US" sz="13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83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MATH</a:t>
                      </a:r>
                      <a:r>
                        <a:rPr lang="en-US" sz="1300" baseline="0" dirty="0">
                          <a:latin typeface="Trebuchet MS" panose="020B0603020202020204" pitchFamily="34" charset="0"/>
                        </a:rPr>
                        <a:t> 704</a:t>
                      </a:r>
                      <a:endParaRPr lang="en-US" sz="13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1/12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68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36"/>
    </mc:Choice>
    <mc:Fallback xmlns="">
      <p:transition spd="slow" advTm="2153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The Real Number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3960" y="1600201"/>
                <a:ext cx="9784080" cy="4840940"/>
              </a:xfrm>
            </p:spPr>
            <p:txBody>
              <a:bodyPr/>
              <a:lstStyle/>
              <a:p>
                <a:pPr marL="0" indent="0" algn="just">
                  <a:lnSpc>
                    <a:spcPct val="150000"/>
                  </a:lnSpc>
                  <a:spcAft>
                    <a:spcPts val="1200"/>
                  </a:spcAft>
                  <a:buNone/>
                </a:pPr>
                <a:r>
                  <a:rPr lang="en-US" sz="2000" dirty="0">
                    <a:latin typeface="Candara" panose="020E0502030303020204" pitchFamily="34" charset="0"/>
                  </a:rPr>
                  <a:t>The number system as we know it today is a result of gradual development as indicated in the following list.</a:t>
                </a:r>
              </a:p>
              <a:p>
                <a:pPr marL="0" indent="0" algn="just">
                  <a:lnSpc>
                    <a:spcPct val="150000"/>
                  </a:lnSpc>
                  <a:spcAft>
                    <a:spcPts val="1200"/>
                  </a:spcAft>
                  <a:buNone/>
                </a:pPr>
                <a:r>
                  <a:rPr lang="en-US" sz="2000" b="1" dirty="0">
                    <a:latin typeface="Candara" panose="020E0502030303020204" pitchFamily="34" charset="0"/>
                  </a:rPr>
                  <a:t>(1) Natural numbers</a:t>
                </a:r>
                <a:r>
                  <a:rPr lang="en-US" sz="2000" dirty="0"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2, 3, 4, … ,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also called </a:t>
                </a:r>
                <a:r>
                  <a:rPr lang="en-US" sz="2000" i="1" dirty="0">
                    <a:solidFill>
                      <a:srgbClr val="00B050"/>
                    </a:solidFill>
                    <a:latin typeface="Candara" panose="020E0502030303020204" pitchFamily="34" charset="0"/>
                  </a:rPr>
                  <a:t>positive integers</a:t>
                </a:r>
                <a:r>
                  <a:rPr lang="en-US" sz="2000" dirty="0">
                    <a:latin typeface="Candara" panose="020E0502030303020204" pitchFamily="34" charset="0"/>
                  </a:rPr>
                  <a:t>, were first used in counting.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are natural numbers, the sum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and product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are also natural numbers.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>
                    <a:latin typeface="Candara" panose="020E0502030303020204" pitchFamily="34" charset="0"/>
                  </a:rPr>
                  <a:t>For this reason, the set of natural numbers is said to be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𝑐𝑙𝑜𝑠𝑒𝑑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under the operations of </a:t>
                </a:r>
                <a:r>
                  <a:rPr lang="en-US" sz="2000" i="1" dirty="0">
                    <a:solidFill>
                      <a:srgbClr val="00B050"/>
                    </a:solidFill>
                    <a:latin typeface="Candara" panose="020E0502030303020204" pitchFamily="34" charset="0"/>
                  </a:rPr>
                  <a:t>addition</a:t>
                </a:r>
                <a:r>
                  <a:rPr lang="en-US" sz="2000" dirty="0">
                    <a:latin typeface="Candara" panose="020E0502030303020204" pitchFamily="34" charset="0"/>
                  </a:rPr>
                  <a:t> and </a:t>
                </a:r>
                <a:r>
                  <a:rPr lang="en-US" sz="2000" i="1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multiplication</a:t>
                </a:r>
                <a:r>
                  <a:rPr lang="en-US" sz="2000" dirty="0">
                    <a:latin typeface="Candara" panose="020E0502030303020204" pitchFamily="34" charset="0"/>
                  </a:rPr>
                  <a:t> or to satisfy the </a:t>
                </a:r>
                <a:r>
                  <a:rPr lang="en-US" sz="2000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andara" panose="020E0502030303020204" pitchFamily="34" charset="0"/>
                  </a:rPr>
                  <a:t>closure property</a:t>
                </a:r>
                <a:r>
                  <a:rPr lang="en-US" sz="2000" dirty="0">
                    <a:latin typeface="Candara" panose="020E0502030303020204" pitchFamily="34" charset="0"/>
                  </a:rPr>
                  <a:t> with respect to these operations.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0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3960" y="1600201"/>
                <a:ext cx="9784080" cy="4840940"/>
              </a:xfrm>
              <a:blipFill rotWithShape="0">
                <a:blip r:embed="rId4"/>
                <a:stretch>
                  <a:fillRect l="-685" r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20263"/>
              </p:ext>
            </p:extLst>
          </p:nvPr>
        </p:nvGraphicFramePr>
        <p:xfrm>
          <a:off x="-13829" y="6556397"/>
          <a:ext cx="12207240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Week</a:t>
                      </a:r>
                      <a:r>
                        <a:rPr lang="en-US" sz="1300" baseline="0" dirty="0">
                          <a:latin typeface="Trebuchet MS" panose="020B0603020202020204" pitchFamily="34" charset="0"/>
                        </a:rPr>
                        <a:t> 1</a:t>
                      </a:r>
                      <a:endParaRPr lang="en-US" sz="13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83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MATH</a:t>
                      </a:r>
                      <a:r>
                        <a:rPr lang="en-US" sz="1300" baseline="0" dirty="0">
                          <a:latin typeface="Trebuchet MS" panose="020B0603020202020204" pitchFamily="34" charset="0"/>
                        </a:rPr>
                        <a:t> 704</a:t>
                      </a:r>
                      <a:endParaRPr lang="en-US" sz="13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2/12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33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838"/>
    </mc:Choice>
    <mc:Fallback xmlns="">
      <p:transition spd="slow" advTm="56838"/>
    </mc:Fallback>
  </mc:AlternateContent>
  <p:extLst>
    <p:ext uri="{3A86A75C-4F4B-4683-9AE1-C65F6400EC91}">
      <p14:laserTraceLst xmlns:p14="http://schemas.microsoft.com/office/powerpoint/2010/main">
        <p14:tracePtLst>
          <p14:tracePt t="1364" x="1847850" y="1893888"/>
          <p14:tracePt t="1966" x="1830388" y="1893888"/>
          <p14:tracePt t="1976" x="1785938" y="1911350"/>
          <p14:tracePt t="1989" x="1724025" y="1946275"/>
          <p14:tracePt t="2002" x="1652588" y="2009775"/>
          <p14:tracePt t="2003" x="1608138" y="2044700"/>
          <p14:tracePt t="2016" x="1581150" y="2054225"/>
          <p14:tracePt t="2033" x="1554163" y="2071688"/>
          <p14:tracePt t="2049" x="1500188" y="2089150"/>
          <p14:tracePt t="2066" x="1465263" y="2098675"/>
          <p14:tracePt t="2083" x="1428750" y="2116138"/>
          <p14:tracePt t="2100" x="1419225" y="2116138"/>
          <p14:tracePt t="2116" x="1384300" y="2116138"/>
          <p14:tracePt t="2133" x="1384300" y="2125663"/>
          <p14:tracePt t="2167" x="1374775" y="2125663"/>
          <p14:tracePt t="2372" x="1393825" y="2125663"/>
          <p14:tracePt t="2384" x="1428750" y="2125663"/>
          <p14:tracePt t="2397" x="1500188" y="2125663"/>
          <p14:tracePt t="2409" x="1589088" y="2125663"/>
          <p14:tracePt t="2422" x="1660525" y="2125663"/>
          <p14:tracePt t="2438" x="1741488" y="2125663"/>
          <p14:tracePt t="2449" x="1795463" y="2125663"/>
          <p14:tracePt t="2466" x="1830388" y="2125663"/>
          <p14:tracePt t="2467" x="1847850" y="2125663"/>
          <p14:tracePt t="2483" x="1874838" y="2125663"/>
          <p14:tracePt t="2500" x="1884363" y="2125663"/>
          <p14:tracePt t="2613" x="1893888" y="2125663"/>
          <p14:tracePt t="2626" x="1919288" y="2125663"/>
          <p14:tracePt t="3045" x="1928813" y="2125663"/>
          <p14:tracePt t="3060" x="1955800" y="2125663"/>
          <p14:tracePt t="3071" x="2009775" y="2125663"/>
          <p14:tracePt t="3084" x="2143125" y="2125663"/>
          <p14:tracePt t="3089" x="2268538" y="2125663"/>
          <p14:tracePt t="3098" x="2366963" y="2125663"/>
          <p14:tracePt t="3114" x="2438400" y="2125663"/>
          <p14:tracePt t="3131" x="2544763" y="2125663"/>
          <p14:tracePt t="3150" x="2608263" y="2125663"/>
          <p14:tracePt t="3165" x="2660650" y="2125663"/>
          <p14:tracePt t="3181" x="2751138" y="2125663"/>
          <p14:tracePt t="3199" x="2759075" y="2125663"/>
          <p14:tracePt t="3215" x="2776538" y="2125663"/>
          <p14:tracePt t="3275" x="2786063" y="2125663"/>
          <p14:tracePt t="3339" x="2795588" y="2125663"/>
          <p14:tracePt t="3594" x="2803525" y="2125663"/>
          <p14:tracePt t="3607" x="2822575" y="2125663"/>
          <p14:tracePt t="3619" x="2847975" y="2125663"/>
          <p14:tracePt t="3632" x="2955925" y="2125663"/>
          <p14:tracePt t="3632" x="3179763" y="2133600"/>
          <p14:tracePt t="3647" x="3375025" y="2133600"/>
          <p14:tracePt t="3665" x="3446463" y="2143125"/>
          <p14:tracePt t="3681" x="3482975" y="2143125"/>
          <p14:tracePt t="3698" x="3490913" y="2143125"/>
          <p14:tracePt t="3734" x="3490913" y="2152650"/>
          <p14:tracePt t="3810" x="3500438" y="2152650"/>
          <p14:tracePt t="4218" x="3509963" y="2152650"/>
          <p14:tracePt t="4231" x="3536950" y="2152650"/>
          <p14:tracePt t="4244" x="3589338" y="2152650"/>
          <p14:tracePt t="4258" x="3697288" y="2143125"/>
          <p14:tracePt t="4269" x="3902075" y="2116138"/>
          <p14:tracePt t="4282" x="4322763" y="2089150"/>
          <p14:tracePt t="4287" x="4697413" y="2054225"/>
          <p14:tracePt t="4297" x="4776788" y="2044700"/>
          <p14:tracePt t="4314" x="4813300" y="2044700"/>
          <p14:tracePt t="4331" x="4848225" y="2036763"/>
          <p14:tracePt t="4370" x="4857750" y="2036763"/>
          <p14:tracePt t="4408" x="4867275" y="2036763"/>
          <p14:tracePt t="4816" x="4875213" y="2036763"/>
          <p14:tracePt t="4841" x="4875213" y="2054225"/>
          <p14:tracePt t="4856" x="4884738" y="2054225"/>
          <p14:tracePt t="4867" x="4894263" y="2062163"/>
          <p14:tracePt t="4880" x="4911725" y="2062163"/>
          <p14:tracePt t="4885" x="4919663" y="2071688"/>
          <p14:tracePt t="4896" x="4946650" y="2089150"/>
          <p14:tracePt t="4912" x="4965700" y="2089150"/>
          <p14:tracePt t="4929" x="4983163" y="2089150"/>
          <p14:tracePt t="4946" x="4991100" y="2089150"/>
          <p14:tracePt t="4962" x="5000625" y="2098675"/>
          <p14:tracePt t="5072" x="5010150" y="2098675"/>
          <p14:tracePt t="5531" x="5018088" y="2098675"/>
          <p14:tracePt t="5544" x="5045075" y="2098675"/>
          <p14:tracePt t="5557" x="5108575" y="2098675"/>
          <p14:tracePt t="5569" x="5232400" y="2098675"/>
          <p14:tracePt t="5582" x="5446713" y="2098675"/>
          <p14:tracePt t="5583" x="5786438" y="2098675"/>
          <p14:tracePt t="5596" x="5848350" y="2098675"/>
          <p14:tracePt t="5613" x="5875338" y="2098675"/>
          <p14:tracePt t="5630" x="5902325" y="2098675"/>
          <p14:tracePt t="5684" x="5911850" y="2098675"/>
          <p14:tracePt t="6615" x="5919788" y="2098675"/>
          <p14:tracePt t="6627" x="5929313" y="2098675"/>
          <p14:tracePt t="6640" x="5965825" y="2098675"/>
          <p14:tracePt t="6652" x="6037263" y="2098675"/>
          <p14:tracePt t="6665" x="6170613" y="2108200"/>
          <p14:tracePt t="6678" x="6296025" y="2108200"/>
          <p14:tracePt t="6680" x="6384925" y="2116138"/>
          <p14:tracePt t="6695" x="6419850" y="2116138"/>
          <p14:tracePt t="6712" x="6510338" y="2116138"/>
          <p14:tracePt t="6729" x="6545263" y="2116138"/>
          <p14:tracePt t="6745" x="6562725" y="2116138"/>
          <p14:tracePt t="6761" x="6589713" y="2116138"/>
          <p14:tracePt t="6778" x="6643688" y="2116138"/>
          <p14:tracePt t="6795" x="6653213" y="2116138"/>
          <p14:tracePt t="6811" x="6670675" y="2116138"/>
          <p14:tracePt t="6828" x="6680200" y="2116138"/>
          <p14:tracePt t="6845" x="6688138" y="2116138"/>
          <p14:tracePt t="6862" x="6697663" y="2116138"/>
          <p14:tracePt t="6878" x="6705600" y="2116138"/>
          <p14:tracePt t="6895" x="6715125" y="2116138"/>
          <p14:tracePt t="6911" x="6732588" y="2116138"/>
          <p14:tracePt t="6928" x="6769100" y="2116138"/>
          <p14:tracePt t="6945" x="6786563" y="2116138"/>
          <p14:tracePt t="6962" x="6804025" y="2116138"/>
          <p14:tracePt t="6978" x="6823075" y="2125663"/>
          <p14:tracePt t="6995" x="6848475" y="2125663"/>
          <p14:tracePt t="7012" x="6858000" y="2125663"/>
          <p14:tracePt t="7028" x="6875463" y="2125663"/>
          <p14:tracePt t="7045" x="6884988" y="2125663"/>
          <p14:tracePt t="7455" x="6894513" y="2125663"/>
          <p14:tracePt t="7468" x="6902450" y="2125663"/>
          <p14:tracePt t="7485" x="6938963" y="2133600"/>
          <p14:tracePt t="7492" x="6973888" y="2143125"/>
          <p14:tracePt t="7495" x="7027863" y="2152650"/>
          <p14:tracePt t="7511" x="7072313" y="2160588"/>
          <p14:tracePt t="7528" x="7170738" y="2179638"/>
          <p14:tracePt t="7544" x="7197725" y="2179638"/>
          <p14:tracePt t="7561" x="7215188" y="2179638"/>
          <p14:tracePt t="7578" x="7232650" y="2187575"/>
          <p14:tracePt t="7595" x="7251700" y="2187575"/>
          <p14:tracePt t="7633" x="7259638" y="2187575"/>
          <p14:tracePt t="7671" x="7269163" y="2187575"/>
          <p14:tracePt t="7709" x="7277100" y="2187575"/>
          <p14:tracePt t="7735" x="7286625" y="2187575"/>
          <p14:tracePt t="7743" x="7296150" y="2187575"/>
          <p14:tracePt t="7786" x="7304088" y="2187575"/>
          <p14:tracePt t="7799" x="7313613" y="2187575"/>
          <p14:tracePt t="7824" x="7323138" y="2187575"/>
          <p14:tracePt t="7849" x="7331075" y="2187575"/>
          <p14:tracePt t="7875" x="7340600" y="2187575"/>
          <p14:tracePt t="7887" x="7348538" y="2187575"/>
          <p14:tracePt t="7901" x="7358063" y="2187575"/>
          <p14:tracePt t="7912" x="7367588" y="2187575"/>
          <p14:tracePt t="7915" x="7375525" y="2187575"/>
          <p14:tracePt t="7926" x="7394575" y="2187575"/>
          <p14:tracePt t="7943" x="7412038" y="2187575"/>
          <p14:tracePt t="7960" x="7446963" y="2187575"/>
          <p14:tracePt t="7977" x="7473950" y="2187575"/>
          <p14:tracePt t="7993" x="7500938" y="2187575"/>
          <p14:tracePt t="8009" x="7527925" y="2187575"/>
          <p14:tracePt t="8027" x="7572375" y="2179638"/>
          <p14:tracePt t="8043" x="7599363" y="2170113"/>
          <p14:tracePt t="8060" x="7616825" y="2170113"/>
          <p14:tracePt t="8076" x="7670800" y="2152650"/>
          <p14:tracePt t="8461" x="7688263" y="2152650"/>
          <p14:tracePt t="8473" x="7724775" y="2152650"/>
          <p14:tracePt t="8486" x="7858125" y="2152650"/>
          <p14:tracePt t="8501" x="8215313" y="2152650"/>
          <p14:tracePt t="8512" x="8358188" y="2152650"/>
          <p14:tracePt t="8526" x="8429625" y="2152650"/>
          <p14:tracePt t="8527" x="8501063" y="2152650"/>
          <p14:tracePt t="8543" x="8555038" y="2152650"/>
          <p14:tracePt t="8560" x="8616950" y="2152650"/>
          <p14:tracePt t="8576" x="8643938" y="2152650"/>
          <p14:tracePt t="8593" x="8661400" y="2152650"/>
          <p14:tracePt t="8609" x="8688388" y="2160588"/>
          <p14:tracePt t="8627" x="8705850" y="2160588"/>
          <p14:tracePt t="8664" x="8724900" y="2160588"/>
          <p14:tracePt t="8692" x="8732838" y="2160588"/>
          <p14:tracePt t="8716" x="8732838" y="2170113"/>
          <p14:tracePt t="8779" x="8742363" y="2170113"/>
          <p14:tracePt t="8843" x="8751888" y="2170113"/>
          <p14:tracePt t="8868" x="8759825" y="2170113"/>
          <p14:tracePt t="8881" x="8769350" y="2170113"/>
          <p14:tracePt t="8899" x="8777288" y="2170113"/>
          <p14:tracePt t="8907" x="8786813" y="2170113"/>
          <p14:tracePt t="8910" x="8804275" y="2170113"/>
          <p14:tracePt t="8926" x="8831263" y="2170113"/>
          <p14:tracePt t="8943" x="8867775" y="2179638"/>
          <p14:tracePt t="8959" x="8894763" y="2179638"/>
          <p14:tracePt t="8976" x="8929688" y="2179638"/>
          <p14:tracePt t="8992" x="9028113" y="2179638"/>
          <p14:tracePt t="9010" x="9072563" y="2187575"/>
          <p14:tracePt t="9026" x="9134475" y="2187575"/>
          <p14:tracePt t="9042" x="9205913" y="2187575"/>
          <p14:tracePt t="9060" x="9232900" y="2187575"/>
          <p14:tracePt t="9076" x="9251950" y="2187575"/>
          <p14:tracePt t="9093" x="9259888" y="2187575"/>
          <p14:tracePt t="9109" x="9286875" y="2187575"/>
          <p14:tracePt t="9126" x="9304338" y="2187575"/>
          <p14:tracePt t="9142" x="9313863" y="2187575"/>
          <p14:tracePt t="9454" x="9323388" y="2187575"/>
          <p14:tracePt t="9467" x="9331325" y="2187575"/>
          <p14:tracePt t="9479" x="9367838" y="2187575"/>
          <p14:tracePt t="9492" x="9447213" y="2187575"/>
          <p14:tracePt t="9503" x="9555163" y="2187575"/>
          <p14:tracePt t="9509" x="9634538" y="2187575"/>
          <p14:tracePt t="9526" x="9698038" y="2187575"/>
          <p14:tracePt t="9526" x="9732963" y="2187575"/>
          <p14:tracePt t="9544" x="9769475" y="2187575"/>
          <p14:tracePt t="9559" x="9796463" y="2187575"/>
          <p14:tracePt t="9576" x="9813925" y="2187575"/>
          <p14:tracePt t="9591" x="9848850" y="2187575"/>
          <p14:tracePt t="9608" x="9858375" y="2187575"/>
          <p14:tracePt t="9624" x="9875838" y="2187575"/>
          <p14:tracePt t="9641" x="9912350" y="2187575"/>
          <p14:tracePt t="9660" x="9920288" y="2187575"/>
          <p14:tracePt t="9675" x="9939338" y="2187575"/>
          <p14:tracePt t="9692" x="9983788" y="2187575"/>
          <p14:tracePt t="9708" x="10010775" y="2187575"/>
          <p14:tracePt t="9725" x="10028238" y="2187575"/>
          <p14:tracePt t="9741" x="10045700" y="2187575"/>
          <p14:tracePt t="9758" x="10090150" y="2187575"/>
          <p14:tracePt t="9775" x="10109200" y="2187575"/>
          <p14:tracePt t="9809" x="10126663" y="2187575"/>
          <p14:tracePt t="9810" x="10134600" y="2187575"/>
          <p14:tracePt t="9824" x="10144125" y="2187575"/>
          <p14:tracePt t="9860" x="10153650" y="2187575"/>
          <p14:tracePt t="9886" x="10161588" y="2187575"/>
          <p14:tracePt t="9899" x="10171113" y="2187575"/>
          <p14:tracePt t="9910" x="10180638" y="2187575"/>
          <p14:tracePt t="9914" x="10188575" y="2187575"/>
          <p14:tracePt t="9949" x="10206038" y="2187575"/>
          <p14:tracePt t="9961" x="10225088" y="2187575"/>
          <p14:tracePt t="9978" x="10233025" y="2187575"/>
          <p14:tracePt t="9979" x="10260013" y="2187575"/>
          <p14:tracePt t="9990" x="10304463" y="2170113"/>
          <p14:tracePt t="10007" x="10348913" y="2160588"/>
          <p14:tracePt t="10023" x="10456863" y="2116138"/>
          <p14:tracePt t="10041" x="10501313" y="2116138"/>
          <p14:tracePt t="10057" x="10555288" y="2108200"/>
          <p14:tracePt t="10074" x="10609263" y="2108200"/>
          <p14:tracePt t="10090" x="10634663" y="2108200"/>
          <p14:tracePt t="10107" x="10644188" y="2108200"/>
          <p14:tracePt t="10123" x="10661650" y="2108200"/>
          <p14:tracePt t="10141" x="10680700" y="2108200"/>
          <p14:tracePt t="10178" x="10688638" y="2108200"/>
          <p14:tracePt t="10216" x="10698163" y="2108200"/>
          <p14:tracePt t="10280" x="10680700" y="2108200"/>
          <p14:tracePt t="10293" x="10582275" y="2108200"/>
          <p14:tracePt t="10305" x="9947275" y="2241550"/>
          <p14:tracePt t="10314" x="9323388" y="2374900"/>
          <p14:tracePt t="10331" x="8375650" y="2490788"/>
          <p14:tracePt t="10343" x="7759700" y="2571750"/>
          <p14:tracePt t="10348" x="7215188" y="2643188"/>
          <p14:tracePt t="10357" x="6670675" y="2714625"/>
          <p14:tracePt t="10373" x="6259513" y="2732088"/>
          <p14:tracePt t="10390" x="5581650" y="2768600"/>
          <p14:tracePt t="10406" x="3938588" y="2786063"/>
          <p14:tracePt t="10424" x="3303588" y="2776538"/>
          <p14:tracePt t="10440" x="2857500" y="2714625"/>
          <p14:tracePt t="10456" x="2536825" y="2616200"/>
          <p14:tracePt t="10473" x="2473325" y="2598738"/>
          <p14:tracePt t="10490" x="2438400" y="2581275"/>
          <p14:tracePt t="10506" x="2393950" y="2562225"/>
          <p14:tracePt t="10840" x="2374900" y="2562225"/>
          <p14:tracePt t="10853" x="2357438" y="2562225"/>
          <p14:tracePt t="10855" x="2312988" y="2562225"/>
          <p14:tracePt t="10872" x="2214563" y="2571750"/>
          <p14:tracePt t="10889" x="2071688" y="2589213"/>
          <p14:tracePt t="10907" x="2027238" y="2598738"/>
          <p14:tracePt t="10923" x="1990725" y="2598738"/>
          <p14:tracePt t="10939" x="1965325" y="2598738"/>
          <p14:tracePt t="10958" x="1946275" y="2598738"/>
          <p14:tracePt t="10973" x="1938338" y="2598738"/>
          <p14:tracePt t="10990" x="1928813" y="2598738"/>
          <p14:tracePt t="11082" x="1938338" y="2598738"/>
          <p14:tracePt t="11095" x="2009775" y="2598738"/>
          <p14:tracePt t="11108" x="2187575" y="2598738"/>
          <p14:tracePt t="11108" x="2384425" y="2598738"/>
          <p14:tracePt t="11123" x="2509838" y="2598738"/>
          <p14:tracePt t="11140" x="2581275" y="2589213"/>
          <p14:tracePt t="11156" x="2687638" y="2589213"/>
          <p14:tracePt t="11173" x="2714625" y="2589213"/>
          <p14:tracePt t="11190" x="2741613" y="2589213"/>
          <p14:tracePt t="11206" x="2803525" y="2589213"/>
          <p14:tracePt t="11223" x="2830513" y="2589213"/>
          <p14:tracePt t="11239" x="2847975" y="2589213"/>
          <p14:tracePt t="11256" x="2857500" y="2589213"/>
          <p14:tracePt t="11256" x="2867025" y="2589213"/>
          <p14:tracePt t="11337" x="2874963" y="2589213"/>
          <p14:tracePt t="12791" x="2867025" y="2589213"/>
          <p14:tracePt t="12802" x="2822575" y="2616200"/>
          <p14:tracePt t="12810" x="2741613" y="2687638"/>
          <p14:tracePt t="12820" x="2652713" y="2759075"/>
          <p14:tracePt t="12838" x="2581275" y="2813050"/>
          <p14:tracePt t="12854" x="2500313" y="2884488"/>
          <p14:tracePt t="12871" x="2465388" y="2919413"/>
          <p14:tracePt t="12887" x="2446338" y="2938463"/>
          <p14:tracePt t="12905" x="2401888" y="2973388"/>
          <p14:tracePt t="12921" x="2384425" y="2982913"/>
          <p14:tracePt t="12937" x="2366963" y="3000375"/>
          <p14:tracePt t="12954" x="2322513" y="3027363"/>
          <p14:tracePt t="12972" x="2303463" y="3036888"/>
          <p14:tracePt t="12987" x="2286000" y="3044825"/>
          <p14:tracePt t="13004" x="2232025" y="3071813"/>
          <p14:tracePt t="13021" x="2205038" y="3081338"/>
          <p14:tracePt t="13037" x="2187575" y="3089275"/>
          <p14:tracePt t="13054" x="2170113" y="3098800"/>
          <p14:tracePt t="13071" x="2133600" y="3108325"/>
          <p14:tracePt t="13088" x="2098675" y="3116263"/>
          <p14:tracePt t="13104" x="2081213" y="3133725"/>
          <p14:tracePt t="13121" x="2062163" y="3143250"/>
          <p14:tracePt t="13137" x="2036763" y="3143250"/>
          <p14:tracePt t="13154" x="2027238" y="3152775"/>
          <p14:tracePt t="13169" x="2009775" y="3152775"/>
          <p14:tracePt t="13203" x="2009775" y="3160713"/>
          <p14:tracePt t="13287" x="2009775" y="3170238"/>
          <p14:tracePt t="13313" x="2027238" y="3179763"/>
          <p14:tracePt t="13325" x="2152650" y="3197225"/>
          <p14:tracePt t="13339" x="2509838" y="3224213"/>
          <p14:tracePt t="13339" x="2679700" y="3224213"/>
          <p14:tracePt t="13353" x="2830513" y="3224213"/>
          <p14:tracePt t="13369" x="2938463" y="3224213"/>
          <p14:tracePt t="13386" x="3108325" y="3214688"/>
          <p14:tracePt t="13404" x="3160713" y="3205163"/>
          <p14:tracePt t="13419" x="3205163" y="3197225"/>
          <p14:tracePt t="13436" x="3268663" y="3197225"/>
          <p14:tracePt t="13453" x="3295650" y="3197225"/>
          <p14:tracePt t="13469" x="3313113" y="3197225"/>
          <p14:tracePt t="13486" x="3322638" y="3197225"/>
          <p14:tracePt t="13486" x="3340100" y="3197225"/>
          <p14:tracePt t="13542" x="3348038" y="3197225"/>
          <p14:tracePt t="14423" x="3357563" y="3197225"/>
          <p14:tracePt t="14434" x="3375025" y="3197225"/>
          <p14:tracePt t="14452" x="3402013" y="3197225"/>
          <p14:tracePt t="14452" x="3446463" y="3197225"/>
          <p14:tracePt t="14469" x="3482975" y="3197225"/>
          <p14:tracePt t="14485" x="3554413" y="3197225"/>
          <p14:tracePt t="14503" x="3571875" y="3197225"/>
          <p14:tracePt t="14518" x="3581400" y="3197225"/>
          <p14:tracePt t="14536" x="3598863" y="3197225"/>
          <p14:tracePt t="14576" x="3608388" y="3197225"/>
          <p14:tracePt t="14755" x="3625850" y="3197225"/>
          <p14:tracePt t="14767" x="3643313" y="3197225"/>
          <p14:tracePt t="14779" x="3679825" y="3197225"/>
          <p14:tracePt t="14785" x="3768725" y="3197225"/>
          <p14:tracePt t="14802" x="3867150" y="3197225"/>
          <p14:tracePt t="14819" x="3983038" y="3197225"/>
          <p14:tracePt t="14835" x="4010025" y="3197225"/>
          <p14:tracePt t="14852" x="4027488" y="3187700"/>
          <p14:tracePt t="14894" x="4037013" y="3187700"/>
          <p14:tracePt t="14983" x="4037013" y="3179763"/>
          <p14:tracePt t="15174" x="4044950" y="3179763"/>
          <p14:tracePt t="15199" x="4062413" y="3179763"/>
          <p14:tracePt t="15212" x="4071938" y="3179763"/>
          <p14:tracePt t="15227" x="4089400" y="3179763"/>
          <p14:tracePt t="15237" x="4108450" y="3179763"/>
          <p14:tracePt t="15250" x="4125913" y="3179763"/>
          <p14:tracePt t="15258" x="4143375" y="3179763"/>
          <p14:tracePt t="15267" x="4152900" y="3179763"/>
          <p14:tracePt t="15314" x="4160838" y="3179763"/>
          <p14:tracePt t="15340" x="4170363" y="3179763"/>
          <p14:tracePt t="15466" x="4179888" y="3179763"/>
          <p14:tracePt t="15492" x="4187825" y="3179763"/>
          <p14:tracePt t="15507" x="4197350" y="3179763"/>
          <p14:tracePt t="15518" x="4205288" y="3179763"/>
          <p14:tracePt t="15518" x="4214813" y="3179763"/>
          <p14:tracePt t="15534" x="4224338" y="3179763"/>
          <p14:tracePt t="15551" x="4241800" y="3179763"/>
          <p14:tracePt t="15568" x="4268788" y="3179763"/>
          <p14:tracePt t="15584" x="4286250" y="3179763"/>
          <p14:tracePt t="15601" x="4295775" y="3179763"/>
          <p14:tracePt t="15617" x="4313238" y="3179763"/>
          <p14:tracePt t="15634" x="4322763" y="3179763"/>
          <p14:tracePt t="15671" x="4330700" y="3179763"/>
          <p14:tracePt t="15698" x="4348163" y="3179763"/>
          <p14:tracePt t="15734" x="4357688" y="3179763"/>
          <p14:tracePt t="15762" x="4375150" y="3179763"/>
          <p14:tracePt t="15772" x="4384675" y="3179763"/>
          <p14:tracePt t="15798" x="4394200" y="3179763"/>
          <p14:tracePt t="16307" x="4402138" y="3179763"/>
          <p14:tracePt t="16321" x="4419600" y="3179763"/>
          <p14:tracePt t="16323" x="4473575" y="3179763"/>
          <p14:tracePt t="16334" x="4545013" y="3179763"/>
          <p14:tracePt t="16350" x="4643438" y="3179763"/>
          <p14:tracePt t="16367" x="4768850" y="3179763"/>
          <p14:tracePt t="16385" x="4803775" y="3179763"/>
          <p14:tracePt t="16400" x="4840288" y="3179763"/>
          <p14:tracePt t="16417" x="4867275" y="3179763"/>
          <p14:tracePt t="16433" x="4946650" y="3179763"/>
          <p14:tracePt t="16452" x="4973638" y="3179763"/>
          <p14:tracePt t="16467" x="5000625" y="3179763"/>
          <p14:tracePt t="16484" x="5045075" y="3179763"/>
          <p14:tracePt t="16500" x="5062538" y="3179763"/>
          <p14:tracePt t="16517" x="5081588" y="3179763"/>
          <p14:tracePt t="16533" x="5099050" y="3179763"/>
          <p14:tracePt t="16551" x="5108575" y="3179763"/>
          <p14:tracePt t="16588" x="5116513" y="3179763"/>
          <p14:tracePt t="16613" x="5126038" y="3179763"/>
          <p14:tracePt t="16641" x="5133975" y="3179763"/>
          <p14:tracePt t="16663" x="5143500" y="3179763"/>
          <p14:tracePt t="16688" x="5160963" y="3179763"/>
          <p14:tracePt t="16697" x="5170488" y="3179763"/>
          <p14:tracePt t="16715" x="5180013" y="3179763"/>
          <p14:tracePt t="16716" x="5187950" y="3179763"/>
          <p14:tracePt t="16732" x="5205413" y="3179763"/>
          <p14:tracePt t="16749" x="5224463" y="3179763"/>
          <p14:tracePt t="16766" x="5241925" y="3179763"/>
          <p14:tracePt t="16782" x="5251450" y="3179763"/>
          <p14:tracePt t="16799" x="5276850" y="3187700"/>
          <p14:tracePt t="16816" x="5303838" y="3187700"/>
          <p14:tracePt t="16832" x="5313363" y="3187700"/>
          <p14:tracePt t="16849" x="5322888" y="3187700"/>
          <p14:tracePt t="16866" x="5330825" y="3187700"/>
          <p14:tracePt t="17504" x="5348288" y="3187700"/>
          <p14:tracePt t="17517" x="5375275" y="3187700"/>
          <p14:tracePt t="17529" x="5429250" y="3187700"/>
          <p14:tracePt t="17542" x="5608638" y="3187700"/>
          <p14:tracePt t="17555" x="5822950" y="3187700"/>
          <p14:tracePt t="17567" x="5884863" y="3187700"/>
          <p14:tracePt t="17583" x="5938838" y="3187700"/>
          <p14:tracePt t="17583" x="5973763" y="3187700"/>
          <p14:tracePt t="17598" x="6037263" y="3187700"/>
          <p14:tracePt t="17615" x="6170613" y="3170238"/>
          <p14:tracePt t="17632" x="6224588" y="3170238"/>
          <p14:tracePt t="17648" x="6286500" y="3170238"/>
          <p14:tracePt t="17665" x="6348413" y="3170238"/>
          <p14:tracePt t="17683" x="6367463" y="3170238"/>
          <p14:tracePt t="17698" x="6384925" y="3170238"/>
          <p14:tracePt t="17715" x="6402388" y="3170238"/>
          <p14:tracePt t="17731" x="6429375" y="3170238"/>
          <p14:tracePt t="17749" x="6438900" y="3170238"/>
          <p14:tracePt t="17765" x="6456363" y="3170238"/>
          <p14:tracePt t="17822" x="6465888" y="3170238"/>
          <p14:tracePt t="18382" x="6483350" y="3170238"/>
          <p14:tracePt t="18395" x="6518275" y="3170238"/>
          <p14:tracePt t="18397" x="6616700" y="3170238"/>
          <p14:tracePt t="18414" x="6742113" y="3170238"/>
          <p14:tracePt t="18431" x="6911975" y="3170238"/>
          <p14:tracePt t="18447" x="6938963" y="3170238"/>
          <p14:tracePt t="18464" x="6965950" y="3170238"/>
          <p14:tracePt t="18480" x="7027863" y="3170238"/>
          <p14:tracePt t="18498" x="7062788" y="3170238"/>
          <p14:tracePt t="18513" x="7116763" y="3170238"/>
          <p14:tracePt t="18530" x="7205663" y="3170238"/>
          <p14:tracePt t="18547" x="7251700" y="3170238"/>
          <p14:tracePt t="18564" x="7286625" y="3170238"/>
          <p14:tracePt t="18580" x="7313613" y="3170238"/>
          <p14:tracePt t="18597" x="7375525" y="3170238"/>
          <p14:tracePt t="18613" x="7402513" y="3170238"/>
          <p14:tracePt t="18630" x="7419975" y="3170238"/>
          <p14:tracePt t="18647" x="7446963" y="3170238"/>
          <p14:tracePt t="18663" x="7466013" y="3170238"/>
          <p14:tracePt t="18680" x="7483475" y="3170238"/>
          <p14:tracePt t="18697" x="7510463" y="3170238"/>
          <p14:tracePt t="18715" x="7537450" y="3170238"/>
          <p14:tracePt t="18730" x="7545388" y="3179763"/>
          <p14:tracePt t="18747" x="7581900" y="3187700"/>
          <p14:tracePt t="18764" x="7589838" y="3187700"/>
          <p14:tracePt t="18780" x="7608888" y="3187700"/>
          <p14:tracePt t="18797" x="7616825" y="3187700"/>
          <p14:tracePt t="18797" x="7626350" y="3187700"/>
          <p14:tracePt t="18814" x="7634288" y="3187700"/>
          <p14:tracePt t="18830" x="7643813" y="3197225"/>
          <p14:tracePt t="18847" x="7653338" y="3197225"/>
          <p14:tracePt t="19695" x="7661275" y="3197225"/>
          <p14:tracePt t="19707" x="7688263" y="3197225"/>
          <p14:tracePt t="19720" x="7732713" y="3197225"/>
          <p14:tracePt t="19733" x="7885113" y="3197225"/>
          <p14:tracePt t="19747" x="8269288" y="3197225"/>
          <p14:tracePt t="19749" x="8385175" y="3197225"/>
          <p14:tracePt t="19764" x="8447088" y="3197225"/>
          <p14:tracePt t="19780" x="8501063" y="3197225"/>
          <p14:tracePt t="19797" x="8510588" y="3197225"/>
          <p14:tracePt t="19814" x="8528050" y="3197225"/>
          <p14:tracePt t="19850" x="8537575" y="3197225"/>
          <p14:tracePt t="20140" x="8545513" y="3197225"/>
          <p14:tracePt t="20166" x="8555038" y="3197225"/>
          <p14:tracePt t="20192" x="8562975" y="3197225"/>
          <p14:tracePt t="20204" x="8582025" y="3197225"/>
          <p14:tracePt t="20216" x="8599488" y="3197225"/>
          <p14:tracePt t="20220" x="8626475" y="3197225"/>
          <p14:tracePt t="20229" x="8670925" y="3197225"/>
          <p14:tracePt t="20245" x="8705850" y="3197225"/>
          <p14:tracePt t="20263" x="8742363" y="3197225"/>
          <p14:tracePt t="20279" x="8848725" y="3197225"/>
          <p14:tracePt t="20296" x="8902700" y="3197225"/>
          <p14:tracePt t="20312" x="8929688" y="3197225"/>
          <p14:tracePt t="20329" x="8983663" y="3197225"/>
          <p14:tracePt t="20347" x="9018588" y="3197225"/>
          <p14:tracePt t="20362" x="9045575" y="3197225"/>
          <p14:tracePt t="20380" x="9090025" y="3197225"/>
          <p14:tracePt t="20853" x="9109075" y="3197225"/>
          <p14:tracePt t="20866" x="9144000" y="3197225"/>
          <p14:tracePt t="20879" x="9232900" y="3197225"/>
          <p14:tracePt t="20886" x="9456738" y="3197225"/>
          <p14:tracePt t="20895" x="9572625" y="3197225"/>
          <p14:tracePt t="20912" x="9752013" y="3197225"/>
          <p14:tracePt t="20930" x="9831388" y="3197225"/>
          <p14:tracePt t="20946" x="9912350" y="3197225"/>
          <p14:tracePt t="20962" x="9974263" y="3197225"/>
          <p14:tracePt t="20979" x="10063163" y="3197225"/>
          <p14:tracePt t="20995" x="10099675" y="3197225"/>
          <p14:tracePt t="21013" x="10134600" y="3197225"/>
          <p14:tracePt t="21028" x="10233025" y="3197225"/>
          <p14:tracePt t="21046" x="10260013" y="3197225"/>
          <p14:tracePt t="21062" x="10296525" y="3197225"/>
          <p14:tracePt t="21079" x="10358438" y="3205163"/>
          <p14:tracePt t="21096" x="10375900" y="3205163"/>
          <p14:tracePt t="21112" x="10402888" y="3205163"/>
          <p14:tracePt t="21128" x="10429875" y="3205163"/>
          <p14:tracePt t="21146" x="10439400" y="3205163"/>
          <p14:tracePt t="21162" x="10447338" y="3205163"/>
          <p14:tracePt t="21178" x="10456863" y="3205163"/>
          <p14:tracePt t="21195" x="10466388" y="3205163"/>
          <p14:tracePt t="21235" x="10466388" y="3214688"/>
          <p14:tracePt t="21262" x="10474325" y="3214688"/>
          <p14:tracePt t="21515" x="10483850" y="3214688"/>
          <p14:tracePt t="21554" x="10491788" y="3214688"/>
          <p14:tracePt t="21579" x="10510838" y="3214688"/>
          <p14:tracePt t="21592" x="10518775" y="3214688"/>
          <p14:tracePt t="21605" x="10528300" y="3224213"/>
          <p14:tracePt t="21617" x="10545763" y="3224213"/>
          <p14:tracePt t="21630" x="10555288" y="3224213"/>
          <p14:tracePt t="21635" x="10563225" y="3224213"/>
          <p14:tracePt t="21645" x="10572750" y="3224213"/>
          <p14:tracePt t="21661" x="10582275" y="3224213"/>
          <p14:tracePt t="21678" x="10590213" y="3224213"/>
          <p14:tracePt t="21695" x="10599738" y="3224213"/>
          <p14:tracePt t="21745" x="10609263" y="3224213"/>
          <p14:tracePt t="21808" x="10617200" y="3224213"/>
          <p14:tracePt t="22024" x="10599738" y="3224213"/>
          <p14:tracePt t="22037" x="10545763" y="3224213"/>
          <p14:tracePt t="22043" x="10412413" y="3259138"/>
          <p14:tracePt t="22062" x="10313988" y="3286125"/>
          <p14:tracePt t="22063" x="10252075" y="3303588"/>
          <p14:tracePt t="22077" x="10225088" y="3303588"/>
          <p14:tracePt t="22094" x="10225088" y="3313113"/>
          <p14:tracePt t="22111" x="10215563" y="3313113"/>
          <p14:tracePt t="22266" x="10206038" y="3313113"/>
          <p14:tracePt t="22279" x="10180638" y="3313113"/>
          <p14:tracePt t="22292" x="10161588" y="3313113"/>
          <p14:tracePt t="22300" x="10134600" y="3322638"/>
          <p14:tracePt t="22310" x="10099675" y="3330575"/>
          <p14:tracePt t="22327" x="9902825" y="3367088"/>
          <p14:tracePt t="22344" x="9786938" y="3384550"/>
          <p14:tracePt t="22360" x="9680575" y="3394075"/>
          <p14:tracePt t="22377" x="9609138" y="3402013"/>
          <p14:tracePt t="22394" x="9518650" y="3402013"/>
          <p14:tracePt t="22410" x="9501188" y="3402013"/>
          <p14:tracePt t="22427" x="9491663" y="3402013"/>
          <p14:tracePt t="22890" x="9483725" y="3402013"/>
          <p14:tracePt t="22904" x="9456738" y="3402013"/>
          <p14:tracePt t="22915" x="9385300" y="3402013"/>
          <p14:tracePt t="22931" x="9082088" y="3402013"/>
          <p14:tracePt t="22941" x="8286750" y="3402013"/>
          <p14:tracePt t="22954" x="7920038" y="3419475"/>
          <p14:tracePt t="22960" x="7473950" y="3455988"/>
          <p14:tracePt t="22976" x="6715125" y="3500438"/>
          <p14:tracePt t="22995" x="6367463" y="3517900"/>
          <p14:tracePt t="23010" x="5473700" y="3562350"/>
          <p14:tracePt t="23027" x="5081588" y="3562350"/>
          <p14:tracePt t="23044" x="4867275" y="3562350"/>
          <p14:tracePt t="23060" x="4697413" y="3562350"/>
          <p14:tracePt t="23077" x="4589463" y="3571875"/>
          <p14:tracePt t="23094" x="4446588" y="3571875"/>
          <p14:tracePt t="23110" x="4402138" y="3571875"/>
          <p14:tracePt t="23426" x="4367213" y="3571875"/>
          <p14:tracePt t="23439" x="4295775" y="3571875"/>
          <p14:tracePt t="23451" x="3990975" y="3571875"/>
          <p14:tracePt t="23460" x="3581400" y="3571875"/>
          <p14:tracePt t="23477" x="3170238" y="3571875"/>
          <p14:tracePt t="23478" x="3044825" y="3571875"/>
          <p14:tracePt t="23493" x="2919413" y="3581400"/>
          <p14:tracePt t="23509" x="2687638" y="3581400"/>
          <p14:tracePt t="23526" x="2036763" y="3581400"/>
          <p14:tracePt t="23543" x="1919288" y="3581400"/>
          <p14:tracePt t="23560" x="1822450" y="3589338"/>
          <p14:tracePt t="23576" x="1660525" y="3598863"/>
          <p14:tracePt t="23594" x="1616075" y="3598863"/>
          <p14:tracePt t="23609" x="1589088" y="3598863"/>
          <p14:tracePt t="23626" x="1536700" y="3598863"/>
          <p14:tracePt t="23642" x="1517650" y="3598863"/>
          <p14:tracePt t="23659" x="1500188" y="3598863"/>
          <p14:tracePt t="23675" x="1473200" y="3598863"/>
          <p14:tracePt t="23718" x="1465263" y="3598863"/>
          <p14:tracePt t="23731" x="1455738" y="3598863"/>
          <p14:tracePt t="23744" x="1446213" y="3598863"/>
          <p14:tracePt t="23769" x="1438275" y="3598863"/>
          <p14:tracePt t="23794" x="1428750" y="3598863"/>
          <p14:tracePt t="23909" x="1438275" y="3598863"/>
          <p14:tracePt t="23921" x="1465263" y="3598863"/>
          <p14:tracePt t="23937" x="1509713" y="3598863"/>
          <p14:tracePt t="23947" x="1581150" y="3598863"/>
          <p14:tracePt t="23960" x="1652588" y="3598863"/>
          <p14:tracePt t="23965" x="1697038" y="3598863"/>
          <p14:tracePt t="23975" x="1751013" y="3598863"/>
          <p14:tracePt t="23992" x="1776413" y="3598863"/>
          <p14:tracePt t="24008" x="1795463" y="3598863"/>
          <p14:tracePt t="24026" x="1803400" y="3598863"/>
          <p14:tracePt t="24063" x="1812925" y="3598863"/>
          <p14:tracePt t="24074" x="1822450" y="3598863"/>
          <p14:tracePt t="24113" x="1830388" y="3598863"/>
          <p14:tracePt t="24164" x="1839913" y="3598863"/>
          <p14:tracePt t="24182" x="1857375" y="3598863"/>
          <p14:tracePt t="24183" x="1866900" y="3598863"/>
          <p14:tracePt t="24191" x="1893888" y="3598863"/>
          <p14:tracePt t="24209" x="1938338" y="3598863"/>
          <p14:tracePt t="24226" x="2108200" y="3598863"/>
          <p14:tracePt t="24242" x="2197100" y="3598863"/>
          <p14:tracePt t="24258" x="2251075" y="3598863"/>
          <p14:tracePt t="24276" x="2286000" y="3598863"/>
          <p14:tracePt t="24292" x="2295525" y="3598863"/>
          <p14:tracePt t="24308" x="2303463" y="3598863"/>
          <p14:tracePt t="24324" x="2312988" y="3598863"/>
          <p14:tracePt t="24324" x="2322513" y="3598863"/>
          <p14:tracePt t="24343" x="2339975" y="3598863"/>
          <p14:tracePt t="24358" x="2347913" y="3598863"/>
          <p14:tracePt t="24375" x="2374900" y="3598863"/>
          <p14:tracePt t="24391" x="2428875" y="3598863"/>
          <p14:tracePt t="24410" x="2446338" y="3598863"/>
          <p14:tracePt t="24425" x="2465388" y="3598863"/>
          <p14:tracePt t="24442" x="2509838" y="3598863"/>
          <p14:tracePt t="24458" x="2527300" y="3598863"/>
          <p14:tracePt t="24475" x="2554288" y="3598863"/>
          <p14:tracePt t="24491" x="2598738" y="3608388"/>
          <p14:tracePt t="24509" x="2625725" y="3608388"/>
          <p14:tracePt t="24525" x="2643188" y="3608388"/>
          <p14:tracePt t="24541" x="2670175" y="3608388"/>
          <p14:tracePt t="24541" x="2697163" y="3616325"/>
          <p14:tracePt t="24560" x="2705100" y="3616325"/>
          <p14:tracePt t="24574" x="2724150" y="3616325"/>
          <p14:tracePt t="24591" x="2732088" y="3616325"/>
          <p14:tracePt t="25005" x="2741613" y="3616325"/>
          <p14:tracePt t="25017" x="2759075" y="3616325"/>
          <p14:tracePt t="25029" x="2786063" y="3616325"/>
          <p14:tracePt t="25043" x="2884488" y="3616325"/>
          <p14:tracePt t="25043" x="3108325" y="3625850"/>
          <p14:tracePt t="25057" x="3303588" y="3625850"/>
          <p14:tracePt t="25074" x="3419475" y="3643313"/>
          <p14:tracePt t="25091" x="3509963" y="3643313"/>
          <p14:tracePt t="25108" x="3536950" y="3643313"/>
          <p14:tracePt t="25125" x="3562350" y="3643313"/>
          <p14:tracePt t="25141" x="3616325" y="3643313"/>
          <p14:tracePt t="25158" x="3633788" y="3652838"/>
          <p14:tracePt t="25174" x="3652838" y="3652838"/>
          <p14:tracePt t="25191" x="3679825" y="3660775"/>
          <p14:tracePt t="25208" x="3705225" y="3660775"/>
          <p14:tracePt t="25224" x="3724275" y="3660775"/>
          <p14:tracePt t="25242" x="3741738" y="3660775"/>
          <p14:tracePt t="25242" x="3768725" y="3660775"/>
          <p14:tracePt t="25259" x="3795713" y="3670300"/>
          <p14:tracePt t="25274" x="3822700" y="3670300"/>
          <p14:tracePt t="25291" x="3867150" y="3679825"/>
          <p14:tracePt t="25308" x="3929063" y="3687763"/>
          <p14:tracePt t="25325" x="3956050" y="3697288"/>
          <p14:tracePt t="25341" x="4000500" y="3697288"/>
          <p14:tracePt t="25358" x="4143375" y="3705225"/>
          <p14:tracePt t="25374" x="4187825" y="3705225"/>
          <p14:tracePt t="25390" x="4232275" y="3714750"/>
          <p14:tracePt t="25407" x="4295775" y="3714750"/>
          <p14:tracePt t="25424" x="4313238" y="3714750"/>
          <p14:tracePt t="25440" x="4340225" y="3714750"/>
          <p14:tracePt t="25456" x="4357688" y="3714750"/>
          <p14:tracePt t="25894" x="4375150" y="3714750"/>
          <p14:tracePt t="25907" x="4429125" y="3714750"/>
          <p14:tracePt t="25913" x="4572000" y="3714750"/>
          <p14:tracePt t="25923" x="5153025" y="3714750"/>
          <p14:tracePt t="25939" x="5276850" y="3714750"/>
          <p14:tracePt t="25956" x="5483225" y="3714750"/>
          <p14:tracePt t="25973" x="5589588" y="3714750"/>
          <p14:tracePt t="25989" x="5661025" y="3714750"/>
          <p14:tracePt t="26007" x="5741988" y="3714750"/>
          <p14:tracePt t="26023" x="5768975" y="3724275"/>
          <p14:tracePt t="26040" x="5795963" y="3724275"/>
          <p14:tracePt t="26056" x="5822950" y="3724275"/>
          <p14:tracePt t="26073" x="5884863" y="3724275"/>
          <p14:tracePt t="26090" x="5902325" y="3724275"/>
          <p14:tracePt t="26106" x="5919788" y="3724275"/>
          <p14:tracePt t="26123" x="5938838" y="3724275"/>
          <p14:tracePt t="26175" x="5946775" y="3724275"/>
          <p14:tracePt t="27029" x="5965825" y="3724275"/>
          <p14:tracePt t="27042" x="5991225" y="3724275"/>
          <p14:tracePt t="27055" x="6054725" y="3724275"/>
          <p14:tracePt t="27068" x="6126163" y="3724275"/>
          <p14:tracePt t="27081" x="6188075" y="3724275"/>
          <p14:tracePt t="27093" x="6232525" y="3724275"/>
          <p14:tracePt t="27108" x="6269038" y="3724275"/>
          <p14:tracePt t="27108" x="6296025" y="3724275"/>
          <p14:tracePt t="27122" x="6323013" y="3724275"/>
          <p14:tracePt t="27138" x="6330950" y="3724275"/>
          <p14:tracePt t="27154" x="6357938" y="3724275"/>
          <p14:tracePt t="27172" x="6367463" y="3724275"/>
          <p14:tracePt t="27234" x="6375400" y="3724275"/>
          <p14:tracePt t="28569" x="6384925" y="3724275"/>
          <p14:tracePt t="28608" x="6394450" y="3724275"/>
          <p14:tracePt t="28621" x="6402388" y="3724275"/>
          <p14:tracePt t="28633" x="6411913" y="3724275"/>
          <p14:tracePt t="28645" x="6419850" y="3724275"/>
          <p14:tracePt t="28659" x="6429375" y="3724275"/>
          <p14:tracePt t="28672" x="6438900" y="3724275"/>
          <p14:tracePt t="28677" x="6456363" y="3724275"/>
          <p14:tracePt t="28687" x="6473825" y="3724275"/>
          <p14:tracePt t="28703" x="6510338" y="3724275"/>
          <p14:tracePt t="28720" x="6608763" y="3724275"/>
          <p14:tracePt t="28737" x="6670675" y="3724275"/>
          <p14:tracePt t="28754" x="6732588" y="3724275"/>
          <p14:tracePt t="28770" x="6840538" y="3714750"/>
          <p14:tracePt t="28788" x="6884988" y="3714750"/>
          <p14:tracePt t="28804" x="6938963" y="3714750"/>
          <p14:tracePt t="28820" x="6991350" y="3714750"/>
          <p14:tracePt t="28837" x="7072313" y="3714750"/>
          <p14:tracePt t="28854" x="7081838" y="3714750"/>
          <p14:tracePt t="28870" x="7089775" y="3714750"/>
          <p14:tracePt t="28886" x="7108825" y="3714750"/>
          <p14:tracePt t="28925" x="7116763" y="3714750"/>
          <p14:tracePt t="29359" x="7126288" y="3714750"/>
          <p14:tracePt t="29373" x="7180263" y="3714750"/>
          <p14:tracePt t="29384" x="7296150" y="3714750"/>
          <p14:tracePt t="29397" x="7419975" y="3714750"/>
          <p14:tracePt t="29402" x="7562850" y="3714750"/>
          <p14:tracePt t="29419" x="7670800" y="3714750"/>
          <p14:tracePt t="29419" x="7777163" y="3714750"/>
          <p14:tracePt t="29437" x="7848600" y="3714750"/>
          <p14:tracePt t="29452" x="7912100" y="3714750"/>
          <p14:tracePt t="29469" x="7966075" y="3714750"/>
          <p14:tracePt t="29486" x="7974013" y="3714750"/>
          <p14:tracePt t="29503" x="7991475" y="3714750"/>
          <p14:tracePt t="29519" x="8010525" y="3714750"/>
          <p14:tracePt t="29537" x="8018463" y="3714750"/>
          <p14:tracePt t="29575" x="8027988" y="3714750"/>
          <p14:tracePt t="29601" x="8037513" y="3714750"/>
          <p14:tracePt t="29703" x="8045450" y="3714750"/>
          <p14:tracePt t="29728" x="8054975" y="3714750"/>
          <p14:tracePt t="29741" x="8062913" y="3714750"/>
          <p14:tracePt t="29754" x="8072438" y="3714750"/>
          <p14:tracePt t="29755" x="8081963" y="3714750"/>
          <p14:tracePt t="29769" x="8089900" y="3714750"/>
          <p14:tracePt t="29786" x="8099425" y="3714750"/>
          <p14:tracePt t="29804" x="8116888" y="3714750"/>
          <p14:tracePt t="29820" x="8134350" y="3714750"/>
          <p14:tracePt t="29835" x="8143875" y="3714750"/>
          <p14:tracePt t="29852" x="8161338" y="3714750"/>
          <p14:tracePt t="29869" x="8188325" y="3714750"/>
          <p14:tracePt t="29885" x="8197850" y="3714750"/>
          <p14:tracePt t="29902" x="8205788" y="3714750"/>
          <p14:tracePt t="29919" x="8215313" y="3714750"/>
          <p14:tracePt t="29936" x="8232775" y="3714750"/>
          <p14:tracePt t="30238" x="8242300" y="3714750"/>
          <p14:tracePt t="30250" x="8259763" y="3714750"/>
          <p14:tracePt t="30264" x="8296275" y="3714750"/>
          <p14:tracePt t="30276" x="8331200" y="3714750"/>
          <p14:tracePt t="30288" x="8375650" y="3714750"/>
          <p14:tracePt t="30301" x="8439150" y="3714750"/>
          <p14:tracePt t="30310" x="8491538" y="3714750"/>
          <p14:tracePt t="30318" x="8528050" y="3714750"/>
          <p14:tracePt t="30335" x="8562975" y="3714750"/>
          <p14:tracePt t="30353" x="8572500" y="3714750"/>
          <p14:tracePt t="30368" x="8589963" y="3714750"/>
          <p14:tracePt t="30404" x="8599488" y="3714750"/>
          <p14:tracePt t="30544" x="8609013" y="3714750"/>
          <p14:tracePt t="30582" x="8616950" y="3714750"/>
          <p14:tracePt t="30595" x="8626475" y="3714750"/>
          <p14:tracePt t="30607" x="8634413" y="3714750"/>
          <p14:tracePt t="30621" x="8661400" y="3714750"/>
          <p14:tracePt t="30624" x="8697913" y="3714750"/>
          <p14:tracePt t="30634" x="8742363" y="3705225"/>
          <p14:tracePt t="30650" x="8777288" y="3705225"/>
          <p14:tracePt t="30667" x="8823325" y="3705225"/>
          <p14:tracePt t="30684" x="8840788" y="3705225"/>
          <p14:tracePt t="30734" x="8848725" y="3705225"/>
          <p14:tracePt t="31614" x="8858250" y="3705225"/>
          <p14:tracePt t="31626" x="8867775" y="3705225"/>
          <p14:tracePt t="31639" x="8885238" y="3705225"/>
          <p14:tracePt t="31652" x="8902700" y="3705225"/>
          <p14:tracePt t="31663" x="8920163" y="3705225"/>
          <p14:tracePt t="31667" x="8929688" y="3705225"/>
          <p14:tracePt t="31683" x="8947150" y="3705225"/>
          <p14:tracePt t="31700" x="8974138" y="3697288"/>
          <p14:tracePt t="31754" x="8983663" y="3697288"/>
          <p14:tracePt t="32771" x="8991600" y="3697288"/>
          <p14:tracePt t="32799" x="9001125" y="3687763"/>
          <p14:tracePt t="32810" x="9018588" y="3687763"/>
          <p14:tracePt t="32823" x="9037638" y="3687763"/>
          <p14:tracePt t="32835" x="9055100" y="3687763"/>
          <p14:tracePt t="32848" x="9072563" y="3687763"/>
          <p14:tracePt t="32858" x="9082088" y="3687763"/>
          <p14:tracePt t="32865" x="9099550" y="3687763"/>
          <p14:tracePt t="32882" x="9109075" y="3679825"/>
          <p14:tracePt t="32882" x="9117013" y="3679825"/>
          <p14:tracePt t="32900" x="9126538" y="3679825"/>
          <p14:tracePt t="32915" x="9134475" y="3670300"/>
          <p14:tracePt t="32931" x="9144000" y="3670300"/>
          <p14:tracePt t="32948" x="9188450" y="3660775"/>
          <p14:tracePt t="32966" x="9215438" y="3660775"/>
          <p14:tracePt t="32982" x="9242425" y="3660775"/>
          <p14:tracePt t="32998" x="9304338" y="3660775"/>
          <p14:tracePt t="33016" x="9331325" y="3652838"/>
          <p14:tracePt t="33031" x="9358313" y="3652838"/>
          <p14:tracePt t="33049" x="9385300" y="3652838"/>
          <p14:tracePt t="33065" x="9402763" y="3652838"/>
          <p14:tracePt t="33082" x="9412288" y="3652838"/>
          <p14:tracePt t="33098" x="9429750" y="3652838"/>
          <p14:tracePt t="33115" x="9447213" y="3652838"/>
          <p14:tracePt t="33131" x="9466263" y="3652838"/>
          <p14:tracePt t="33148" x="9483725" y="3652838"/>
          <p14:tracePt t="33165" x="9528175" y="3652838"/>
          <p14:tracePt t="33182" x="9545638" y="3652838"/>
          <p14:tracePt t="33198" x="9555163" y="3652838"/>
          <p14:tracePt t="33215" x="9599613" y="3652838"/>
          <p14:tracePt t="33231" x="9609138" y="3652838"/>
          <p14:tracePt t="33248" x="9617075" y="3652838"/>
          <p14:tracePt t="33265" x="9644063" y="3652838"/>
          <p14:tracePt t="33282" x="9653588" y="3652838"/>
          <p14:tracePt t="33298" x="9661525" y="3652838"/>
          <p14:tracePt t="33650" x="9671050" y="3652838"/>
          <p14:tracePt t="33663" x="9680575" y="3652838"/>
          <p14:tracePt t="33677" x="9705975" y="3652838"/>
          <p14:tracePt t="33681" x="9759950" y="3660775"/>
          <p14:tracePt t="33698" x="9947275" y="3679825"/>
          <p14:tracePt t="33715" x="10018713" y="3679825"/>
          <p14:tracePt t="33731" x="10055225" y="3679825"/>
          <p14:tracePt t="33748" x="10126663" y="3687763"/>
          <p14:tracePt t="33767" x="10144125" y="3687763"/>
          <p14:tracePt t="33781" x="10161588" y="3687763"/>
          <p14:tracePt t="33798" x="10180638" y="3687763"/>
          <p14:tracePt t="33814" x="10198100" y="3687763"/>
          <p14:tracePt t="33854" x="10206038" y="3697288"/>
          <p14:tracePt t="33893" x="10225088" y="3697288"/>
          <p14:tracePt t="33918" x="10233025" y="3697288"/>
          <p14:tracePt t="33933" x="10252075" y="3697288"/>
          <p14:tracePt t="33943" x="10269538" y="3697288"/>
          <p14:tracePt t="33956" x="10296525" y="3697288"/>
          <p14:tracePt t="33969" x="10331450" y="3697288"/>
          <p14:tracePt t="33982" x="10375900" y="3705225"/>
          <p14:tracePt t="33988" x="10439400" y="3714750"/>
          <p14:tracePt t="33998" x="10510838" y="3714750"/>
          <p14:tracePt t="34015" x="10563225" y="3714750"/>
          <p14:tracePt t="34015" x="10590213" y="3714750"/>
          <p14:tracePt t="34032" x="10609263" y="3714750"/>
          <p14:tracePt t="34047" x="10634663" y="3714750"/>
          <p14:tracePt t="34064" x="10653713" y="3714750"/>
          <p14:tracePt t="34081" x="10706100" y="3714750"/>
          <p14:tracePt t="34098" x="10733088" y="3714750"/>
          <p14:tracePt t="34115" x="10760075" y="3714750"/>
          <p14:tracePt t="34130" x="10796588" y="3714750"/>
          <p14:tracePt t="34147" x="10814050" y="3714750"/>
          <p14:tracePt t="34163" x="10823575" y="3714750"/>
          <p14:tracePt t="34197" x="10831513" y="3724275"/>
          <p14:tracePt t="34198" x="10841038" y="3724275"/>
          <p14:tracePt t="34312" x="10777538" y="3724275"/>
          <p14:tracePt t="34325" x="10340975" y="3768725"/>
          <p14:tracePt t="34339" x="8912225" y="3875088"/>
          <p14:tracePt t="34350" x="8599488" y="3884613"/>
          <p14:tracePt t="34363" x="8037513" y="3919538"/>
          <p14:tracePt t="34370" x="7473950" y="3973513"/>
          <p14:tracePt t="34380" x="6911975" y="4010025"/>
          <p14:tracePt t="34397" x="6446838" y="4044950"/>
          <p14:tracePt t="34413" x="4991100" y="4081463"/>
          <p14:tracePt t="34430" x="4545013" y="4116388"/>
          <p14:tracePt t="34446" x="4098925" y="4179888"/>
          <p14:tracePt t="34463" x="3857625" y="4214813"/>
          <p14:tracePt t="34480" x="3803650" y="4214813"/>
          <p14:tracePt t="34497" x="3776663" y="4214813"/>
          <p14:tracePt t="34513" x="3759200" y="4214813"/>
          <p14:tracePt t="34811" x="3732213" y="4214813"/>
          <p14:tracePt t="34822" x="3652838" y="4214813"/>
          <p14:tracePt t="34834" x="3303588" y="4187825"/>
          <p14:tracePt t="34847" x="2768600" y="4152900"/>
          <p14:tracePt t="34847" x="2571750" y="4133850"/>
          <p14:tracePt t="34863" x="2473325" y="4125913"/>
          <p14:tracePt t="34880" x="2401888" y="4116388"/>
          <p14:tracePt t="34896" x="2276475" y="4116388"/>
          <p14:tracePt t="34913" x="2224088" y="4116388"/>
          <p14:tracePt t="34929" x="2160588" y="4116388"/>
          <p14:tracePt t="34946" x="2054225" y="4116388"/>
          <p14:tracePt t="34963" x="1982788" y="4116388"/>
          <p14:tracePt t="34979" x="1946275" y="4116388"/>
          <p14:tracePt t="34996" x="1893888" y="4116388"/>
          <p14:tracePt t="35013" x="1884363" y="4116388"/>
          <p14:tracePt t="35030" x="1874838" y="4116388"/>
          <p14:tracePt t="35046" x="1866900" y="4116388"/>
          <p14:tracePt t="35063" x="1857375" y="4116388"/>
          <p14:tracePt t="35114" x="1847850" y="4116388"/>
          <p14:tracePt t="35229" x="1866900" y="4116388"/>
          <p14:tracePt t="35242" x="1973263" y="4116388"/>
          <p14:tracePt t="35256" x="2160588" y="4098925"/>
          <p14:tracePt t="35268" x="2357438" y="4098925"/>
          <p14:tracePt t="35278" x="2581275" y="4098925"/>
          <p14:tracePt t="35296" x="2697163" y="4098925"/>
          <p14:tracePt t="35296" x="2803525" y="4098925"/>
          <p14:tracePt t="35313" x="2894013" y="4098925"/>
          <p14:tracePt t="35329" x="3017838" y="4089400"/>
          <p14:tracePt t="35347" x="3044825" y="4089400"/>
          <p14:tracePt t="35362" x="3054350" y="4089400"/>
          <p14:tracePt t="35380" x="3071813" y="4089400"/>
          <p14:tracePt t="35434" x="3081338" y="4089400"/>
          <p14:tracePt t="35523" x="3081338" y="4081463"/>
          <p14:tracePt t="37972" x="3071813" y="4081463"/>
          <p14:tracePt t="37985" x="3017838" y="4089400"/>
          <p14:tracePt t="37998" x="2919413" y="4125913"/>
          <p14:tracePt t="38010" x="2768600" y="4187825"/>
          <p14:tracePt t="38013" x="2625725" y="4232275"/>
          <p14:tracePt t="38026" x="2527300" y="4268788"/>
          <p14:tracePt t="38043" x="2438400" y="4322763"/>
          <p14:tracePt t="38059" x="2224088" y="4438650"/>
          <p14:tracePt t="38076" x="2152650" y="4483100"/>
          <p14:tracePt t="38092" x="2116138" y="4500563"/>
          <p14:tracePt t="38109" x="1982788" y="4562475"/>
          <p14:tracePt t="38126" x="1919288" y="4589463"/>
          <p14:tracePt t="38142" x="1857375" y="4608513"/>
          <p14:tracePt t="38159" x="1768475" y="4643438"/>
          <p14:tracePt t="38177" x="1741488" y="4652963"/>
          <p14:tracePt t="38192" x="1697038" y="4660900"/>
          <p14:tracePt t="38209" x="1652588" y="4670425"/>
          <p14:tracePt t="38226" x="1598613" y="4679950"/>
          <p14:tracePt t="38243" x="1571625" y="4679950"/>
          <p14:tracePt t="38259" x="1544638" y="4679950"/>
          <p14:tracePt t="38276" x="1509713" y="4687888"/>
          <p14:tracePt t="38292" x="1490663" y="4687888"/>
          <p14:tracePt t="38309" x="1482725" y="4687888"/>
          <p14:tracePt t="38325" x="1455738" y="4697413"/>
          <p14:tracePt t="38343" x="1446213" y="4697413"/>
          <p14:tracePt t="38379" x="1438275" y="4697413"/>
          <p14:tracePt t="38749" x="1446213" y="4714875"/>
          <p14:tracePt t="38762" x="1490663" y="4724400"/>
          <p14:tracePt t="38774" x="1608138" y="4751388"/>
          <p14:tracePt t="38787" x="1724025" y="4768850"/>
          <p14:tracePt t="38801" x="1812925" y="4786313"/>
          <p14:tracePt t="38812" x="1874838" y="4786313"/>
          <p14:tracePt t="38825" x="1928813" y="4786313"/>
          <p14:tracePt t="38828" x="2000250" y="4786313"/>
          <p14:tracePt t="38842" x="2071688" y="4786313"/>
          <p14:tracePt t="38858" x="2143125" y="4786313"/>
          <p14:tracePt t="38875" x="2241550" y="4795838"/>
          <p14:tracePt t="38893" x="2303463" y="4795838"/>
          <p14:tracePt t="38908" x="2357438" y="4795838"/>
          <p14:tracePt t="38926" x="2419350" y="4795838"/>
          <p14:tracePt t="38942" x="2438400" y="4795838"/>
          <p14:tracePt t="38959" x="2446338" y="4795838"/>
          <p14:tracePt t="38975" x="2473325" y="4795838"/>
          <p14:tracePt t="38993" x="2482850" y="4795838"/>
          <p14:tracePt t="39008" x="2490788" y="4795838"/>
          <p14:tracePt t="39025" x="2500313" y="4795838"/>
          <p14:tracePt t="39754" x="2509838" y="4795838"/>
          <p14:tracePt t="39766" x="2536825" y="4795838"/>
          <p14:tracePt t="39779" x="2598738" y="4813300"/>
          <p14:tracePt t="39795" x="2697163" y="4830763"/>
          <p14:tracePt t="39802" x="2822575" y="4840288"/>
          <p14:tracePt t="39806" x="2982913" y="4840288"/>
          <p14:tracePt t="39823" x="3205163" y="4840288"/>
          <p14:tracePt t="39840" x="3394075" y="4840288"/>
          <p14:tracePt t="39856" x="3446463" y="4840288"/>
          <p14:tracePt t="39873" x="3517900" y="4840288"/>
          <p14:tracePt t="39889" x="3625850" y="4822825"/>
          <p14:tracePt t="39907" x="3679825" y="4813300"/>
          <p14:tracePt t="39922" x="3705225" y="4813300"/>
          <p14:tracePt t="39939" x="3732213" y="4813300"/>
          <p14:tracePt t="39956" x="3768725" y="4813300"/>
          <p14:tracePt t="39973" x="3786188" y="4813300"/>
          <p14:tracePt t="39989" x="3803650" y="4813300"/>
          <p14:tracePt t="40006" x="3830638" y="4813300"/>
          <p14:tracePt t="40023" x="3840163" y="4813300"/>
          <p14:tracePt t="40039" x="3848100" y="4813300"/>
          <p14:tracePt t="40056" x="3867150" y="4813300"/>
          <p14:tracePt t="40098" x="3875088" y="4813300"/>
          <p14:tracePt t="40136" x="3884613" y="4813300"/>
          <p14:tracePt t="40556" x="3902075" y="4813300"/>
          <p14:tracePt t="40568" x="3946525" y="4822825"/>
          <p14:tracePt t="40581" x="4081463" y="4848225"/>
          <p14:tracePt t="40589" x="4616450" y="4902200"/>
          <p14:tracePt t="40607" x="4956175" y="4902200"/>
          <p14:tracePt t="40608" x="5072063" y="4902200"/>
          <p14:tracePt t="40623" x="5205413" y="4902200"/>
          <p14:tracePt t="40639" x="5357813" y="4884738"/>
          <p14:tracePt t="40656" x="5537200" y="4867275"/>
          <p14:tracePt t="40672" x="5608638" y="4857750"/>
          <p14:tracePt t="40689" x="5661025" y="4857750"/>
          <p14:tracePt t="40705" x="5724525" y="4857750"/>
          <p14:tracePt t="40723" x="5759450" y="4857750"/>
          <p14:tracePt t="40739" x="5776913" y="4857750"/>
          <p14:tracePt t="40756" x="5840413" y="4857750"/>
          <p14:tracePt t="40773" x="5867400" y="4867275"/>
          <p14:tracePt t="40789" x="5894388" y="4875213"/>
          <p14:tracePt t="40805" x="5919788" y="4884738"/>
          <p14:tracePt t="40822" x="5956300" y="4902200"/>
          <p14:tracePt t="40840" x="5983288" y="4902200"/>
          <p14:tracePt t="40856" x="6018213" y="4902200"/>
          <p14:tracePt t="41396" x="6037263" y="4902200"/>
          <p14:tracePt t="41404" x="6081713" y="4902200"/>
          <p14:tracePt t="41421" x="6313488" y="4902200"/>
          <p14:tracePt t="41437" x="6875463" y="4894263"/>
          <p14:tracePt t="41438" x="7000875" y="4875213"/>
          <p14:tracePt t="41454" x="7089775" y="4867275"/>
          <p14:tracePt t="41471" x="7232650" y="4867275"/>
          <p14:tracePt t="41487" x="7277100" y="4867275"/>
          <p14:tracePt t="41504" x="7313613" y="4867275"/>
          <p14:tracePt t="41521" x="7385050" y="4867275"/>
          <p14:tracePt t="41538" x="7402513" y="4867275"/>
          <p14:tracePt t="41554" x="7419975" y="4867275"/>
          <p14:tracePt t="41571" x="7446963" y="4867275"/>
          <p14:tracePt t="41612" x="7456488" y="4867275"/>
          <p14:tracePt t="41689" x="7466013" y="4867275"/>
          <p14:tracePt t="42658" x="7483475" y="4867275"/>
          <p14:tracePt t="42672" x="7527925" y="4867275"/>
          <p14:tracePt t="42683" x="7680325" y="4848225"/>
          <p14:tracePt t="42697" x="7840663" y="4830763"/>
          <p14:tracePt t="42709" x="7939088" y="4813300"/>
          <p14:tracePt t="42727" x="7991475" y="4813300"/>
          <p14:tracePt t="42728" x="8054975" y="4803775"/>
          <p14:tracePt t="42737" x="8108950" y="4795838"/>
          <p14:tracePt t="42753" x="8170863" y="4795838"/>
          <p14:tracePt t="42770" x="8232775" y="4795838"/>
          <p14:tracePt t="42787" x="8242300" y="4795838"/>
          <p14:tracePt t="42803" x="8259763" y="4795838"/>
          <p14:tracePt t="42821" x="8277225" y="4795838"/>
          <p14:tracePt t="42837" x="8286750" y="4795838"/>
          <p14:tracePt t="42899" x="8296275" y="4795838"/>
          <p14:tracePt t="43116" x="8304213" y="4795838"/>
          <p14:tracePt t="43154" x="8313738" y="4795838"/>
          <p14:tracePt t="43167" x="8323263" y="4795838"/>
          <p14:tracePt t="43179" x="8340725" y="4795838"/>
          <p14:tracePt t="43192" x="8375650" y="4795838"/>
          <p14:tracePt t="43205" x="8402638" y="4795838"/>
          <p14:tracePt t="43218" x="8439150" y="4795838"/>
          <p14:tracePt t="43231" x="8466138" y="4795838"/>
          <p14:tracePt t="43235" x="8491538" y="4795838"/>
          <p14:tracePt t="43252" x="8562975" y="4795838"/>
          <p14:tracePt t="43270" x="8589963" y="4803775"/>
          <p14:tracePt t="43285" x="8609013" y="4803775"/>
          <p14:tracePt t="43765" x="8616950" y="4803775"/>
          <p14:tracePt t="43778" x="8643938" y="4813300"/>
          <p14:tracePt t="43790" x="8751888" y="4830763"/>
          <p14:tracePt t="43804" x="9090025" y="4857750"/>
          <p14:tracePt t="43804" x="9313863" y="4857750"/>
          <p14:tracePt t="43819" x="9412288" y="4857750"/>
          <p14:tracePt t="43836" x="9528175" y="4857750"/>
          <p14:tracePt t="43852" x="9715500" y="4857750"/>
          <p14:tracePt t="43870" x="9777413" y="4857750"/>
          <p14:tracePt t="43886" x="9840913" y="4857750"/>
          <p14:tracePt t="43902" x="9920288" y="4857750"/>
          <p14:tracePt t="43921" x="9956800" y="4857750"/>
          <p14:tracePt t="43936" x="9991725" y="4857750"/>
          <p14:tracePt t="43953" x="10037763" y="4857750"/>
          <p14:tracePt t="43970" x="10063163" y="4857750"/>
          <p14:tracePt t="43987" x="10099675" y="4857750"/>
          <p14:tracePt t="44002" x="10153650" y="4857750"/>
          <p14:tracePt t="44019" x="10252075" y="4857750"/>
          <p14:tracePt t="44036" x="10304463" y="4857750"/>
          <p14:tracePt t="44053" x="10375900" y="4857750"/>
          <p14:tracePt t="44069" x="10466388" y="4857750"/>
          <p14:tracePt t="44087" x="10491788" y="4857750"/>
          <p14:tracePt t="44102" x="10528300" y="4857750"/>
          <p14:tracePt t="44120" x="10590213" y="4857750"/>
          <p14:tracePt t="44136" x="10617200" y="4857750"/>
          <p14:tracePt t="44153" x="10653713" y="4857750"/>
          <p14:tracePt t="44169" x="10688638" y="4857750"/>
          <p14:tracePt t="44187" x="10706100" y="4857750"/>
          <p14:tracePt t="44219" x="10725150" y="4857750"/>
          <p14:tracePt t="44220" x="10733088" y="4857750"/>
          <p14:tracePt t="44220" x="10742613" y="4857750"/>
          <p14:tracePt t="44238" x="10760075" y="4857750"/>
          <p14:tracePt t="44252" x="10769600" y="4857750"/>
          <p14:tracePt t="44270" x="10787063" y="4857750"/>
          <p14:tracePt t="44286" x="10804525" y="4857750"/>
          <p14:tracePt t="44305" x="10823575" y="4857750"/>
          <p14:tracePt t="44339" x="10831513" y="4857750"/>
          <p14:tracePt t="44454" x="10823575" y="4857750"/>
          <p14:tracePt t="44467" x="10752138" y="4857750"/>
          <p14:tracePt t="44479" x="10385425" y="4902200"/>
          <p14:tracePt t="44493" x="9759950" y="5018088"/>
          <p14:tracePt t="44504" x="8840788" y="5116513"/>
          <p14:tracePt t="44506" x="8474075" y="5133975"/>
          <p14:tracePt t="44521" x="7939088" y="5170488"/>
          <p14:tracePt t="44536" x="7473950" y="5187950"/>
          <p14:tracePt t="44553" x="6634163" y="5241925"/>
          <p14:tracePt t="44569" x="5197475" y="5276850"/>
          <p14:tracePt t="44586" x="4983163" y="5303838"/>
          <p14:tracePt t="44602" x="4071938" y="5411788"/>
          <p14:tracePt t="44620" x="3867150" y="5438775"/>
          <p14:tracePt t="44635" x="3697288" y="5483225"/>
          <p14:tracePt t="44651" x="3598863" y="5537200"/>
          <p14:tracePt t="45012" x="3589338" y="5537200"/>
          <p14:tracePt t="45026" x="3571875" y="5537200"/>
          <p14:tracePt t="45037" x="3509963" y="5537200"/>
          <p14:tracePt t="45051" x="3348038" y="5518150"/>
          <p14:tracePt t="45056" x="2973388" y="5491163"/>
          <p14:tracePt t="45067" x="2768600" y="5465763"/>
          <p14:tracePt t="45084" x="2670175" y="5438775"/>
          <p14:tracePt t="45100" x="2473325" y="5394325"/>
          <p14:tracePt t="45117" x="2366963" y="5375275"/>
          <p14:tracePt t="45133" x="2295525" y="5367338"/>
          <p14:tracePt t="45150" x="2179638" y="5340350"/>
          <p14:tracePt t="45167" x="2160588" y="5330825"/>
          <p14:tracePt t="45183" x="2143125" y="5330825"/>
          <p14:tracePt t="45200" x="2133600" y="5330825"/>
          <p14:tracePt t="45254" x="2125663" y="5330825"/>
          <p14:tracePt t="46387" x="2143125" y="5322888"/>
          <p14:tracePt t="46400" x="2197100" y="5322888"/>
          <p14:tracePt t="46402" x="2330450" y="5303838"/>
          <p14:tracePt t="46415" x="2438400" y="5286375"/>
          <p14:tracePt t="46431" x="2509838" y="5268913"/>
          <p14:tracePt t="46448" x="2625725" y="5241925"/>
          <p14:tracePt t="46466" x="2679700" y="5224463"/>
          <p14:tracePt t="46481" x="2714625" y="5214938"/>
          <p14:tracePt t="46499" x="2759075" y="5197475"/>
          <p14:tracePt t="46515" x="2776538" y="5197475"/>
          <p14:tracePt t="46568" x="2786063" y="5197475"/>
          <p14:tracePt t="46616" x="2795588" y="5197475"/>
          <p14:tracePt t="47076" x="2803525" y="5197475"/>
          <p14:tracePt t="47102" x="2813050" y="5197475"/>
          <p14:tracePt t="47115" x="2830513" y="5197475"/>
          <p14:tracePt t="47127" x="2847975" y="5197475"/>
          <p14:tracePt t="47132" x="2874963" y="5197475"/>
          <p14:tracePt t="47148" x="2894013" y="5205413"/>
          <p14:tracePt t="47148" x="2919413" y="5214938"/>
          <p14:tracePt t="47166" x="2938463" y="5214938"/>
          <p14:tracePt t="47181" x="2965450" y="5214938"/>
          <p14:tracePt t="47198" x="3009900" y="5214938"/>
          <p14:tracePt t="47215" x="3125788" y="5224463"/>
          <p14:tracePt t="47232" x="3224213" y="5232400"/>
          <p14:tracePt t="47248" x="3330575" y="5251450"/>
          <p14:tracePt t="47265" x="3500438" y="5251450"/>
          <p14:tracePt t="47281" x="3544888" y="5251450"/>
          <p14:tracePt t="47298" x="3571875" y="5251450"/>
          <p14:tracePt t="47316" x="3616325" y="5268913"/>
          <p14:tracePt t="47331" x="3633788" y="5268913"/>
          <p14:tracePt t="47349" x="3643313" y="5268913"/>
          <p14:tracePt t="47365" x="3652838" y="5268913"/>
          <p14:tracePt t="48145" x="3660775" y="5268913"/>
          <p14:tracePt t="48158" x="3679825" y="5268913"/>
          <p14:tracePt t="48171" x="3714750" y="5268913"/>
          <p14:tracePt t="48184" x="3830638" y="5268913"/>
          <p14:tracePt t="48196" x="4152900" y="5268913"/>
          <p14:tracePt t="48213" x="4589463" y="5268913"/>
          <p14:tracePt t="48214" x="4670425" y="5268913"/>
          <p14:tracePt t="48230" x="4759325" y="5268913"/>
          <p14:tracePt t="48246" x="4911725" y="5251450"/>
          <p14:tracePt t="48265" x="4983163" y="5241925"/>
          <p14:tracePt t="48281" x="5027613" y="5241925"/>
          <p14:tracePt t="48296" x="5089525" y="5241925"/>
          <p14:tracePt t="48313" x="5116513" y="5241925"/>
          <p14:tracePt t="48330" x="5126038" y="5241925"/>
          <p14:tracePt t="48347" x="5143500" y="5241925"/>
          <p14:tracePt t="48426" x="5153025" y="5241925"/>
          <p14:tracePt t="48464" x="5160963" y="5241925"/>
          <p14:tracePt t="48974" x="5170488" y="5241925"/>
          <p14:tracePt t="48989" x="5180013" y="5241925"/>
          <p14:tracePt t="49000" x="5187950" y="5241925"/>
          <p14:tracePt t="49015" x="5205413" y="5241925"/>
          <p14:tracePt t="49017" x="5232400" y="5241925"/>
          <p14:tracePt t="49031" x="5259388" y="5241925"/>
          <p14:tracePt t="49049" x="5384800" y="5241925"/>
          <p14:tracePt t="49065" x="5446713" y="5241925"/>
          <p14:tracePt t="49083" x="5510213" y="5241925"/>
          <p14:tracePt t="49098" x="5616575" y="5251450"/>
          <p14:tracePt t="49117" x="5643563" y="5251450"/>
          <p14:tracePt t="49133" x="5661025" y="5251450"/>
          <p14:tracePt t="49148" x="5688013" y="5251450"/>
          <p14:tracePt t="49739" x="5697538" y="5251450"/>
          <p14:tracePt t="49750" x="5715000" y="5251450"/>
          <p14:tracePt t="49763" x="5768975" y="5251450"/>
          <p14:tracePt t="49775" x="5848350" y="5251450"/>
          <p14:tracePt t="49788" x="5956300" y="5251450"/>
          <p14:tracePt t="49803" x="6099175" y="5251450"/>
          <p14:tracePt t="49813" x="6232525" y="5251450"/>
          <p14:tracePt t="49826" x="6348413" y="5251450"/>
          <p14:tracePt t="49830" x="6402388" y="5241925"/>
          <p14:tracePt t="49844" x="6438900" y="5241925"/>
          <p14:tracePt t="49862" x="6483350" y="5232400"/>
          <p14:tracePt t="49878" x="6500813" y="5232400"/>
          <p14:tracePt t="49895" x="6510338" y="5232400"/>
          <p14:tracePt t="49911" x="6537325" y="5232400"/>
          <p14:tracePt t="49929" x="6562725" y="5232400"/>
          <p14:tracePt t="49945" x="6572250" y="5232400"/>
          <p14:tracePt t="49961" x="6599238" y="5224463"/>
          <p14:tracePt t="49979" x="6608763" y="5224463"/>
          <p14:tracePt t="49995" x="6616700" y="5224463"/>
          <p14:tracePt t="50030" x="6634163" y="5214938"/>
          <p14:tracePt t="50057" x="6643688" y="5214938"/>
          <p14:tracePt t="50069" x="6661150" y="5214938"/>
          <p14:tracePt t="50080" x="6670675" y="5214938"/>
          <p14:tracePt t="50095" x="6688138" y="5214938"/>
          <p14:tracePt t="50095" x="6697663" y="5214938"/>
          <p14:tracePt t="50111" x="6715125" y="5214938"/>
          <p14:tracePt t="50127" x="6742113" y="5214938"/>
          <p14:tracePt t="50145" x="6751638" y="5214938"/>
          <p14:tracePt t="50162" x="6759575" y="5214938"/>
          <p14:tracePt t="50178" x="6769100" y="5214938"/>
          <p14:tracePt t="50195" x="6777038" y="5214938"/>
          <p14:tracePt t="50246" x="6786563" y="5214938"/>
          <p14:tracePt t="50284" x="6796088" y="5214938"/>
          <p14:tracePt t="50335" x="6804025" y="5214938"/>
          <p14:tracePt t="50691" x="6823075" y="5214938"/>
          <p14:tracePt t="50704" x="6858000" y="5214938"/>
          <p14:tracePt t="50710" x="7000875" y="5214938"/>
          <p14:tracePt t="50730" x="7634288" y="5197475"/>
          <p14:tracePt t="50730" x="7813675" y="5187950"/>
          <p14:tracePt t="50745" x="7902575" y="5180013"/>
          <p14:tracePt t="50761" x="8001000" y="5170488"/>
          <p14:tracePt t="50779" x="8143875" y="5160963"/>
          <p14:tracePt t="50795" x="8197850" y="5160963"/>
          <p14:tracePt t="50812" x="8224838" y="5160963"/>
          <p14:tracePt t="50828" x="8277225" y="5160963"/>
          <p14:tracePt t="50846" x="8304213" y="5160963"/>
          <p14:tracePt t="50861" x="8340725" y="5160963"/>
          <p14:tracePt t="50878" x="8394700" y="5160963"/>
          <p14:tracePt t="50895" x="8420100" y="5160963"/>
          <p14:tracePt t="50911" x="8447088" y="5160963"/>
          <p14:tracePt t="50928" x="8466138" y="5160963"/>
          <p14:tracePt t="50944" x="8491538" y="5160963"/>
          <p14:tracePt t="50962" x="8510588" y="5160963"/>
          <p14:tracePt t="50977" x="8528050" y="5160963"/>
          <p14:tracePt t="50995" x="8545513" y="5170488"/>
          <p14:tracePt t="51011" x="8562975" y="5170488"/>
          <p14:tracePt t="51048" x="8572500" y="5170488"/>
          <p14:tracePt t="51073" x="8572500" y="5180013"/>
          <p14:tracePt t="51506" x="8589963" y="5180013"/>
          <p14:tracePt t="51519" x="8626475" y="5197475"/>
          <p14:tracePt t="51534" x="8804275" y="5205413"/>
          <p14:tracePt t="51545" x="9277350" y="5241925"/>
          <p14:tracePt t="51545" x="9394825" y="5241925"/>
          <p14:tracePt t="51560" x="9456738" y="5251450"/>
          <p14:tracePt t="51577" x="9528175" y="5259388"/>
          <p14:tracePt t="51594" x="9599613" y="5268913"/>
          <p14:tracePt t="51610" x="9626600" y="5268913"/>
          <p14:tracePt t="51627" x="9644063" y="5268913"/>
          <p14:tracePt t="51643" x="9661525" y="5268913"/>
          <p14:tracePt t="51660" x="9680575" y="5276850"/>
          <p14:tracePt t="51698" x="9688513" y="5276850"/>
          <p14:tracePt t="52068" x="9698038" y="5276850"/>
          <p14:tracePt t="52333" x="9715500" y="5276850"/>
          <p14:tracePt t="52359" x="9732963" y="5276850"/>
          <p14:tracePt t="52371" x="9742488" y="5276850"/>
          <p14:tracePt t="52384" x="9777413" y="5276850"/>
          <p14:tracePt t="52397" x="9840913" y="5276850"/>
          <p14:tracePt t="52407" x="9912350" y="5276850"/>
          <p14:tracePt t="52415" x="9991725" y="5276850"/>
          <p14:tracePt t="52425" x="10090150" y="5276850"/>
          <p14:tracePt t="52442" x="10188575" y="5276850"/>
          <p14:tracePt t="52458" x="10340975" y="5276850"/>
          <p14:tracePt t="52476" x="10402888" y="5276850"/>
          <p14:tracePt t="52492" x="10429875" y="5276850"/>
          <p14:tracePt t="52509" x="10474325" y="5276850"/>
          <p14:tracePt t="52526" x="10483850" y="5286375"/>
          <p14:tracePt t="52542" x="10510838" y="5286375"/>
          <p14:tracePt t="52558" x="10545763" y="5286375"/>
          <p14:tracePt t="52577" x="10563225" y="5295900"/>
          <p14:tracePt t="52592" x="10582275" y="5295900"/>
          <p14:tracePt t="52608" x="10599738" y="5303838"/>
          <p14:tracePt t="52626" x="10626725" y="5303838"/>
          <p14:tracePt t="52642" x="10626725" y="5313363"/>
          <p14:tracePt t="52659" x="10634663" y="5313363"/>
          <p14:tracePt t="52675" x="10644188" y="5313363"/>
          <p14:tracePt t="52742" x="10653713" y="5322888"/>
          <p14:tracePt t="53011" x="10644188" y="5322888"/>
          <p14:tracePt t="53022" x="10582275" y="5322888"/>
          <p14:tracePt t="53035" x="10296525" y="5322888"/>
          <p14:tracePt t="53048" x="8974138" y="5303838"/>
          <p14:tracePt t="53060" x="8367713" y="5286375"/>
          <p14:tracePt t="53066" x="7831138" y="5268913"/>
          <p14:tracePt t="53076" x="7375525" y="5268913"/>
          <p14:tracePt t="53092" x="6840538" y="5268913"/>
          <p14:tracePt t="53109" x="4857750" y="5394325"/>
          <p14:tracePt t="53125" x="4483100" y="5456238"/>
          <p14:tracePt t="53142" x="3670300" y="5634038"/>
          <p14:tracePt t="53158" x="3027363" y="5776913"/>
          <p14:tracePt t="53176" x="2884488" y="5795963"/>
          <p14:tracePt t="53191" x="2768600" y="5795963"/>
          <p14:tracePt t="53208" x="2714625" y="5795963"/>
          <p14:tracePt t="54296" x="0" y="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The Real Number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3960" y="2050577"/>
                <a:ext cx="9784080" cy="4022677"/>
              </a:xfrm>
            </p:spPr>
            <p:txBody>
              <a:bodyPr/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000" dirty="0">
                  <a:latin typeface="Candara" panose="020E0502030303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spcAft>
                    <a:spcPts val="1200"/>
                  </a:spcAft>
                  <a:buNone/>
                </a:pPr>
                <a:r>
                  <a:rPr lang="en-US" sz="2000" b="1" dirty="0">
                    <a:latin typeface="Candara" panose="020E0502030303020204" pitchFamily="34" charset="0"/>
                  </a:rPr>
                  <a:t>(2) Negative integers and zero,</a:t>
                </a:r>
                <a:r>
                  <a:rPr lang="en-US" sz="2000" dirty="0">
                    <a:latin typeface="Candara" panose="020E0502030303020204" pitchFamily="34" charset="0"/>
                  </a:rPr>
                  <a:t> denoted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respectively, permit solutions of equations such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are any natural numbers. </a:t>
                </a:r>
              </a:p>
              <a:p>
                <a:pPr marL="0" indent="0" algn="just">
                  <a:lnSpc>
                    <a:spcPct val="150000"/>
                  </a:lnSpc>
                  <a:spcAft>
                    <a:spcPts val="1200"/>
                  </a:spcAft>
                  <a:buNone/>
                </a:pPr>
                <a:r>
                  <a:rPr lang="en-US" sz="2000" dirty="0">
                    <a:latin typeface="Candara" panose="020E0502030303020204" pitchFamily="34" charset="0"/>
                  </a:rPr>
                  <a:t>This leads to the operation of </a:t>
                </a:r>
                <a:r>
                  <a:rPr lang="en-US" sz="2000" i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subtraction</a:t>
                </a:r>
                <a:r>
                  <a:rPr lang="en-US" sz="2000" dirty="0">
                    <a:latin typeface="Candara" panose="020E0502030303020204" pitchFamily="34" charset="0"/>
                  </a:rPr>
                  <a:t>, or </a:t>
                </a:r>
                <a:r>
                  <a:rPr lang="en-US" sz="2000" i="1" dirty="0">
                    <a:latin typeface="Candara" panose="020E0502030303020204" pitchFamily="34" charset="0"/>
                  </a:rPr>
                  <a:t>inverse of addition</a:t>
                </a:r>
                <a:r>
                  <a:rPr lang="en-US" sz="2000" dirty="0">
                    <a:latin typeface="Candara" panose="020E0502030303020204" pitchFamily="34" charset="0"/>
                  </a:rPr>
                  <a:t>, and we write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>
                    <a:latin typeface="Candara" panose="020E0502030303020204" pitchFamily="34" charset="0"/>
                  </a:rPr>
                  <a:t>The set of </a:t>
                </a:r>
                <a:r>
                  <a:rPr lang="en-US" sz="2000" dirty="0">
                    <a:solidFill>
                      <a:srgbClr val="00B050"/>
                    </a:solidFill>
                    <a:latin typeface="Candara" panose="020E0502030303020204" pitchFamily="34" charset="0"/>
                  </a:rPr>
                  <a:t>positive</a:t>
                </a:r>
                <a:r>
                  <a:rPr lang="en-US" sz="2000" dirty="0">
                    <a:latin typeface="Candara" panose="020E0502030303020204" pitchFamily="34" charset="0"/>
                  </a:rPr>
                  <a:t> and </a:t>
                </a:r>
                <a:r>
                  <a:rPr lang="en-US" sz="20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negative</a:t>
                </a:r>
                <a:r>
                  <a:rPr lang="en-US" sz="2000" dirty="0">
                    <a:latin typeface="Candara" panose="020E0502030303020204" pitchFamily="34" charset="0"/>
                  </a:rPr>
                  <a:t> integers and </a:t>
                </a:r>
                <a:r>
                  <a:rPr lang="en-US" sz="2000" dirty="0">
                    <a:solidFill>
                      <a:srgbClr val="00B0F0"/>
                    </a:solidFill>
                    <a:latin typeface="Candara" panose="020E0502030303020204" pitchFamily="34" charset="0"/>
                  </a:rPr>
                  <a:t>zero</a:t>
                </a:r>
                <a:r>
                  <a:rPr lang="en-US" sz="2000" dirty="0">
                    <a:latin typeface="Candara" panose="020E0502030303020204" pitchFamily="34" charset="0"/>
                  </a:rPr>
                  <a:t> is called the set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𝑖𝑛𝑡𝑒𝑔𝑒𝑟𝑠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and is closed under the operations of addition, multiplication, and subtraction.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3960" y="2050577"/>
                <a:ext cx="9784080" cy="4022677"/>
              </a:xfrm>
              <a:blipFill rotWithShape="0">
                <a:blip r:embed="rId4"/>
                <a:stretch>
                  <a:fillRect l="-685" r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24209"/>
              </p:ext>
            </p:extLst>
          </p:nvPr>
        </p:nvGraphicFramePr>
        <p:xfrm>
          <a:off x="-13829" y="6556397"/>
          <a:ext cx="12207240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Week</a:t>
                      </a:r>
                      <a:r>
                        <a:rPr lang="en-US" sz="1300" baseline="0" dirty="0">
                          <a:latin typeface="Trebuchet MS" panose="020B0603020202020204" pitchFamily="34" charset="0"/>
                        </a:rPr>
                        <a:t> 1</a:t>
                      </a:r>
                      <a:endParaRPr lang="en-US" sz="13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83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MATH</a:t>
                      </a:r>
                      <a:r>
                        <a:rPr lang="en-US" sz="1300" baseline="0" dirty="0">
                          <a:latin typeface="Trebuchet MS" panose="020B0603020202020204" pitchFamily="34" charset="0"/>
                        </a:rPr>
                        <a:t> 704</a:t>
                      </a:r>
                      <a:endParaRPr lang="en-US" sz="13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3/12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1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83"/>
    </mc:Choice>
    <mc:Fallback xmlns="">
      <p:transition spd="slow" advTm="45483"/>
    </mc:Fallback>
  </mc:AlternateContent>
  <p:extLst>
    <p:ext uri="{3A86A75C-4F4B-4683-9AE1-C65F6400EC91}">
      <p14:laserTraceLst xmlns:p14="http://schemas.microsoft.com/office/powerpoint/2010/main">
        <p14:tracePtLst>
          <p14:tracePt t="1469" x="2081213" y="2901950"/>
          <p14:tracePt t="1624" x="0" y="0"/>
        </p14:tracePtLst>
        <p14:tracePtLst>
          <p14:tracePt t="1846" x="2081213" y="2901950"/>
          <p14:tracePt t="1891" x="2081213" y="2919413"/>
          <p14:tracePt t="1896" x="2081213" y="2928938"/>
          <p14:tracePt t="1903" x="2098675" y="2946400"/>
          <p14:tracePt t="1915" x="2160588" y="3009900"/>
          <p14:tracePt t="1932" x="2179638" y="3017838"/>
          <p14:tracePt t="1949" x="2197100" y="3036888"/>
          <p14:tracePt t="1965" x="2205038" y="3036888"/>
          <p14:tracePt t="2171" x="2214563" y="3036888"/>
          <p14:tracePt t="2514" x="2214563" y="3044825"/>
          <p14:tracePt t="2527" x="2224088" y="3044825"/>
          <p14:tracePt t="2541" x="2241550" y="3054350"/>
          <p14:tracePt t="2552" x="2276475" y="3054350"/>
          <p14:tracePt t="2566" x="2357438" y="3071813"/>
          <p14:tracePt t="2581" x="2465388" y="3089275"/>
          <p14:tracePt t="2581" x="2571750" y="3098800"/>
          <p14:tracePt t="2598" x="2670175" y="3116263"/>
          <p14:tracePt t="2614" x="2813050" y="3125788"/>
          <p14:tracePt t="2632" x="2847975" y="3125788"/>
          <p14:tracePt t="2648" x="2874963" y="3125788"/>
          <p14:tracePt t="2664" x="2928938" y="3125788"/>
          <p14:tracePt t="2681" x="2946400" y="3125788"/>
          <p14:tracePt t="2697" x="2955925" y="3125788"/>
          <p14:tracePt t="2714" x="2965450" y="3125788"/>
          <p14:tracePt t="3138" x="2973388" y="3125788"/>
          <p14:tracePt t="3165" x="2990850" y="3125788"/>
          <p14:tracePt t="3177" x="3000375" y="3125788"/>
          <p14:tracePt t="3189" x="3017838" y="3125788"/>
          <p14:tracePt t="3202" x="3036888" y="3125788"/>
          <p14:tracePt t="3215" x="3054350" y="3125788"/>
          <p14:tracePt t="3224" x="3071813" y="3125788"/>
          <p14:tracePt t="3230" x="3098800" y="3133725"/>
          <p14:tracePt t="3247" x="3125788" y="3133725"/>
          <p14:tracePt t="3264" x="3197225" y="3143250"/>
          <p14:tracePt t="3280" x="3224213" y="3143250"/>
          <p14:tracePt t="3297" x="3241675" y="3143250"/>
          <p14:tracePt t="3313" x="3295650" y="3143250"/>
          <p14:tracePt t="3331" x="3322638" y="3143250"/>
          <p14:tracePt t="3347" x="3357563" y="3152775"/>
          <p14:tracePt t="3364" x="3429000" y="3152775"/>
          <p14:tracePt t="3381" x="3455988" y="3152775"/>
          <p14:tracePt t="3397" x="3490913" y="3152775"/>
          <p14:tracePt t="3415" x="3527425" y="3152775"/>
          <p14:tracePt t="3430" x="3625850" y="3152775"/>
          <p14:tracePt t="3447" x="3687763" y="3152775"/>
          <p14:tracePt t="3464" x="3724275" y="3152775"/>
          <p14:tracePt t="3481" x="3768725" y="3152775"/>
          <p14:tracePt t="3497" x="3786188" y="3160713"/>
          <p14:tracePt t="3513" x="3795713" y="3160713"/>
          <p14:tracePt t="3530" x="3822700" y="3160713"/>
          <p14:tracePt t="3547" x="3830638" y="3160713"/>
          <p14:tracePt t="3563" x="3840163" y="3160713"/>
          <p14:tracePt t="3979" x="3848100" y="3160713"/>
          <p14:tracePt t="3991" x="3875088" y="3160713"/>
          <p14:tracePt t="4003" x="3929063" y="3160713"/>
          <p14:tracePt t="4017" x="4062413" y="3160713"/>
          <p14:tracePt t="4029" x="4205288" y="3160713"/>
          <p14:tracePt t="4042" x="4313238" y="3160713"/>
          <p14:tracePt t="4046" x="4394200" y="3160713"/>
          <p14:tracePt t="4062" x="4483100" y="3160713"/>
          <p14:tracePt t="4079" x="4598988" y="3160713"/>
          <p14:tracePt t="4095" x="4625975" y="3160713"/>
          <p14:tracePt t="4113" x="4643438" y="3160713"/>
          <p14:tracePt t="4129" x="4660900" y="3160713"/>
          <p14:tracePt t="4182" x="4670425" y="3160713"/>
          <p14:tracePt t="5023" x="0" y="0"/>
        </p14:tracePtLst>
        <p14:tracePtLst>
          <p14:tracePt t="5663" x="5705475" y="3143250"/>
          <p14:tracePt t="5815" x="5705475" y="3133725"/>
          <p14:tracePt t="6032" x="5705475" y="3125788"/>
          <p14:tracePt t="6044" x="5715000" y="3125788"/>
          <p14:tracePt t="6053" x="5741988" y="3116263"/>
          <p14:tracePt t="6061" x="5776913" y="3108325"/>
          <p14:tracePt t="6078" x="5929313" y="3089275"/>
          <p14:tracePt t="6096" x="6010275" y="3081338"/>
          <p14:tracePt t="6111" x="6081713" y="3081338"/>
          <p14:tracePt t="6128" x="6126163" y="3081338"/>
          <p14:tracePt t="6145" x="6170613" y="3081338"/>
          <p14:tracePt t="6162" x="6180138" y="3081338"/>
          <p14:tracePt t="6178" x="6197600" y="3081338"/>
          <p14:tracePt t="6194" x="6215063" y="3081338"/>
          <p14:tracePt t="6261" x="6224588" y="3081338"/>
          <p14:tracePt t="6618" x="6232525" y="3081338"/>
          <p14:tracePt t="6630" x="6251575" y="3081338"/>
          <p14:tracePt t="6643" x="6286500" y="3081338"/>
          <p14:tracePt t="6656" x="6340475" y="3081338"/>
          <p14:tracePt t="6668" x="6375400" y="3081338"/>
          <p14:tracePt t="6682" x="6411913" y="3081338"/>
          <p14:tracePt t="6694" x="6419850" y="3081338"/>
          <p14:tracePt t="6710" x="6438900" y="3081338"/>
          <p14:tracePt t="6711" x="6446838" y="3081338"/>
          <p14:tracePt t="6745" x="6456363" y="3081338"/>
          <p14:tracePt t="6974" x="6465888" y="3081338"/>
          <p14:tracePt t="7000" x="6473825" y="3081338"/>
          <p14:tracePt t="7012" x="6491288" y="3081338"/>
          <p14:tracePt t="7025" x="6510338" y="3081338"/>
          <p14:tracePt t="7033" x="6562725" y="3081338"/>
          <p14:tracePt t="7044" x="6643688" y="3081338"/>
          <p14:tracePt t="7061" x="6786563" y="3081338"/>
          <p14:tracePt t="7077" x="6840538" y="3081338"/>
          <p14:tracePt t="7094" x="6867525" y="3081338"/>
          <p14:tracePt t="7110" x="6894513" y="3081338"/>
          <p14:tracePt t="7128" x="6929438" y="3089275"/>
          <p14:tracePt t="7144" x="6938963" y="3089275"/>
          <p14:tracePt t="7160" x="6946900" y="3089275"/>
          <p14:tracePt t="7177" x="6956425" y="3089275"/>
          <p14:tracePt t="7217" x="6965950" y="3089275"/>
          <p14:tracePt t="7242" x="6965950" y="3098800"/>
          <p14:tracePt t="7852" x="6983413" y="3098800"/>
          <p14:tracePt t="7866" x="7000875" y="3098800"/>
          <p14:tracePt t="7876" x="7027863" y="3098800"/>
          <p14:tracePt t="7892" x="7081838" y="3098800"/>
          <p14:tracePt t="7893" x="7116763" y="3098800"/>
          <p14:tracePt t="7909" x="7143750" y="3098800"/>
          <p14:tracePt t="7925" x="7180263" y="3098800"/>
          <p14:tracePt t="7943" x="7205663" y="3098800"/>
          <p14:tracePt t="7959" x="7224713" y="3098800"/>
          <p14:tracePt t="7976" x="7242175" y="3098800"/>
          <p14:tracePt t="7992" x="7259638" y="3098800"/>
          <p14:tracePt t="8010" x="7269163" y="3098800"/>
          <p14:tracePt t="8044" x="7277100" y="3098800"/>
          <p14:tracePt t="8209" x="7286625" y="3098800"/>
          <p14:tracePt t="8235" x="7296150" y="3098800"/>
          <p14:tracePt t="8261" x="7304088" y="3098800"/>
          <p14:tracePt t="8273" x="7323138" y="3098800"/>
          <p14:tracePt t="8284" x="7331075" y="3098800"/>
          <p14:tracePt t="8292" x="7358063" y="3098800"/>
          <p14:tracePt t="8309" x="7419975" y="3098800"/>
          <p14:tracePt t="8326" x="7456488" y="3098800"/>
          <p14:tracePt t="8342" x="7483475" y="3098800"/>
          <p14:tracePt t="8359" x="7527925" y="3098800"/>
          <p14:tracePt t="8376" x="7554913" y="3098800"/>
          <p14:tracePt t="8392" x="7572375" y="3098800"/>
          <p14:tracePt t="8409" x="7589838" y="3098800"/>
          <p14:tracePt t="8426" x="7599363" y="3098800"/>
          <p14:tracePt t="8490" x="7608888" y="3098800"/>
          <p14:tracePt t="8607" x="7616825" y="3098800"/>
          <p14:tracePt t="8631" x="7626350" y="3098800"/>
          <p14:tracePt t="8643" x="7634288" y="3098800"/>
          <p14:tracePt t="8644" x="7653338" y="3098800"/>
          <p14:tracePt t="8658" x="7680325" y="3098800"/>
          <p14:tracePt t="8675" x="7732713" y="3098800"/>
          <p14:tracePt t="8692" x="7912100" y="3098800"/>
          <p14:tracePt t="8709" x="7974013" y="3098800"/>
          <p14:tracePt t="8725" x="8010525" y="3098800"/>
          <p14:tracePt t="8741" x="8037513" y="3098800"/>
          <p14:tracePt t="8741" x="8054975" y="3098800"/>
          <p14:tracePt t="8759" x="8062913" y="3098800"/>
          <p14:tracePt t="8775" x="8072438" y="3098800"/>
          <p14:tracePt t="8792" x="8089900" y="3108325"/>
          <p14:tracePt t="8847" x="8099425" y="3108325"/>
          <p14:tracePt t="8872" x="8108950" y="3108325"/>
          <p14:tracePt t="9597" x="8126413" y="3108325"/>
          <p14:tracePt t="9623" x="8134350" y="3108325"/>
          <p14:tracePt t="9637" x="8153400" y="3108325"/>
          <p14:tracePt t="9648" x="8170863" y="3108325"/>
          <p14:tracePt t="9661" x="8188325" y="3108325"/>
          <p14:tracePt t="9675" x="8197850" y="3108325"/>
          <p14:tracePt t="9675" x="8224838" y="3098800"/>
          <p14:tracePt t="9690" x="8232775" y="3098800"/>
          <p14:tracePt t="9725" x="8242300" y="3098800"/>
          <p14:tracePt t="9725" x="8251825" y="3098800"/>
          <p14:tracePt t="9776" x="8259763" y="3098800"/>
          <p14:tracePt t="9991" x="8269288" y="3098800"/>
          <p14:tracePt t="10030" x="8277225" y="3098800"/>
          <p14:tracePt t="10040" x="8286750" y="3098800"/>
          <p14:tracePt t="10068" x="8296275" y="3098800"/>
          <p14:tracePt t="10081" x="8313738" y="3098800"/>
          <p14:tracePt t="10094" x="8323263" y="3098800"/>
          <p14:tracePt t="10106" x="8340725" y="3098800"/>
          <p14:tracePt t="10108" x="8367713" y="3098800"/>
          <p14:tracePt t="10122" x="8375650" y="3098800"/>
          <p14:tracePt t="10140" x="8394700" y="3098800"/>
          <p14:tracePt t="10155" x="8412163" y="3098800"/>
          <p14:tracePt t="10173" x="8420100" y="3098800"/>
          <p14:tracePt t="10208" x="8429625" y="3098800"/>
          <p14:tracePt t="10209" x="8439150" y="3098800"/>
          <p14:tracePt t="10247" x="8456613" y="3098800"/>
          <p14:tracePt t="10259" x="8466138" y="3098800"/>
          <p14:tracePt t="10263" x="8483600" y="3098800"/>
          <p14:tracePt t="10272" x="8501063" y="3098800"/>
          <p14:tracePt t="10289" x="8528050" y="3098800"/>
          <p14:tracePt t="10306" x="8545513" y="3098800"/>
          <p14:tracePt t="10322" x="8599488" y="3098800"/>
          <p14:tracePt t="10339" x="8626475" y="3098800"/>
          <p14:tracePt t="10355" x="8643938" y="3098800"/>
          <p14:tracePt t="10372" x="8670925" y="3098800"/>
          <p14:tracePt t="10389" x="8680450" y="3098800"/>
          <p14:tracePt t="10438" x="8697913" y="3098800"/>
          <p14:tracePt t="10794" x="8705850" y="3098800"/>
          <p14:tracePt t="10807" x="8715375" y="3098800"/>
          <p14:tracePt t="10821" x="8742363" y="3098800"/>
          <p14:tracePt t="10829" x="8769350" y="3098800"/>
          <p14:tracePt t="10838" x="8823325" y="3098800"/>
          <p14:tracePt t="10855" x="8939213" y="3098800"/>
          <p14:tracePt t="10872" x="8991600" y="3098800"/>
          <p14:tracePt t="10888" x="9028113" y="3098800"/>
          <p14:tracePt t="10905" x="9055100" y="3098800"/>
          <p14:tracePt t="10922" x="9072563" y="3098800"/>
          <p14:tracePt t="10960" x="9082088" y="3098800"/>
          <p14:tracePt t="10985" x="9090025" y="3098800"/>
          <p14:tracePt t="11024" x="9099550" y="3098800"/>
          <p14:tracePt t="11049" x="9109075" y="3098800"/>
          <p14:tracePt t="11075" x="9117013" y="3098800"/>
          <p14:tracePt t="11088" x="9126538" y="3098800"/>
          <p14:tracePt t="11100" x="9134475" y="3098800"/>
          <p14:tracePt t="11115" x="9144000" y="3098800"/>
          <p14:tracePt t="11138" x="9161463" y="3098800"/>
          <p14:tracePt t="11151" x="9170988" y="3098800"/>
          <p14:tracePt t="11164" x="9188450" y="3098800"/>
          <p14:tracePt t="11174" x="9205913" y="3098800"/>
          <p14:tracePt t="11190" x="9224963" y="3098800"/>
          <p14:tracePt t="11190" x="9242425" y="3098800"/>
          <p14:tracePt t="11205" x="9269413" y="3098800"/>
          <p14:tracePt t="11221" x="9286875" y="3098800"/>
          <p14:tracePt t="11239" x="9304338" y="3098800"/>
          <p14:tracePt t="11255" x="9323388" y="3098800"/>
          <p14:tracePt t="11272" x="9331325" y="3098800"/>
          <p14:tracePt t="11288" x="9358313" y="3098800"/>
          <p14:tracePt t="11306" x="9367838" y="3098800"/>
          <p14:tracePt t="11321" x="9375775" y="3098800"/>
          <p14:tracePt t="11338" x="9385300" y="3098800"/>
          <p14:tracePt t="11354" x="9402763" y="3098800"/>
          <p14:tracePt t="11371" x="9412288" y="3098800"/>
          <p14:tracePt t="11404" x="9420225" y="3098800"/>
          <p14:tracePt t="11456" x="9429750" y="3098800"/>
          <p14:tracePt t="11469" x="9439275" y="3098800"/>
          <p14:tracePt t="11482" x="9447213" y="3098800"/>
          <p14:tracePt t="11495" x="9456738" y="3098800"/>
          <p14:tracePt t="11507" x="9466263" y="3098800"/>
          <p14:tracePt t="11520" x="9491663" y="3098800"/>
          <p14:tracePt t="11527" x="9518650" y="3098800"/>
          <p14:tracePt t="11537" x="9555163" y="3098800"/>
          <p14:tracePt t="11554" x="9599613" y="3098800"/>
          <p14:tracePt t="11570" x="9698038" y="3098800"/>
          <p14:tracePt t="11588" x="9759950" y="3098800"/>
          <p14:tracePt t="11604" x="9831388" y="3098800"/>
          <p14:tracePt t="11621" x="9983788" y="3098800"/>
          <p14:tracePt t="11637" x="10063163" y="3098800"/>
          <p14:tracePt t="11654" x="10134600" y="3098800"/>
          <p14:tracePt t="11670" x="10269538" y="3098800"/>
          <p14:tracePt t="11688" x="10331450" y="3098800"/>
          <p14:tracePt t="11704" x="10375900" y="3098800"/>
          <p14:tracePt t="11720" x="10456863" y="3098800"/>
          <p14:tracePt t="11720" x="0" y="0"/>
        </p14:tracePtLst>
        <p14:tracePtLst>
          <p14:tracePt t="12235" x="9491663" y="3187700"/>
          <p14:tracePt t="12259" x="9296400" y="3187700"/>
          <p14:tracePt t="12261" x="9126538" y="3187700"/>
          <p14:tracePt t="12272" x="8894763" y="3214688"/>
          <p14:tracePt t="12276" x="8688388" y="3241675"/>
          <p14:tracePt t="12287" x="8439150" y="3251200"/>
          <p14:tracePt t="12303" x="8232775" y="3276600"/>
          <p14:tracePt t="12320" x="7823200" y="3330575"/>
          <p14:tracePt t="12338" x="7616825" y="3357563"/>
          <p14:tracePt t="12353" x="7456488" y="3384550"/>
          <p14:tracePt t="12370" x="7188200" y="3411538"/>
          <p14:tracePt t="12387" x="7045325" y="3411538"/>
          <p14:tracePt t="12404" x="6919913" y="3411538"/>
          <p14:tracePt t="12420" x="6777038" y="3411538"/>
          <p14:tracePt t="12437" x="6170613" y="3419475"/>
          <p14:tracePt t="12453" x="6010275" y="3438525"/>
          <p14:tracePt t="12470" x="5867400" y="3465513"/>
          <p14:tracePt t="12486" x="5653088" y="3517900"/>
          <p14:tracePt t="12820" x="5626100" y="3517900"/>
          <p14:tracePt t="12833" x="5554663" y="3517900"/>
          <p14:tracePt t="12849" x="5394325" y="3517900"/>
          <p14:tracePt t="12858" x="5054600" y="3517900"/>
          <p14:tracePt t="12871" x="4857750" y="3517900"/>
          <p14:tracePt t="12877" x="4705350" y="3517900"/>
          <p14:tracePt t="12886" x="4562475" y="3517900"/>
          <p14:tracePt t="12904" x="4473575" y="3517900"/>
          <p14:tracePt t="12920" x="4313238" y="3517900"/>
          <p14:tracePt t="12938" x="4187825" y="3517900"/>
          <p14:tracePt t="12953" x="4071938" y="3517900"/>
          <p14:tracePt t="12970" x="3732213" y="3517900"/>
          <p14:tracePt t="12986" x="3465513" y="3517900"/>
          <p14:tracePt t="13003" x="3303588" y="3527425"/>
          <p14:tracePt t="13019" x="3027363" y="3544888"/>
          <p14:tracePt t="13037" x="2919413" y="3562350"/>
          <p14:tracePt t="13053" x="2847975" y="3571875"/>
          <p14:tracePt t="13070" x="2795588" y="3571875"/>
          <p14:tracePt t="13085" x="2741613" y="3571875"/>
          <p14:tracePt t="13430" x="2724150" y="3571875"/>
          <p14:tracePt t="13444" x="2697163" y="3571875"/>
          <p14:tracePt t="13457" x="2633663" y="3571875"/>
          <p14:tracePt t="13471" x="2536825" y="3581400"/>
          <p14:tracePt t="13471" x="2455863" y="3589338"/>
          <p14:tracePt t="13485" x="2393950" y="3589338"/>
          <p14:tracePt t="13502" x="2330450" y="3589338"/>
          <p14:tracePt t="13518" x="2224088" y="3589338"/>
          <p14:tracePt t="13536" x="2179638" y="3589338"/>
          <p14:tracePt t="13552" x="2125663" y="3589338"/>
          <p14:tracePt t="13569" x="2071688" y="3589338"/>
          <p14:tracePt t="13585" x="2062163" y="3589338"/>
          <p14:tracePt t="13622" x="2054225" y="3589338"/>
          <p14:tracePt t="13749" x="2054225" y="3581400"/>
          <p14:tracePt t="13800" x="2071688" y="3581400"/>
          <p14:tracePt t="13813" x="2224088" y="3571875"/>
          <p14:tracePt t="13825" x="2419350" y="3554413"/>
          <p14:tracePt t="13839" x="2598738" y="3544888"/>
          <p14:tracePt t="13844" x="2705100" y="3536950"/>
          <p14:tracePt t="13852" x="2768600" y="3527425"/>
          <p14:tracePt t="13868" x="2795588" y="3527425"/>
          <p14:tracePt t="13885" x="2830513" y="3517900"/>
          <p14:tracePt t="13902" x="2857500" y="3509963"/>
          <p14:tracePt t="13941" x="2867025" y="3509963"/>
          <p14:tracePt t="13978" x="2874963" y="3509963"/>
          <p14:tracePt t="14414" x="2894013" y="3509963"/>
          <p14:tracePt t="14424" x="2938463" y="3509963"/>
          <p14:tracePt t="14438" x="3017838" y="3509963"/>
          <p14:tracePt t="14450" x="3143250" y="3509963"/>
          <p14:tracePt t="14464" x="3241675" y="3509963"/>
          <p14:tracePt t="14478" x="3330575" y="3509963"/>
          <p14:tracePt t="14489" x="3375025" y="3509963"/>
          <p14:tracePt t="14501" x="3402013" y="3509963"/>
          <p14:tracePt t="14504" x="3419475" y="3509963"/>
          <p14:tracePt t="14517" x="3438525" y="3509963"/>
          <p14:tracePt t="14565" x="3446463" y="3509963"/>
          <p14:tracePt t="15048" x="3455988" y="3509963"/>
          <p14:tracePt t="15076" x="3465513" y="3509963"/>
          <p14:tracePt t="15087" x="3482975" y="3509963"/>
          <p14:tracePt t="15100" x="3490913" y="3509963"/>
          <p14:tracePt t="15107" x="3527425" y="3509963"/>
          <p14:tracePt t="15116" x="3581400" y="3509963"/>
          <p14:tracePt t="15133" x="3670300" y="3509963"/>
          <p14:tracePt t="15151" x="3697288" y="3509963"/>
          <p14:tracePt t="15167" x="3732213" y="3509963"/>
          <p14:tracePt t="15183" x="3759200" y="3509963"/>
          <p14:tracePt t="15200" x="3803650" y="3509963"/>
          <p14:tracePt t="15216" x="3813175" y="3509963"/>
          <p14:tracePt t="15234" x="3822700" y="3509963"/>
          <p14:tracePt t="15249" x="3848100" y="3509963"/>
          <p14:tracePt t="15267" x="3857625" y="3509963"/>
          <p14:tracePt t="15283" x="3867150" y="3509963"/>
          <p14:tracePt t="15300" x="3894138" y="3509963"/>
          <p14:tracePt t="15317" x="3911600" y="3509963"/>
          <p14:tracePt t="15333" x="3919538" y="3509963"/>
          <p14:tracePt t="15349" x="3946525" y="3509963"/>
          <p14:tracePt t="15699" x="3956050" y="3509963"/>
          <p14:tracePt t="15712" x="3973513" y="3509963"/>
          <p14:tracePt t="15724" x="4010025" y="3509963"/>
          <p14:tracePt t="15737" x="4071938" y="3509963"/>
          <p14:tracePt t="15750" x="4116388" y="3509963"/>
          <p14:tracePt t="15761" x="4152900" y="3509963"/>
          <p14:tracePt t="15766" x="4179888" y="3500438"/>
          <p14:tracePt t="15783" x="4214813" y="3500438"/>
          <p14:tracePt t="15800" x="4268788" y="3500438"/>
          <p14:tracePt t="15816" x="4295775" y="3500438"/>
          <p14:tracePt t="15833" x="4313238" y="3500438"/>
          <p14:tracePt t="15849" x="4367213" y="3500438"/>
          <p14:tracePt t="15867" x="4375150" y="3500438"/>
          <p14:tracePt t="15883" x="4394200" y="3500438"/>
          <p14:tracePt t="15899" x="4419600" y="3500438"/>
          <p14:tracePt t="15941" x="4429125" y="3500438"/>
          <p14:tracePt t="16069" x="4438650" y="3490913"/>
          <p14:tracePt t="16692" x="4456113" y="3490913"/>
          <p14:tracePt t="16707" x="4465638" y="3490913"/>
          <p14:tracePt t="16718" x="4483100" y="3490913"/>
          <p14:tracePt t="16731" x="4491038" y="3490913"/>
          <p14:tracePt t="16735" x="4510088" y="3490913"/>
          <p14:tracePt t="16748" x="4527550" y="3490913"/>
          <p14:tracePt t="16764" x="4545013" y="3490913"/>
          <p14:tracePt t="16782" x="4554538" y="3490913"/>
          <p14:tracePt t="16820" x="4562475" y="3490913"/>
          <p14:tracePt t="16858" x="4572000" y="3490913"/>
          <p14:tracePt t="16973" x="4581525" y="3490913"/>
          <p14:tracePt t="16998" x="4598988" y="3490913"/>
          <p14:tracePt t="17011" x="4616450" y="3490913"/>
          <p14:tracePt t="17024" x="4643438" y="3490913"/>
          <p14:tracePt t="17037" x="4687888" y="3490913"/>
          <p14:tracePt t="17049" x="4741863" y="3490913"/>
          <p14:tracePt t="17055" x="4813300" y="3490913"/>
          <p14:tracePt t="17064" x="4857750" y="3490913"/>
          <p14:tracePt t="17081" x="4884738" y="3490913"/>
          <p14:tracePt t="17097" x="4919663" y="3490913"/>
          <p14:tracePt t="17115" x="4929188" y="3490913"/>
          <p14:tracePt t="17131" x="4938713" y="3490913"/>
          <p14:tracePt t="17149" x="4946650" y="3490913"/>
          <p14:tracePt t="17227" x="4956175" y="3490913"/>
          <p14:tracePt t="17623" x="4965700" y="3490913"/>
          <p14:tracePt t="17635" x="4983163" y="3490913"/>
          <p14:tracePt t="17650" x="5018088" y="3490913"/>
          <p14:tracePt t="17650" x="5062538" y="3490913"/>
          <p14:tracePt t="17664" x="5116513" y="3490913"/>
          <p14:tracePt t="17681" x="5187950" y="3490913"/>
          <p14:tracePt t="17697" x="5276850" y="3490913"/>
          <p14:tracePt t="17715" x="5295900" y="3490913"/>
          <p14:tracePt t="17730" x="5303838" y="3490913"/>
          <p14:tracePt t="17788" x="5313363" y="3490913"/>
          <p14:tracePt t="18005" x="5330825" y="3490913"/>
          <p14:tracePt t="18018" x="5340350" y="3490913"/>
          <p14:tracePt t="18032" x="5357813" y="3490913"/>
          <p14:tracePt t="18033" x="5394325" y="3490913"/>
          <p14:tracePt t="18047" x="5429250" y="3490913"/>
          <p14:tracePt t="18064" x="5456238" y="3490913"/>
          <p14:tracePt t="18080" x="5510213" y="3490913"/>
          <p14:tracePt t="18098" x="5518150" y="3490913"/>
          <p14:tracePt t="18114" x="5537200" y="3490913"/>
          <p14:tracePt t="18171" x="5545138" y="3490913"/>
          <p14:tracePt t="18784" x="5572125" y="3490913"/>
          <p14:tracePt t="18796" x="5608638" y="3490913"/>
          <p14:tracePt t="18808" x="5715000" y="3490913"/>
          <p14:tracePt t="18813" x="5822950" y="3490913"/>
          <p14:tracePt t="18830" x="5973763" y="3509963"/>
          <p14:tracePt t="18848" x="6018213" y="3509963"/>
          <p14:tracePt t="18863" x="6045200" y="3509963"/>
          <p14:tracePt t="18880" x="6062663" y="3517900"/>
          <p14:tracePt t="18897" x="6081713" y="3517900"/>
          <p14:tracePt t="18936" x="6089650" y="3517900"/>
          <p14:tracePt t="19102" x="6099175" y="3517900"/>
          <p14:tracePt t="19114" x="6108700" y="3517900"/>
          <p14:tracePt t="19127" x="6116638" y="3517900"/>
          <p14:tracePt t="19130" x="6143625" y="3517900"/>
          <p14:tracePt t="19147" x="6205538" y="3527425"/>
          <p14:tracePt t="19164" x="6419850" y="3527425"/>
          <p14:tracePt t="19180" x="6483350" y="3527425"/>
          <p14:tracePt t="19197" x="6527800" y="3527425"/>
          <p14:tracePt t="19213" x="6554788" y="3527425"/>
          <p14:tracePt t="19257" x="6554788" y="3536950"/>
          <p14:tracePt t="19739" x="6562725" y="3536950"/>
          <p14:tracePt t="19753" x="6572250" y="3536950"/>
          <p14:tracePt t="19765" x="6589713" y="3536950"/>
          <p14:tracePt t="19766" x="6634163" y="3536950"/>
          <p14:tracePt t="19780" x="6742113" y="3536950"/>
          <p14:tracePt t="19797" x="6875463" y="3536950"/>
          <p14:tracePt t="19814" x="7027863" y="3536950"/>
          <p14:tracePt t="19831" x="7081838" y="3536950"/>
          <p14:tracePt t="19847" x="7116763" y="3536950"/>
          <p14:tracePt t="19864" x="7153275" y="3536950"/>
          <p14:tracePt t="19882" x="7161213" y="3536950"/>
          <p14:tracePt t="19897" x="7170738" y="3536950"/>
          <p14:tracePt t="19929" x="7180263" y="3536950"/>
          <p14:tracePt t="19931" x="7188200" y="3536950"/>
          <p14:tracePt t="20020" x="7197725" y="3536950"/>
          <p14:tracePt t="20045" x="7205663" y="3536950"/>
          <p14:tracePt t="20058" x="7224713" y="3536950"/>
          <p14:tracePt t="20070" x="7242175" y="3536950"/>
          <p14:tracePt t="20083" x="7269163" y="3536950"/>
          <p14:tracePt t="20083" x="7296150" y="3536950"/>
          <p14:tracePt t="20096" x="7348538" y="3536950"/>
          <p14:tracePt t="20112" x="7412038" y="3536950"/>
          <p14:tracePt t="20128" x="7483475" y="3536950"/>
          <p14:tracePt t="20128" x="7554913" y="3536950"/>
          <p14:tracePt t="20147" x="7599363" y="3536950"/>
          <p14:tracePt t="20162" x="7653338" y="3536950"/>
          <p14:tracePt t="20178" x="7705725" y="3536950"/>
          <p14:tracePt t="20195" x="7769225" y="3544888"/>
          <p14:tracePt t="20212" x="7786688" y="3544888"/>
          <p14:tracePt t="20228" x="7796213" y="3544888"/>
          <p14:tracePt t="20245" x="7813675" y="3544888"/>
          <p14:tracePt t="20245" x="7823200" y="3544888"/>
          <p14:tracePt t="21000" x="7840663" y="3544888"/>
          <p14:tracePt t="21016" x="7875588" y="3544888"/>
          <p14:tracePt t="21017" x="7956550" y="3544888"/>
          <p14:tracePt t="21028" x="8072438" y="3544888"/>
          <p14:tracePt t="21045" x="8224838" y="3544888"/>
          <p14:tracePt t="21061" x="8483600" y="3536950"/>
          <p14:tracePt t="21079" x="8562975" y="3527425"/>
          <p14:tracePt t="21094" x="8634413" y="3527425"/>
          <p14:tracePt t="21111" x="8759825" y="3509963"/>
          <p14:tracePt t="21128" x="8813800" y="3500438"/>
          <p14:tracePt t="21145" x="8848725" y="3500438"/>
          <p14:tracePt t="21161" x="8912225" y="3500438"/>
          <p14:tracePt t="21179" x="8929688" y="3500438"/>
          <p14:tracePt t="21195" x="8947150" y="3500438"/>
          <p14:tracePt t="21211" x="8966200" y="3500438"/>
          <p14:tracePt t="21227" x="9010650" y="3500438"/>
          <p14:tracePt t="21245" x="9037638" y="3500438"/>
          <p14:tracePt t="21261" x="9063038" y="3500438"/>
          <p14:tracePt t="21278" x="9134475" y="3500438"/>
          <p14:tracePt t="21295" x="9180513" y="3500438"/>
          <p14:tracePt t="21311" x="9215438" y="3500438"/>
          <p14:tracePt t="21328" x="9286875" y="3500438"/>
          <p14:tracePt t="21344" x="9331325" y="3500438"/>
          <p14:tracePt t="21361" x="9358313" y="3500438"/>
          <p14:tracePt t="21378" x="9402763" y="3500438"/>
          <p14:tracePt t="21378" x="9420225" y="3500438"/>
          <p14:tracePt t="21395" x="9447213" y="3500438"/>
          <p14:tracePt t="21411" x="9466263" y="3500438"/>
          <p14:tracePt t="21428" x="9474200" y="3500438"/>
          <p14:tracePt t="21444" x="9501188" y="3500438"/>
          <p14:tracePt t="21462" x="9510713" y="3500438"/>
          <p14:tracePt t="21477" x="9528175" y="3500438"/>
          <p14:tracePt t="21494" x="9545638" y="3500438"/>
          <p14:tracePt t="21535" x="9555163" y="3500438"/>
          <p14:tracePt t="21561" x="9563100" y="3500438"/>
          <p14:tracePt t="22479" x="9545638" y="3500438"/>
          <p14:tracePt t="22492" x="9474200" y="3500438"/>
          <p14:tracePt t="22504" x="9170988" y="3500438"/>
          <p14:tracePt t="22517" x="8323263" y="3509963"/>
          <p14:tracePt t="22529" x="7466013" y="3608388"/>
          <p14:tracePt t="22542" x="6902450" y="3697288"/>
          <p14:tracePt t="22551" x="6037263" y="3857625"/>
          <p14:tracePt t="22560" x="5562600" y="3946525"/>
          <p14:tracePt t="22576" x="4919663" y="4089400"/>
          <p14:tracePt t="22594" x="4491038" y="4152900"/>
          <p14:tracePt t="22609" x="4259263" y="4197350"/>
          <p14:tracePt t="22626" x="3670300" y="4268788"/>
          <p14:tracePt t="22626" x="3303588" y="4303713"/>
          <p14:tracePt t="22644" x="3089275" y="4330700"/>
          <p14:tracePt t="22660" x="2911475" y="4348163"/>
          <p14:tracePt t="22677" x="2776538" y="4375150"/>
          <p14:tracePt t="22693" x="2625725" y="4402138"/>
          <p14:tracePt t="22710" x="2571750" y="4419600"/>
          <p14:tracePt t="22726" x="2509838" y="4429125"/>
          <p14:tracePt t="22743" x="2465388" y="4438650"/>
          <p14:tracePt t="23039" x="2455863" y="4438650"/>
          <p14:tracePt t="23052" x="2438400" y="4438650"/>
          <p14:tracePt t="23064" x="2411413" y="4438650"/>
          <p14:tracePt t="23082" x="2374900" y="4438650"/>
          <p14:tracePt t="23084" x="2339975" y="4438650"/>
          <p14:tracePt t="23092" x="2303463" y="4438650"/>
          <p14:tracePt t="23109" x="2268538" y="4438650"/>
          <p14:tracePt t="23126" x="2152650" y="4419600"/>
          <p14:tracePt t="23142" x="2089150" y="4411663"/>
          <p14:tracePt t="23158" x="2044700" y="4402138"/>
          <p14:tracePt t="23175" x="1965325" y="4384675"/>
          <p14:tracePt t="23192" x="1928813" y="4375150"/>
          <p14:tracePt t="23209" x="1901825" y="4375150"/>
          <p14:tracePt t="23225" x="1874838" y="4367213"/>
          <p14:tracePt t="23242" x="1847850" y="4357688"/>
          <p14:tracePt t="23258" x="1839913" y="4357688"/>
          <p14:tracePt t="23275" x="1830388" y="4357688"/>
          <p14:tracePt t="23291" x="1822450" y="4348163"/>
          <p14:tracePt t="23308" x="1812925" y="4340225"/>
          <p14:tracePt t="23325" x="1803400" y="4340225"/>
          <p14:tracePt t="23342" x="1785938" y="4340225"/>
          <p14:tracePt t="23358" x="1785938" y="4330700"/>
          <p14:tracePt t="23394" x="1776413" y="4330700"/>
          <p14:tracePt t="23420" x="1768475" y="4322763"/>
          <p14:tracePt t="23435" x="1758950" y="4322763"/>
          <p14:tracePt t="23445" x="1758950" y="4313238"/>
          <p14:tracePt t="23458" x="1751013" y="4313238"/>
          <p14:tracePt t="23484" x="1751013" y="4303713"/>
          <p14:tracePt t="23522" x="1741488" y="4303713"/>
          <p14:tracePt t="23640" x="1776413" y="4295775"/>
          <p14:tracePt t="23662" x="1946275" y="4259263"/>
          <p14:tracePt t="23675" x="2276475" y="4197350"/>
          <p14:tracePt t="23687" x="2536825" y="4152900"/>
          <p14:tracePt t="23701" x="2652713" y="4143375"/>
          <p14:tracePt t="23713" x="2697163" y="4133850"/>
          <p14:tracePt t="23725" x="2714625" y="4133850"/>
          <p14:tracePt t="23752" x="2724150" y="4133850"/>
          <p14:tracePt t="24248" x="2741613" y="4133850"/>
          <p14:tracePt t="24273" x="2759075" y="4133850"/>
          <p14:tracePt t="24286" x="2795588" y="4143375"/>
          <p14:tracePt t="24299" x="2857500" y="4152900"/>
          <p14:tracePt t="24310" x="2928938" y="4160838"/>
          <p14:tracePt t="24324" x="3017838" y="4160838"/>
          <p14:tracePt t="24325" x="3062288" y="4170363"/>
          <p14:tracePt t="24341" x="3125788" y="4170363"/>
          <p14:tracePt t="24358" x="3160713" y="4170363"/>
          <p14:tracePt t="24376" x="3224213" y="4170363"/>
          <p14:tracePt t="24392" x="3241675" y="4170363"/>
          <p14:tracePt t="24408" x="3259138" y="4170363"/>
          <p14:tracePt t="24423" x="3276600" y="4170363"/>
          <p14:tracePt t="24442" x="3295650" y="4170363"/>
          <p14:tracePt t="24458" x="3303588" y="4170363"/>
          <p14:tracePt t="24474" x="3330575" y="4170363"/>
          <p14:tracePt t="24493" x="3340100" y="4170363"/>
          <p14:tracePt t="24510" x="3367088" y="4170363"/>
          <p14:tracePt t="24526" x="3384550" y="4170363"/>
          <p14:tracePt t="24546" x="3394075" y="4170363"/>
          <p14:tracePt t="25740" x="3411538" y="4170363"/>
          <p14:tracePt t="25753" x="3438525" y="4170363"/>
          <p14:tracePt t="25766" x="3517900" y="4170363"/>
          <p14:tracePt t="25778" x="3652838" y="4170363"/>
          <p14:tracePt t="25788" x="3848100" y="4170363"/>
          <p14:tracePt t="25796" x="3990975" y="4170363"/>
          <p14:tracePt t="25806" x="4054475" y="4170363"/>
          <p14:tracePt t="25824" x="4089400" y="4170363"/>
          <p14:tracePt t="25839" x="4133850" y="4170363"/>
          <p14:tracePt t="25857" x="4160838" y="4170363"/>
          <p14:tracePt t="25873" x="4179888" y="4170363"/>
          <p14:tracePt t="25890" x="4224338" y="4170363"/>
          <p14:tracePt t="25906" x="4259263" y="4170363"/>
          <p14:tracePt t="25923" x="4303713" y="4160838"/>
          <p14:tracePt t="25939" x="4375150" y="4160838"/>
          <p14:tracePt t="25958" x="4411663" y="4160838"/>
          <p14:tracePt t="25973" x="4438650" y="4160838"/>
          <p14:tracePt t="25989" x="4465638" y="4160838"/>
          <p14:tracePt t="26006" x="4510088" y="4160838"/>
          <p14:tracePt t="26025" x="4527550" y="4160838"/>
          <p14:tracePt t="26040" x="4545013" y="4160838"/>
          <p14:tracePt t="26056" x="4562475" y="4160838"/>
          <p14:tracePt t="26074" x="4581525" y="4160838"/>
          <p14:tracePt t="26089" x="4598988" y="4160838"/>
          <p14:tracePt t="26106" x="4633913" y="4160838"/>
          <p14:tracePt t="26122" x="4643438" y="4160838"/>
          <p14:tracePt t="26141" x="4660900" y="4160838"/>
          <p14:tracePt t="26155" x="4679950" y="4160838"/>
          <p14:tracePt t="26176" x="4697413" y="4160838"/>
          <p14:tracePt t="26190" x="4714875" y="4160838"/>
          <p14:tracePt t="26207" x="4732338" y="4160838"/>
          <p14:tracePt t="26240" x="4751388" y="4170363"/>
          <p14:tracePt t="26241" x="4768850" y="4170363"/>
          <p14:tracePt t="26257" x="4776788" y="4170363"/>
          <p14:tracePt t="26603" x="4786313" y="4170363"/>
          <p14:tracePt t="26618" x="4803775" y="4170363"/>
          <p14:tracePt t="26631" x="4848225" y="4170363"/>
          <p14:tracePt t="26644" x="4983163" y="4170363"/>
          <p14:tracePt t="26656" x="5180013" y="4170363"/>
          <p14:tracePt t="26667" x="5303838" y="4170363"/>
          <p14:tracePt t="26671" x="5375275" y="4170363"/>
          <p14:tracePt t="26687" x="5456238" y="4170363"/>
          <p14:tracePt t="26704" x="5537200" y="4170363"/>
          <p14:tracePt t="26721" x="5581650" y="4170363"/>
          <p14:tracePt t="26738" x="5626100" y="4170363"/>
          <p14:tracePt t="26754" x="5680075" y="4179888"/>
          <p14:tracePt t="26773" x="5697538" y="4187825"/>
          <p14:tracePt t="26788" x="5715000" y="4187825"/>
          <p14:tracePt t="26805" x="5741988" y="4187825"/>
          <p14:tracePt t="26823" x="5768975" y="4197350"/>
          <p14:tracePt t="26838" x="5786438" y="4197350"/>
          <p14:tracePt t="26855" x="5803900" y="4197350"/>
          <p14:tracePt t="26871" x="5840413" y="4197350"/>
          <p14:tracePt t="26889" x="5857875" y="4197350"/>
          <p14:tracePt t="26905" x="5875338" y="4197350"/>
          <p14:tracePt t="26922" x="5929313" y="4197350"/>
          <p14:tracePt t="26938" x="5965825" y="4197350"/>
          <p14:tracePt t="26956" x="5983288" y="4197350"/>
          <p14:tracePt t="26972" x="6027738" y="4205288"/>
          <p14:tracePt t="26989" x="6037263" y="4205288"/>
          <p14:tracePt t="27005" x="6045200" y="4205288"/>
          <p14:tracePt t="27022" x="6062663" y="4205288"/>
          <p14:tracePt t="27508" x="6081713" y="4205288"/>
          <p14:tracePt t="27524" x="6108700" y="4205288"/>
          <p14:tracePt t="27534" x="6170613" y="4205288"/>
          <p14:tracePt t="27544" x="6269038" y="4205288"/>
          <p14:tracePt t="27554" x="6340475" y="4205288"/>
          <p14:tracePt t="27570" x="6429375" y="4205288"/>
          <p14:tracePt t="27587" x="6446838" y="4205288"/>
          <p14:tracePt t="27603" x="6456363" y="4205288"/>
          <p14:tracePt t="27620" x="6483350" y="4205288"/>
          <p14:tracePt t="27637" x="6500813" y="4205288"/>
          <p14:tracePt t="27654" x="6518275" y="4205288"/>
          <p14:tracePt t="27670" x="6562725" y="4205288"/>
          <p14:tracePt t="27687" x="6589713" y="4205288"/>
          <p14:tracePt t="27704" x="6626225" y="4205288"/>
          <p14:tracePt t="27720" x="6661150" y="4205288"/>
          <p14:tracePt t="27737" x="6769100" y="4205288"/>
          <p14:tracePt t="27753" x="6831013" y="4205288"/>
          <p14:tracePt t="27770" x="6894513" y="4205288"/>
          <p14:tracePt t="27786" x="6991350" y="4205288"/>
          <p14:tracePt t="27804" x="7027863" y="4205288"/>
          <p14:tracePt t="27820" x="7062788" y="4205288"/>
          <p14:tracePt t="27837" x="7116763" y="4205288"/>
          <p14:tracePt t="27853" x="7134225" y="4205288"/>
          <p14:tracePt t="27870" x="7153275" y="4205288"/>
          <p14:tracePt t="27886" x="7180263" y="4205288"/>
          <p14:tracePt t="27904" x="7188200" y="4205288"/>
          <p14:tracePt t="27920" x="7205663" y="4205288"/>
          <p14:tracePt t="27937" x="7215188" y="4205288"/>
          <p14:tracePt t="27953" x="7259638" y="4205288"/>
          <p14:tracePt t="27971" x="7286625" y="4205288"/>
          <p14:tracePt t="28363" x="7296150" y="4205288"/>
          <p14:tracePt t="28375" x="7323138" y="4205288"/>
          <p14:tracePt t="28388" x="7367588" y="4205288"/>
          <p14:tracePt t="28397" x="7439025" y="4205288"/>
          <p14:tracePt t="28403" x="7500938" y="4205288"/>
          <p14:tracePt t="28419" x="7562850" y="4214813"/>
          <p14:tracePt t="28436" x="7634288" y="4214813"/>
          <p14:tracePt t="28453" x="7680325" y="4224338"/>
          <p14:tracePt t="28470" x="7705725" y="4224338"/>
          <p14:tracePt t="28486" x="7742238" y="4232275"/>
          <p14:tracePt t="28504" x="7759700" y="4241800"/>
          <p14:tracePt t="28520" x="7769225" y="4241800"/>
          <p14:tracePt t="28536" x="7786688" y="4241800"/>
          <p14:tracePt t="28553" x="7804150" y="4241800"/>
          <p14:tracePt t="28592" x="7813675" y="4241800"/>
          <p14:tracePt t="28630" x="7823200" y="4241800"/>
          <p14:tracePt t="28656" x="7831138" y="4241800"/>
          <p14:tracePt t="28676" x="7840663" y="4241800"/>
          <p14:tracePt t="28694" x="7848600" y="4241800"/>
          <p14:tracePt t="28973" x="7858125" y="4241800"/>
          <p14:tracePt t="28986" x="7867650" y="4241800"/>
          <p14:tracePt t="28991" x="7885113" y="4241800"/>
          <p14:tracePt t="29001" x="7929563" y="4241800"/>
          <p14:tracePt t="29018" x="8018463" y="4241800"/>
          <p14:tracePt t="29035" x="8197850" y="4241800"/>
          <p14:tracePt t="29051" x="8269288" y="4241800"/>
          <p14:tracePt t="29069" x="8323263" y="4241800"/>
          <p14:tracePt t="29085" x="8456613" y="4241800"/>
          <p14:tracePt t="29103" x="8510588" y="4241800"/>
          <p14:tracePt t="29119" x="8545513" y="4241800"/>
          <p14:tracePt t="29135" x="8572500" y="4232275"/>
          <p14:tracePt t="29152" x="8626475" y="4232275"/>
          <p14:tracePt t="29169" x="8653463" y="4232275"/>
          <p14:tracePt t="29185" x="8688388" y="4232275"/>
          <p14:tracePt t="29201" x="8751888" y="4232275"/>
          <p14:tracePt t="29219" x="8777288" y="4232275"/>
          <p14:tracePt t="29235" x="8796338" y="4224338"/>
          <p14:tracePt t="29252" x="8840788" y="4224338"/>
          <p14:tracePt t="29268" x="8867775" y="4224338"/>
          <p14:tracePt t="29285" x="8902700" y="4224338"/>
          <p14:tracePt t="29301" x="8956675" y="4214813"/>
          <p14:tracePt t="29319" x="8983663" y="4214813"/>
          <p14:tracePt t="29335" x="9018588" y="4214813"/>
          <p14:tracePt t="29352" x="9063038" y="4214813"/>
          <p14:tracePt t="29369" x="9072563" y="4214813"/>
          <p14:tracePt t="29385" x="9082088" y="4214813"/>
          <p14:tracePt t="29401" x="9109075" y="4205288"/>
          <p14:tracePt t="29419" x="9126538" y="4205288"/>
          <p14:tracePt t="29435" x="9134475" y="4205288"/>
          <p14:tracePt t="29452" x="9144000" y="4205288"/>
          <p14:tracePt t="29469" x="9153525" y="4205288"/>
          <p14:tracePt t="29535" x="9161463" y="4205288"/>
          <p14:tracePt t="29852" x="9170988" y="4205288"/>
          <p14:tracePt t="29864" x="9197975" y="4205288"/>
          <p14:tracePt t="29867" x="9232900" y="4205288"/>
          <p14:tracePt t="29884" x="9304338" y="4205288"/>
          <p14:tracePt t="29900" x="9439275" y="4205288"/>
          <p14:tracePt t="29919" x="9483725" y="4205288"/>
          <p14:tracePt t="29934" x="9510713" y="4205288"/>
          <p14:tracePt t="29950" x="9537700" y="4205288"/>
          <p14:tracePt t="29968" x="9545638" y="4205288"/>
          <p14:tracePt t="29984" x="9555163" y="4205288"/>
          <p14:tracePt t="30001" x="9572625" y="4205288"/>
          <p14:tracePt t="30018" x="9590088" y="4205288"/>
          <p14:tracePt t="30034" x="9599613" y="4205288"/>
          <p14:tracePt t="30050" x="9617075" y="4197350"/>
          <p14:tracePt t="30067" x="9644063" y="4187825"/>
          <p14:tracePt t="30107" x="9653588" y="4187825"/>
          <p14:tracePt t="30145" x="9661525" y="4187825"/>
          <p14:tracePt t="30160" x="9671050" y="4187825"/>
          <p14:tracePt t="30183" x="9680575" y="4187825"/>
          <p14:tracePt t="30196" x="9688513" y="4179888"/>
          <p14:tracePt t="30208" x="9698038" y="4179888"/>
          <p14:tracePt t="30224" x="9715500" y="4170363"/>
          <p14:tracePt t="30234" x="9732963" y="4170363"/>
          <p14:tracePt t="30247" x="9759950" y="4170363"/>
          <p14:tracePt t="30250" x="9777413" y="4170363"/>
          <p14:tracePt t="30267" x="9796463" y="4170363"/>
          <p14:tracePt t="30284" x="9831388" y="4170363"/>
          <p14:tracePt t="30300" x="9848850" y="4170363"/>
          <p14:tracePt t="30317" x="9867900" y="4170363"/>
          <p14:tracePt t="30334" x="9894888" y="4170363"/>
          <p14:tracePt t="30351" x="9902825" y="4170363"/>
          <p14:tracePt t="30367" x="9920288" y="4170363"/>
          <p14:tracePt t="30384" x="9947275" y="4170363"/>
          <p14:tracePt t="30400" x="9956800" y="4170363"/>
          <p14:tracePt t="30417" x="9974263" y="4170363"/>
          <p14:tracePt t="30433" x="9991725" y="4170363"/>
          <p14:tracePt t="30451" x="10010775" y="4170363"/>
          <p14:tracePt t="30467" x="10018713" y="4170363"/>
          <p14:tracePt t="30504" x="10037763" y="4170363"/>
          <p14:tracePt t="30527" x="10045700" y="4170363"/>
          <p14:tracePt t="30542" x="10055225" y="4170363"/>
          <p14:tracePt t="30553" x="10063163" y="4170363"/>
          <p14:tracePt t="30567" x="10082213" y="4170363"/>
          <p14:tracePt t="30568" x="10109200" y="4170363"/>
          <p14:tracePt t="30583" x="10126663" y="4170363"/>
          <p14:tracePt t="30897" x="10134600" y="4170363"/>
          <p14:tracePt t="30912" x="10144125" y="4170363"/>
          <p14:tracePt t="30917" x="10161588" y="4170363"/>
          <p14:tracePt t="30925" x="10198100" y="4170363"/>
          <p14:tracePt t="30935" x="10304463" y="4170363"/>
          <p14:tracePt t="30952" x="10439400" y="4170363"/>
          <p14:tracePt t="30968" x="10626725" y="4170363"/>
          <p14:tracePt t="30989" x="10688638" y="4170363"/>
          <p14:tracePt t="31002" x="10725150" y="4170363"/>
          <p14:tracePt t="31020" x="10742613" y="4170363"/>
          <p14:tracePt t="31036" x="10760075" y="4170363"/>
          <p14:tracePt t="31076" x="10769600" y="4170363"/>
          <p14:tracePt t="31777" x="10742613" y="4170363"/>
          <p14:tracePt t="31790" x="10661650" y="4170363"/>
          <p14:tracePt t="31802" x="10215563" y="4170363"/>
          <p14:tracePt t="31803" x="8939213" y="4170363"/>
          <p14:tracePt t="31818" x="8304213" y="4205288"/>
          <p14:tracePt t="31834" x="7545388" y="4286250"/>
          <p14:tracePt t="31850" x="6518275" y="4394200"/>
          <p14:tracePt t="31869" x="5751513" y="4510088"/>
          <p14:tracePt t="31886" x="4822825" y="4714875"/>
          <p14:tracePt t="31900" x="3965575" y="4902200"/>
          <p14:tracePt t="31920" x="3768725" y="4956175"/>
          <p14:tracePt t="31934" x="3679825" y="4983163"/>
          <p14:tracePt t="31951" x="3643313" y="4991100"/>
          <p14:tracePt t="32248" x="3625850" y="4991100"/>
          <p14:tracePt t="32261" x="3581400" y="4991100"/>
          <p14:tracePt t="32265" x="3455988" y="4991100"/>
          <p14:tracePt t="32283" x="3071813" y="4991100"/>
          <p14:tracePt t="32303" x="2955925" y="4991100"/>
          <p14:tracePt t="32317" x="2867025" y="4991100"/>
          <p14:tracePt t="32334" x="2633663" y="4946650"/>
          <p14:tracePt t="32351" x="2527300" y="4919663"/>
          <p14:tracePt t="32368" x="2455863" y="4902200"/>
          <p14:tracePt t="32383" x="2295525" y="4857750"/>
          <p14:tracePt t="32402" x="2232025" y="4840288"/>
          <p14:tracePt t="32421" x="2170113" y="4822825"/>
          <p14:tracePt t="32433" x="2133600" y="4822825"/>
          <p14:tracePt t="32451" x="2054225" y="4795838"/>
          <p14:tracePt t="32468" x="2027238" y="4795838"/>
          <p14:tracePt t="32484" x="2009775" y="4786313"/>
          <p14:tracePt t="32500" x="1982788" y="4776788"/>
          <p14:tracePt t="32520" x="1973263" y="4776788"/>
          <p14:tracePt t="32534" x="1946275" y="4776788"/>
          <p14:tracePt t="32550" x="1919288" y="4776788"/>
          <p14:tracePt t="32567" x="1911350" y="4776788"/>
          <p14:tracePt t="32584" x="1893888" y="4776788"/>
          <p14:tracePt t="32599" x="1857375" y="4776788"/>
          <p14:tracePt t="32644" x="1839913" y="4776788"/>
          <p14:tracePt t="32668" x="1830388" y="4776788"/>
          <p14:tracePt t="32898" x="1839913" y="4786313"/>
          <p14:tracePt t="32910" x="1866900" y="4795838"/>
          <p14:tracePt t="32921" x="1911350" y="4803775"/>
          <p14:tracePt t="32935" x="1938338" y="4822825"/>
          <p14:tracePt t="32936" x="1946275" y="4822825"/>
          <p14:tracePt t="32952" x="1973263" y="4822825"/>
          <p14:tracePt t="32967" x="1990725" y="4822825"/>
          <p14:tracePt t="32985" x="2044700" y="4822825"/>
          <p14:tracePt t="33000" x="2081213" y="4822825"/>
          <p14:tracePt t="33017" x="2143125" y="4822825"/>
          <p14:tracePt t="33032" x="2187575" y="4822825"/>
          <p14:tracePt t="33032" x="2251075" y="4822825"/>
          <p14:tracePt t="33053" x="2295525" y="4822825"/>
          <p14:tracePt t="33065" x="2330450" y="4822825"/>
          <p14:tracePt t="33083" x="2366963" y="4822825"/>
          <p14:tracePt t="33100" x="2411413" y="4822825"/>
          <p14:tracePt t="33118" x="2428875" y="4822825"/>
          <p14:tracePt t="33132" x="2446338" y="4822825"/>
          <p14:tracePt t="33132" x="2465388" y="4822825"/>
          <p14:tracePt t="33152" x="2473325" y="4822825"/>
          <p14:tracePt t="33166" x="2500313" y="4822825"/>
          <p14:tracePt t="33187" x="2509838" y="4822825"/>
          <p14:tracePt t="33199" x="2536825" y="4822825"/>
          <p14:tracePt t="33218" x="2554288" y="4822825"/>
          <p14:tracePt t="33232" x="2562225" y="4822825"/>
          <p14:tracePt t="33249" x="2589213" y="4822825"/>
          <p14:tracePt t="33269" x="2608263" y="4822825"/>
          <p14:tracePt t="33282" x="2625725" y="4822825"/>
          <p14:tracePt t="33300" x="2679700" y="4822825"/>
          <p14:tracePt t="33317" x="2714625" y="4822825"/>
          <p14:tracePt t="33333" x="2759075" y="4822825"/>
          <p14:tracePt t="33349" x="2786063" y="4822825"/>
          <p14:tracePt t="33366" x="2822575" y="4822825"/>
          <p14:tracePt t="33383" x="2830513" y="4822825"/>
          <p14:tracePt t="33400" x="2840038" y="4830763"/>
          <p14:tracePt t="33415" x="2874963" y="4830763"/>
          <p14:tracePt t="33435" x="2884488" y="4840288"/>
          <p14:tracePt t="33448" x="2911475" y="4848225"/>
          <p14:tracePt t="33466" x="2938463" y="4848225"/>
          <p14:tracePt t="33484" x="2946400" y="4848225"/>
          <p14:tracePt t="33501" x="2965450" y="4848225"/>
          <p14:tracePt t="33518" x="3009900" y="4848225"/>
          <p14:tracePt t="33534" x="3036888" y="4848225"/>
          <p14:tracePt t="33553" x="3071813" y="4848225"/>
          <p14:tracePt t="33565" x="3108325" y="4840288"/>
          <p14:tracePt t="33954" x="3125788" y="4840288"/>
          <p14:tracePt t="33967" x="3170238" y="4840288"/>
          <p14:tracePt t="33968" x="3303588" y="4840288"/>
          <p14:tracePt t="33981" x="3438525" y="4848225"/>
          <p14:tracePt t="34001" x="3544888" y="4857750"/>
          <p14:tracePt t="34015" x="3697288" y="4867275"/>
          <p14:tracePt t="34035" x="3768725" y="4867275"/>
          <p14:tracePt t="34048" x="3822700" y="4867275"/>
          <p14:tracePt t="34065" x="3902075" y="4875213"/>
          <p14:tracePt t="34098" x="3938588" y="4875213"/>
          <p14:tracePt t="34099" x="3983038" y="4884738"/>
          <p14:tracePt t="34116" x="4116388" y="4894263"/>
          <p14:tracePt t="34148" x="4197350" y="4902200"/>
          <p14:tracePt t="34150" x="4276725" y="4902200"/>
          <p14:tracePt t="34165" x="4367213" y="4902200"/>
          <p14:tracePt t="34165" x="4446588" y="4902200"/>
          <p14:tracePt t="34185" x="4510088" y="4902200"/>
          <p14:tracePt t="34199" x="4554538" y="4911725"/>
          <p14:tracePt t="34215" x="4616450" y="4911725"/>
          <p14:tracePt t="34232" x="4741863" y="4919663"/>
          <p14:tracePt t="34251" x="4786313" y="4919663"/>
          <p14:tracePt t="34265" x="4848225" y="4929188"/>
          <p14:tracePt t="34282" x="4946650" y="4938713"/>
          <p14:tracePt t="34298" x="4983163" y="4938713"/>
          <p14:tracePt t="34315" x="5010150" y="4946650"/>
          <p14:tracePt t="34331" x="5054600" y="4946650"/>
          <p14:tracePt t="34350" x="5072063" y="4956175"/>
          <p14:tracePt t="34381" x="5081588" y="4956175"/>
          <p14:tracePt t="34400" x="5116513" y="4965700"/>
          <p14:tracePt t="34403" x="5133975" y="4973638"/>
          <p14:tracePt t="34415" x="5153025" y="4973638"/>
          <p14:tracePt t="34432" x="5180013" y="4973638"/>
          <p14:tracePt t="34448" x="5197475" y="4973638"/>
          <p14:tracePt t="34794" x="5205413" y="4973638"/>
          <p14:tracePt t="34807" x="5241925" y="4973638"/>
          <p14:tracePt t="34811" x="5303838" y="4973638"/>
          <p14:tracePt t="34831" x="5402263" y="4973638"/>
          <p14:tracePt t="34833" x="5491163" y="4973638"/>
          <p14:tracePt t="34848" x="5581650" y="4965700"/>
          <p14:tracePt t="34864" x="5688013" y="4956175"/>
          <p14:tracePt t="34897" x="5732463" y="4946650"/>
          <p14:tracePt t="34898" x="5759450" y="4946650"/>
          <p14:tracePt t="34914" x="5776913" y="4946650"/>
          <p14:tracePt t="34933" x="5803900" y="4946650"/>
          <p14:tracePt t="34947" x="5822950" y="4946650"/>
          <p14:tracePt t="34965" x="5830888" y="4946650"/>
          <p14:tracePt t="34980" x="5840413" y="4938713"/>
          <p14:tracePt t="35001" x="5848350" y="4938713"/>
          <p14:tracePt t="35111" x="5857875" y="4938713"/>
          <p14:tracePt t="35150" x="5867400" y="4938713"/>
          <p14:tracePt t="35163" x="5884863" y="4938713"/>
          <p14:tracePt t="35175" x="5911850" y="4938713"/>
          <p14:tracePt t="35180" x="5938838" y="4938713"/>
          <p14:tracePt t="35201" x="5973763" y="4938713"/>
          <p14:tracePt t="35202" x="6018213" y="4929188"/>
          <p14:tracePt t="35217" x="6054725" y="4929188"/>
          <p14:tracePt t="35230" x="6099175" y="4929188"/>
          <p14:tracePt t="35248" x="6153150" y="4929188"/>
          <p14:tracePt t="35265" x="6170613" y="4929188"/>
          <p14:tracePt t="35281" x="6188075" y="4929188"/>
          <p14:tracePt t="35297" x="6205538" y="4929188"/>
          <p14:tracePt t="35297" x="6232525" y="4929188"/>
          <p14:tracePt t="35318" x="6251575" y="4929188"/>
          <p14:tracePt t="35330" x="6269038" y="4929188"/>
          <p14:tracePt t="35347" x="6286500" y="4929188"/>
          <p14:tracePt t="35363" x="6323013" y="4929188"/>
          <p14:tracePt t="35382" x="6340475" y="4929188"/>
          <p14:tracePt t="35397" x="6348413" y="4929188"/>
          <p14:tracePt t="35414" x="6375400" y="4929188"/>
          <p14:tracePt t="35432" x="6384925" y="4929188"/>
          <p14:tracePt t="35449" x="6402388" y="4929188"/>
          <p14:tracePt t="35775" x="6429375" y="4929188"/>
          <p14:tracePt t="35788" x="6465888" y="4929188"/>
          <p14:tracePt t="35799" x="6537325" y="4929188"/>
          <p14:tracePt t="35813" x="6616700" y="4929188"/>
          <p14:tracePt t="35815" x="6680200" y="4929188"/>
          <p14:tracePt t="35828" x="6724650" y="4929188"/>
          <p14:tracePt t="35846" x="6759575" y="4929188"/>
          <p14:tracePt t="35861" x="6848475" y="4919663"/>
          <p14:tracePt t="35879" x="6875463" y="4919663"/>
          <p14:tracePt t="35895" x="6894513" y="4919663"/>
          <p14:tracePt t="35911" x="6946900" y="4919663"/>
          <p14:tracePt t="35928" x="6965950" y="4919663"/>
          <p14:tracePt t="35944" x="6991350" y="4919663"/>
          <p14:tracePt t="35962" x="7027863" y="4919663"/>
          <p14:tracePt t="35979" x="7037388" y="4919663"/>
          <p14:tracePt t="35995" x="7045325" y="4919663"/>
          <p14:tracePt t="36011" x="7062788" y="4919663"/>
          <p14:tracePt t="36053" x="7072313" y="4919663"/>
          <p14:tracePt t="36106" x="7081838" y="4919663"/>
          <p14:tracePt t="36119" x="7089775" y="4919663"/>
          <p14:tracePt t="36144" x="7099300" y="4919663"/>
          <p14:tracePt t="36151" x="7116763" y="4919663"/>
          <p14:tracePt t="36171" x="7143750" y="4919663"/>
          <p14:tracePt t="36183" x="7170738" y="4919663"/>
          <p14:tracePt t="36184" x="7224713" y="4919663"/>
          <p14:tracePt t="36199" x="7277100" y="4919663"/>
          <p14:tracePt t="36212" x="7340600" y="4919663"/>
          <p14:tracePt t="36230" x="7500938" y="4919663"/>
          <p14:tracePt t="36247" x="7554913" y="4919663"/>
          <p14:tracePt t="36263" x="7626350" y="4919663"/>
          <p14:tracePt t="36280" x="7759700" y="4919663"/>
          <p14:tracePt t="36298" x="7823200" y="4919663"/>
          <p14:tracePt t="36313" x="7867650" y="4919663"/>
          <p14:tracePt t="36330" x="7902575" y="4919663"/>
          <p14:tracePt t="36346" x="7974013" y="4902200"/>
          <p14:tracePt t="36364" x="8010525" y="4902200"/>
          <p14:tracePt t="36381" x="8027988" y="4902200"/>
          <p14:tracePt t="36769" x="8037513" y="4902200"/>
          <p14:tracePt t="36780" x="8054975" y="4902200"/>
          <p14:tracePt t="36786" x="8089900" y="4902200"/>
          <p14:tracePt t="36794" x="8205788" y="4902200"/>
          <p14:tracePt t="36810" x="8331200" y="4894263"/>
          <p14:tracePt t="36827" x="8518525" y="4884738"/>
          <p14:tracePt t="36845" x="8589963" y="4884738"/>
          <p14:tracePt t="36860" x="8653463" y="4875213"/>
          <p14:tracePt t="36877" x="8777288" y="4867275"/>
          <p14:tracePt t="36896" x="8831263" y="4867275"/>
          <p14:tracePt t="36912" x="8902700" y="4857750"/>
          <p14:tracePt t="36927" x="8966200" y="4857750"/>
          <p14:tracePt t="36944" x="9028113" y="4857750"/>
          <p14:tracePt t="36960" x="9055100" y="4857750"/>
          <p14:tracePt t="36978" x="9072563" y="4857750"/>
          <p14:tracePt t="36993" x="9126538" y="4857750"/>
          <p14:tracePt t="37012" x="9153525" y="4857750"/>
          <p14:tracePt t="37027" x="9170988" y="4857750"/>
          <p14:tracePt t="37044" x="9197975" y="4857750"/>
          <p14:tracePt t="37061" x="9205913" y="4857750"/>
          <p14:tracePt t="37077" x="9224963" y="4857750"/>
          <p14:tracePt t="37093" x="9232900" y="4857750"/>
          <p14:tracePt t="37093" x="9251950" y="4857750"/>
          <p14:tracePt t="37113" x="9259888" y="4857750"/>
          <p14:tracePt t="37127" x="9277350" y="4857750"/>
          <p14:tracePt t="37144" x="9296400" y="4857750"/>
          <p14:tracePt t="37160" x="9323388" y="4857750"/>
          <p14:tracePt t="37177" x="9331325" y="4857750"/>
          <p14:tracePt t="37210" x="9348788" y="4857750"/>
          <p14:tracePt t="37211" x="9375775" y="4857750"/>
          <p14:tracePt t="37648" x="9385300" y="4857750"/>
          <p14:tracePt t="37659" x="9402763" y="4857750"/>
          <p14:tracePt t="37665" x="9439275" y="4857750"/>
          <p14:tracePt t="37676" x="9528175" y="4857750"/>
          <p14:tracePt t="37693" x="9671050" y="4857750"/>
          <p14:tracePt t="37726" x="9715500" y="4857750"/>
          <p14:tracePt t="37727" x="9752013" y="4857750"/>
          <p14:tracePt t="37743" x="9777413" y="4857750"/>
          <p14:tracePt t="37759" x="9840913" y="4857750"/>
          <p14:tracePt t="37777" x="9875838" y="4857750"/>
          <p14:tracePt t="37793" x="9939338" y="4857750"/>
          <p14:tracePt t="37809" x="10045700" y="4857750"/>
          <p14:tracePt t="37828" x="10099675" y="4857750"/>
          <p14:tracePt t="37842" x="10153650" y="4857750"/>
          <p14:tracePt t="37859" x="10260013" y="4857750"/>
          <p14:tracePt t="37876" x="10340975" y="4857750"/>
          <p14:tracePt t="37892" x="10394950" y="4857750"/>
          <p14:tracePt t="37909" x="10501313" y="4857750"/>
          <p14:tracePt t="37928" x="10545763" y="4857750"/>
          <p14:tracePt t="37943" x="10590213" y="4857750"/>
          <p14:tracePt t="37961" x="10661650" y="4857750"/>
          <p14:tracePt t="37980" x="10706100" y="4857750"/>
          <p14:tracePt t="37994" x="10742613" y="4857750"/>
          <p14:tracePt t="38010" x="10796588" y="4857750"/>
          <p14:tracePt t="38030" x="10804525" y="4857750"/>
          <p14:tracePt t="38045" x="10823575" y="4857750"/>
          <p14:tracePt t="38060" x="10831513" y="4857750"/>
          <p14:tracePt t="38078" x="10858500" y="4857750"/>
          <p14:tracePt t="38094" x="10868025" y="4857750"/>
          <p14:tracePt t="38111" x="10885488" y="4857750"/>
          <p14:tracePt t="38143" x="10895013" y="4867275"/>
          <p14:tracePt t="38146" x="10902950" y="4867275"/>
          <p14:tracePt t="38160" x="10912475" y="4875213"/>
          <p14:tracePt t="38209" x="10920413" y="4875213"/>
          <p14:tracePt t="38335" x="10920413" y="4884738"/>
          <p14:tracePt t="38460" x="10912475" y="4884738"/>
          <p14:tracePt t="38475" x="10868025" y="4894263"/>
          <p14:tracePt t="38490" x="10680700" y="4911725"/>
          <p14:tracePt t="38500" x="10233025" y="4965700"/>
          <p14:tracePt t="38513" x="9894888" y="4983163"/>
          <p14:tracePt t="38517" x="9429750" y="5000625"/>
          <p14:tracePt t="38528" x="8894763" y="5037138"/>
          <p14:tracePt t="38544" x="8304213" y="5089525"/>
          <p14:tracePt t="38560" x="7313613" y="5224463"/>
          <p14:tracePt t="38580" x="6840538" y="5295900"/>
          <p14:tracePt t="38593" x="6626225" y="5340350"/>
          <p14:tracePt t="38611" x="5813425" y="5419725"/>
          <p14:tracePt t="38628" x="5680075" y="5438775"/>
          <p14:tracePt t="38644" x="5589588" y="5438775"/>
          <p14:tracePt t="38660" x="5527675" y="5438775"/>
          <p14:tracePt t="39009" x="5491163" y="5438775"/>
          <p14:tracePt t="39021" x="5411788" y="5438775"/>
          <p14:tracePt t="39034" x="5089525" y="5438775"/>
          <p14:tracePt t="39049" x="4537075" y="5438775"/>
          <p14:tracePt t="39060" x="4071938" y="5438775"/>
          <p14:tracePt t="39061" x="3875088" y="5438775"/>
          <p14:tracePt t="39075" x="3660775" y="5438775"/>
          <p14:tracePt t="39092" x="3509963" y="5438775"/>
          <p14:tracePt t="39108" x="3286125" y="5438775"/>
          <p14:tracePt t="39127" x="3170238" y="5438775"/>
          <p14:tracePt t="39143" x="3089275" y="5438775"/>
          <p14:tracePt t="39158" x="2990850" y="5438775"/>
          <p14:tracePt t="39191" x="2955925" y="5438775"/>
          <p14:tracePt t="39192" x="2938463" y="5438775"/>
          <p14:tracePt t="39209" x="2919413" y="5438775"/>
          <p14:tracePt t="39226" x="2911475" y="5438775"/>
          <p14:tracePt t="39823" x="2894013" y="5438775"/>
          <p14:tracePt t="39834" x="2847975" y="5438775"/>
          <p14:tracePt t="39848" x="2741613" y="5438775"/>
          <p14:tracePt t="39861" x="2536825" y="5438775"/>
          <p14:tracePt t="39872" x="2366963" y="5438775"/>
          <p14:tracePt t="39873" x="2259013" y="5419725"/>
          <p14:tracePt t="39888" x="2160588" y="5411788"/>
          <p14:tracePt t="39905" x="2116138" y="5411788"/>
          <p14:tracePt t="39921" x="1990725" y="5402263"/>
          <p14:tracePt t="39939" x="1911350" y="5394325"/>
          <p14:tracePt t="39955" x="1812925" y="5384800"/>
          <p14:tracePt t="39972" x="1687513" y="5367338"/>
          <p14:tracePt t="39989" x="1660525" y="5348288"/>
          <p14:tracePt t="40006" x="1643063" y="5340350"/>
          <p14:tracePt t="40021" x="1625600" y="5340350"/>
          <p14:tracePt t="40039" x="1616075" y="5330825"/>
          <p14:tracePt t="40077" x="1616075" y="5322888"/>
          <p14:tracePt t="40102" x="1608138" y="5322888"/>
          <p14:tracePt t="40282" x="1625600" y="5322888"/>
          <p14:tracePt t="40295" x="1652588" y="5322888"/>
          <p14:tracePt t="40304" x="1697038" y="5322888"/>
          <p14:tracePt t="40311" x="1731963" y="5322888"/>
          <p14:tracePt t="40323" x="1758950" y="5322888"/>
          <p14:tracePt t="40341" x="1785938" y="5322888"/>
          <p14:tracePt t="40356" x="1822450" y="5322888"/>
          <p14:tracePt t="40374" x="1839913" y="5322888"/>
          <p14:tracePt t="40390" x="1866900" y="5322888"/>
          <p14:tracePt t="40406" x="1911350" y="5322888"/>
          <p14:tracePt t="40423" x="1946275" y="5322888"/>
          <p14:tracePt t="40441" x="1982788" y="5322888"/>
          <p14:tracePt t="40456" x="2089150" y="5322888"/>
          <p14:tracePt t="40474" x="2160588" y="5322888"/>
          <p14:tracePt t="40490" x="2232025" y="5322888"/>
          <p14:tracePt t="40506" x="2357438" y="5322888"/>
          <p14:tracePt t="40525" x="2401888" y="5322888"/>
          <p14:tracePt t="40539" x="2419350" y="5322888"/>
          <p14:tracePt t="40557" x="2446338" y="5322888"/>
          <p14:tracePt t="40573" x="2482850" y="5322888"/>
          <p14:tracePt t="40590" x="2490788" y="5322888"/>
          <p14:tracePt t="40606" x="2500313" y="5322888"/>
          <p14:tracePt t="40623" x="2517775" y="5322888"/>
          <p14:tracePt t="40639" x="2527300" y="5322888"/>
          <p14:tracePt t="40676" x="2544763" y="5322888"/>
          <p14:tracePt t="40702" x="2554288" y="5322888"/>
          <p14:tracePt t="40740" x="2562225" y="5322888"/>
          <p14:tracePt t="40773" x="2581275" y="5322888"/>
          <p14:tracePt t="40791" x="2589213" y="5322888"/>
          <p14:tracePt t="41147" x="2616200" y="5322888"/>
          <p14:tracePt t="41154" x="2679700" y="5322888"/>
          <p14:tracePt t="41173" x="2857500" y="5322888"/>
          <p14:tracePt t="41175" x="3108325" y="5322888"/>
          <p14:tracePt t="41191" x="3259138" y="5322888"/>
          <p14:tracePt t="41207" x="3446463" y="5322888"/>
          <p14:tracePt t="41226" x="3517900" y="5322888"/>
          <p14:tracePt t="41240" x="3589338" y="5322888"/>
          <p14:tracePt t="41272" x="3759200" y="5322888"/>
          <p14:tracePt t="41275" x="3867150" y="5322888"/>
          <p14:tracePt t="41290" x="3938588" y="5322888"/>
          <p14:tracePt t="41306" x="3973513" y="5322888"/>
          <p14:tracePt t="41323" x="4081463" y="5322888"/>
          <p14:tracePt t="41339" x="4125913" y="5322888"/>
          <p14:tracePt t="41356" x="4179888" y="5322888"/>
          <p14:tracePt t="41372" x="4276725" y="5322888"/>
          <p14:tracePt t="41390" x="4340225" y="5330825"/>
          <p14:tracePt t="41407" x="4384675" y="5340350"/>
          <p14:tracePt t="41422" x="4402138" y="5357813"/>
          <p14:tracePt t="41439" x="4465638" y="5357813"/>
          <p14:tracePt t="41456" x="4510088" y="5367338"/>
          <p14:tracePt t="41473" x="4537075" y="5367338"/>
          <p14:tracePt t="41489" x="4581525" y="5375275"/>
          <p14:tracePt t="41508" x="4598988" y="5384800"/>
          <p14:tracePt t="41522" x="4608513" y="5384800"/>
          <p14:tracePt t="41539" x="4643438" y="5384800"/>
          <p14:tracePt t="41557" x="4652963" y="5384800"/>
          <p14:tracePt t="41573" x="4660900" y="5384800"/>
          <p14:tracePt t="41588" x="4697413" y="5384800"/>
          <p14:tracePt t="41608" x="4714875" y="5384800"/>
          <p14:tracePt t="41623" x="4724400" y="5384800"/>
          <p14:tracePt t="41639" x="4759325" y="5384800"/>
          <p14:tracePt t="41659" x="4768850" y="5384800"/>
          <p14:tracePt t="41673" x="4776788" y="5384800"/>
          <p14:tracePt t="42065" x="4786313" y="5384800"/>
          <p14:tracePt t="42068" x="4813300" y="5384800"/>
          <p14:tracePt t="42090" x="4840288" y="5384800"/>
          <p14:tracePt t="42091" x="4875213" y="5384800"/>
          <p14:tracePt t="42105" x="4911725" y="5384800"/>
          <p14:tracePt t="42121" x="4938713" y="5384800"/>
          <p14:tracePt t="42121" x="4965700" y="5384800"/>
          <p14:tracePt t="42141" x="4983163" y="5384800"/>
          <p14:tracePt t="42155" x="5000625" y="5375275"/>
          <p14:tracePt t="42172" x="5010150" y="5375275"/>
          <p14:tracePt t="42189" x="5037138" y="5367338"/>
          <p14:tracePt t="42206" x="5054600" y="5367338"/>
          <p14:tracePt t="42223" x="5081588" y="5367338"/>
          <p14:tracePt t="42237" x="5143500" y="5367338"/>
          <p14:tracePt t="42259" x="5170488" y="5367338"/>
          <p14:tracePt t="42271" x="5197475" y="5367338"/>
          <p14:tracePt t="42288" x="5241925" y="5367338"/>
          <p14:tracePt t="42307" x="5268913" y="5367338"/>
          <p14:tracePt t="42323" x="5295900" y="5367338"/>
          <p14:tracePt t="42338" x="5330825" y="5367338"/>
          <p14:tracePt t="42338" x="5375275" y="5367338"/>
          <p14:tracePt t="42358" x="5411788" y="5367338"/>
          <p14:tracePt t="42372" x="5456238" y="5367338"/>
          <p14:tracePt t="42388" x="5510213" y="5367338"/>
          <p14:tracePt t="42404" x="5589588" y="5357813"/>
          <p14:tracePt t="42424" x="5616575" y="5357813"/>
          <p14:tracePt t="42437" x="5653088" y="5357813"/>
          <p14:tracePt t="42455" x="5732463" y="5357813"/>
          <p14:tracePt t="42474" x="5768975" y="5348288"/>
          <p14:tracePt t="42487" x="5803900" y="5348288"/>
          <p14:tracePt t="42506" x="5840413" y="5348288"/>
          <p14:tracePt t="42521" x="5911850" y="5348288"/>
          <p14:tracePt t="42540" x="5946775" y="5348288"/>
          <p14:tracePt t="42555" x="5973763" y="5348288"/>
          <p14:tracePt t="42572" x="6018213" y="5348288"/>
          <p14:tracePt t="43124" x="6037263" y="5348288"/>
          <p14:tracePt t="43147" x="6062663" y="5348288"/>
          <p14:tracePt t="43159" x="6099175" y="5348288"/>
          <p14:tracePt t="43173" x="6143625" y="5348288"/>
          <p14:tracePt t="43174" x="6188075" y="5348288"/>
          <p14:tracePt t="43186" x="6251575" y="5348288"/>
          <p14:tracePt t="43203" x="6313488" y="5348288"/>
          <p14:tracePt t="43219" x="6375400" y="5348288"/>
          <p14:tracePt t="43236" x="6411913" y="5348288"/>
          <p14:tracePt t="43252" x="6446838" y="5348288"/>
          <p14:tracePt t="43270" x="6518275" y="5348288"/>
          <p14:tracePt t="43287" x="6572250" y="5348288"/>
          <p14:tracePt t="43304" x="6616700" y="5348288"/>
          <p14:tracePt t="43320" x="6715125" y="5348288"/>
          <p14:tracePt t="43341" x="6751638" y="5348288"/>
          <p14:tracePt t="43355" x="6786563" y="5348288"/>
          <p14:tracePt t="43370" x="6823075" y="5348288"/>
          <p14:tracePt t="43388" x="6894513" y="5348288"/>
          <p14:tracePt t="43403" x="6919913" y="5348288"/>
          <p14:tracePt t="43420" x="6946900" y="5348288"/>
          <p14:tracePt t="43436" x="7010400" y="5348288"/>
          <p14:tracePt t="43456" x="7037388" y="5348288"/>
          <p14:tracePt t="43469" x="7054850" y="5348288"/>
          <p14:tracePt t="43487" x="7108825" y="5348288"/>
          <p14:tracePt t="43504" x="7134225" y="5348288"/>
          <p14:tracePt t="43521" x="7161213" y="5348288"/>
          <p14:tracePt t="43537" x="7224713" y="5348288"/>
          <p14:tracePt t="43558" x="7259638" y="5348288"/>
          <p14:tracePt t="43569" x="7286625" y="5348288"/>
          <p14:tracePt t="43588" x="7304088" y="5348288"/>
          <p14:tracePt t="43603" x="7331075" y="5348288"/>
          <p14:tracePt t="43620" x="7348538" y="5348288"/>
          <p14:tracePt t="43638" x="7367588" y="5348288"/>
          <p14:tracePt t="43652" x="7385050" y="5348288"/>
          <p14:tracePt t="43674" x="7402513" y="5348288"/>
          <p14:tracePt t="43990" x="7412038" y="5348288"/>
          <p14:tracePt t="44000" x="7439025" y="5348288"/>
          <p14:tracePt t="44000" x="7500938" y="5348288"/>
          <p14:tracePt t="44025" x="7589838" y="5348288"/>
          <p14:tracePt t="44037" x="7724775" y="5330825"/>
          <p14:tracePt t="44045" x="7831138" y="5330825"/>
          <p14:tracePt t="44053" x="7947025" y="5330825"/>
          <p14:tracePt t="44069" x="8018463" y="5330825"/>
          <p14:tracePt t="44087" x="8089900" y="5330825"/>
          <p14:tracePt t="44103" x="8116888" y="5330825"/>
          <p14:tracePt t="44120" x="8134350" y="5330825"/>
          <p14:tracePt t="44136" x="8143875" y="5330825"/>
          <p14:tracePt t="44190" x="8153400" y="5330825"/>
          <p14:tracePt t="45217" x="0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45861"/>
                <a:ext cx="10058400" cy="4389120"/>
              </a:xfrm>
            </p:spPr>
            <p:txBody>
              <a:bodyPr/>
              <a:lstStyle/>
              <a:p>
                <a:pPr marL="0" indent="0" algn="just">
                  <a:lnSpc>
                    <a:spcPct val="150000"/>
                  </a:lnSpc>
                  <a:spcAft>
                    <a:spcPts val="1200"/>
                  </a:spcAft>
                  <a:buNone/>
                </a:pPr>
                <a:r>
                  <a:rPr lang="en-US" sz="2000" b="1" dirty="0">
                    <a:latin typeface="Candara" panose="020E0502030303020204" pitchFamily="34" charset="0"/>
                  </a:rPr>
                  <a:t>(3) Rational numbers</a:t>
                </a:r>
                <a:r>
                  <a:rPr lang="en-US" sz="2000" dirty="0">
                    <a:latin typeface="Candara" panose="020E0502030303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𝑓𝑟𝑎𝑐𝑡𝑖𝑜𝑛𝑠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such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3/4,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8/3,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1/2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permit solutions of equations such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for all integers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This leads to the operation of </a:t>
                </a:r>
                <a:r>
                  <a:rPr lang="en-US" sz="2000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andara" panose="020E0502030303020204" pitchFamily="34" charset="0"/>
                  </a:rPr>
                  <a:t>division</a:t>
                </a:r>
                <a:r>
                  <a:rPr lang="en-US" sz="2000" dirty="0">
                    <a:latin typeface="Candara" panose="020E0502030303020204" pitchFamily="34" charset="0"/>
                  </a:rPr>
                  <a:t> or </a:t>
                </a:r>
                <a:r>
                  <a:rPr lang="en-US" sz="2000" i="1" dirty="0">
                    <a:latin typeface="Candara" panose="020E0502030303020204" pitchFamily="34" charset="0"/>
                  </a:rPr>
                  <a:t>inverse of multiplication</a:t>
                </a:r>
                <a:r>
                  <a:rPr lang="en-US" sz="2000" dirty="0">
                    <a:latin typeface="Candara" panose="020E0502030303020204" pitchFamily="34" charset="0"/>
                  </a:rPr>
                  <a:t>, and  we write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(called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𝑞𝑢𝑜𝑡𝑖𝑒𝑛𝑡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)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𝑛𝑢𝑚𝑒𝑟𝑎𝑡𝑜𝑟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𝑑𝑒𝑛𝑜𝑚𝑖𝑛𝑎𝑡𝑜𝑟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.</a:t>
                </a:r>
              </a:p>
              <a:p>
                <a:pPr marL="0" indent="0" algn="just">
                  <a:lnSpc>
                    <a:spcPct val="150000"/>
                  </a:lnSpc>
                  <a:spcAft>
                    <a:spcPts val="1200"/>
                  </a:spcAft>
                  <a:buNone/>
                </a:pPr>
                <a:r>
                  <a:rPr lang="en-US" sz="2000" dirty="0">
                    <a:latin typeface="Candara" panose="020E0502030303020204" pitchFamily="34" charset="0"/>
                  </a:rPr>
                  <a:t>The set of integers is a part or subset of the </a:t>
                </a:r>
                <a:r>
                  <a:rPr lang="en-US" sz="2000" i="1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rational numbers</a:t>
                </a:r>
                <a:r>
                  <a:rPr lang="en-US" sz="2000" dirty="0">
                    <a:latin typeface="Candara" panose="020E0502030303020204" pitchFamily="34" charset="0"/>
                  </a:rPr>
                  <a:t>, since integers correspond to rational numbers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sz="2000" dirty="0">
                  <a:latin typeface="Candara" panose="020E0502030303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>
                    <a:latin typeface="Candara" panose="020E0502030303020204" pitchFamily="34" charset="0"/>
                  </a:rPr>
                  <a:t>The set of rational numbers is closed under the operations of addition, subtraction, multiplication, and division, so long as division by zero is excluded.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45861"/>
                <a:ext cx="10058400" cy="4389120"/>
              </a:xfrm>
              <a:blipFill rotWithShape="0">
                <a:blip r:embed="rId4"/>
                <a:stretch>
                  <a:fillRect l="-606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The Real Number System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98933"/>
              </p:ext>
            </p:extLst>
          </p:nvPr>
        </p:nvGraphicFramePr>
        <p:xfrm>
          <a:off x="-13829" y="6556397"/>
          <a:ext cx="12207240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Week</a:t>
                      </a:r>
                      <a:r>
                        <a:rPr lang="en-US" sz="1300" baseline="0" dirty="0">
                          <a:latin typeface="Trebuchet MS" panose="020B0603020202020204" pitchFamily="34" charset="0"/>
                        </a:rPr>
                        <a:t> 1</a:t>
                      </a:r>
                      <a:endParaRPr lang="en-US" sz="13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83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MATH</a:t>
                      </a:r>
                      <a:r>
                        <a:rPr lang="en-US" sz="1300" baseline="0" dirty="0">
                          <a:latin typeface="Trebuchet MS" panose="020B0603020202020204" pitchFamily="34" charset="0"/>
                        </a:rPr>
                        <a:t> 704</a:t>
                      </a:r>
                      <a:endParaRPr lang="en-US" sz="13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4/12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35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082"/>
    </mc:Choice>
    <mc:Fallback xmlns="">
      <p:transition spd="slow" advTm="63082"/>
    </mc:Fallback>
  </mc:AlternateContent>
  <p:extLst>
    <p:ext uri="{3A86A75C-4F4B-4683-9AE1-C65F6400EC91}">
      <p14:laserTraceLst xmlns:p14="http://schemas.microsoft.com/office/powerpoint/2010/main">
        <p14:tracePtLst>
          <p14:tracePt t="1642" x="1687513" y="2393950"/>
          <p14:tracePt t="2064" x="0" y="0"/>
        </p14:tracePtLst>
        <p14:tracePtLst>
          <p14:tracePt t="2084" x="1687513" y="2393950"/>
          <p14:tracePt t="2531" x="1704975" y="2393950"/>
          <p14:tracePt t="2544" x="1751013" y="2393950"/>
          <p14:tracePt t="2557" x="1874838" y="2393950"/>
          <p14:tracePt t="2562" x="2071688" y="2393950"/>
          <p14:tracePt t="2571" x="2214563" y="2393950"/>
          <p14:tracePt t="2588" x="2276475" y="2393950"/>
          <p14:tracePt t="2604" x="2357438" y="2393950"/>
          <p14:tracePt t="2621" x="2401888" y="2393950"/>
          <p14:tracePt t="2638" x="2428875" y="2393950"/>
          <p14:tracePt t="2654" x="2482850" y="2393950"/>
          <p14:tracePt t="2672" x="2509838" y="2393950"/>
          <p14:tracePt t="2688" x="2544763" y="2393950"/>
          <p14:tracePt t="2704" x="2589213" y="2393950"/>
          <p14:tracePt t="2722" x="2697163" y="2393950"/>
          <p14:tracePt t="2738" x="2751138" y="2393950"/>
          <p14:tracePt t="2754" x="2813050" y="2393950"/>
          <p14:tracePt t="2771" x="2867025" y="2401888"/>
          <p14:tracePt t="2788" x="2894013" y="2401888"/>
          <p14:tracePt t="2804" x="2911475" y="2401888"/>
          <p14:tracePt t="2821" x="2938463" y="2411413"/>
          <p14:tracePt t="2838" x="2946400" y="2411413"/>
          <p14:tracePt t="2854" x="2965450" y="2411413"/>
          <p14:tracePt t="2887" x="2982913" y="2411413"/>
          <p14:tracePt t="2915" x="2990850" y="2411413"/>
          <p14:tracePt t="3589" x="3017838" y="2411413"/>
          <p14:tracePt t="3602" x="3062288" y="2411413"/>
          <p14:tracePt t="3614" x="3241675" y="2411413"/>
          <p14:tracePt t="3627" x="3394075" y="2411413"/>
          <p14:tracePt t="3640" x="3482975" y="2411413"/>
          <p14:tracePt t="3654" x="3554413" y="2411413"/>
          <p14:tracePt t="3663" x="3625850" y="2411413"/>
          <p14:tracePt t="3670" x="3670300" y="2411413"/>
          <p14:tracePt t="3686" x="3714750" y="2401888"/>
          <p14:tracePt t="3704" x="3732213" y="2401888"/>
          <p14:tracePt t="3720" x="3741738" y="2401888"/>
          <p14:tracePt t="3737" x="3751263" y="2401888"/>
          <p14:tracePt t="3753" x="3759200" y="2401888"/>
          <p14:tracePt t="3770" x="3768725" y="2401888"/>
          <p14:tracePt t="4339" x="3776663" y="2401888"/>
          <p14:tracePt t="4351" x="3795713" y="2401888"/>
          <p14:tracePt t="4358" x="3848100" y="2401888"/>
          <p14:tracePt t="4368" x="4037013" y="2401888"/>
          <p14:tracePt t="4386" x="4224338" y="2401888"/>
          <p14:tracePt t="4402" x="4357688" y="2401888"/>
          <p14:tracePt t="4419" x="4411663" y="2401888"/>
          <p14:tracePt t="4435" x="4465638" y="2401888"/>
          <p14:tracePt t="4453" x="4554538" y="2401888"/>
          <p14:tracePt t="4469" x="4598988" y="2401888"/>
          <p14:tracePt t="4486" x="4625975" y="2393950"/>
          <p14:tracePt t="4502" x="4687888" y="2393950"/>
          <p14:tracePt t="4520" x="4705350" y="2393950"/>
          <p14:tracePt t="4535" x="4741863" y="2393950"/>
          <p14:tracePt t="4552" x="4803775" y="2393950"/>
          <p14:tracePt t="4569" x="4830763" y="2393950"/>
          <p14:tracePt t="4586" x="4857750" y="2393950"/>
          <p14:tracePt t="4602" x="4902200" y="2393950"/>
          <p14:tracePt t="4620" x="4919663" y="2393950"/>
          <p14:tracePt t="4635" x="4938713" y="2393950"/>
          <p14:tracePt t="4652" x="4965700" y="2393950"/>
          <p14:tracePt t="4669" x="5000625" y="2393950"/>
          <p14:tracePt t="4685" x="5027613" y="2393950"/>
          <p14:tracePt t="4702" x="5037138" y="2393950"/>
          <p14:tracePt t="5064" x="5062538" y="2393950"/>
          <p14:tracePt t="5080" x="5108575" y="2393950"/>
          <p14:tracePt t="5090" x="5214938" y="2393950"/>
          <p14:tracePt t="5103" x="5330825" y="2393950"/>
          <p14:tracePt t="5108" x="5429250" y="2393950"/>
          <p14:tracePt t="5118" x="5473700" y="2393950"/>
          <p14:tracePt t="5135" x="5527675" y="2393950"/>
          <p14:tracePt t="5151" x="5554663" y="2393950"/>
          <p14:tracePt t="5168" x="5562600" y="2393950"/>
          <p14:tracePt t="5185" x="5572125" y="2393950"/>
          <p14:tracePt t="5202" x="5599113" y="2393950"/>
          <p14:tracePt t="5219" x="5608638" y="2393950"/>
          <p14:tracePt t="5256" x="5626100" y="2393950"/>
          <p14:tracePt t="5281" x="5634038" y="2393950"/>
          <p14:tracePt t="5307" x="5643563" y="2393950"/>
          <p14:tracePt t="5333" x="5653088" y="2393950"/>
          <p14:tracePt t="5345" x="5661025" y="2393950"/>
          <p14:tracePt t="5370" x="5670550" y="2393950"/>
          <p14:tracePt t="5383" x="5697538" y="2393950"/>
          <p14:tracePt t="5398" x="5715000" y="2393950"/>
          <p14:tracePt t="5409" x="5741988" y="2393950"/>
          <p14:tracePt t="5422" x="5759450" y="2393950"/>
          <p14:tracePt t="5425" x="5776913" y="2393950"/>
          <p14:tracePt t="5435" x="5795963" y="2393950"/>
          <p14:tracePt t="5451" x="5803900" y="2393950"/>
          <p14:tracePt t="6008" x="5830888" y="2384425"/>
          <p14:tracePt t="6020" x="5867400" y="2374900"/>
          <p14:tracePt t="6025" x="5956300" y="2366963"/>
          <p14:tracePt t="6034" x="6108700" y="2357438"/>
          <p14:tracePt t="6051" x="6205538" y="2357438"/>
          <p14:tracePt t="6068" x="6276975" y="2357438"/>
          <p14:tracePt t="6086" x="6303963" y="2357438"/>
          <p14:tracePt t="6101" x="6323013" y="2357438"/>
          <p14:tracePt t="6118" x="6348413" y="2357438"/>
          <p14:tracePt t="6135" x="6357938" y="2357438"/>
          <p14:tracePt t="6173" x="6367463" y="2357438"/>
          <p14:tracePt t="6185" x="6375400" y="2357438"/>
          <p14:tracePt t="6224" x="6384925" y="2357438"/>
          <p14:tracePt t="6250" x="6394450" y="2357438"/>
          <p14:tracePt t="6288" x="6402388" y="2357438"/>
          <p14:tracePt t="6313" x="6411913" y="2357438"/>
          <p14:tracePt t="6351" x="6419850" y="2357438"/>
          <p14:tracePt t="6440" x="6429375" y="2357438"/>
          <p14:tracePt t="6492" x="6429375" y="2366963"/>
          <p14:tracePt t="6939" x="6446838" y="2366963"/>
          <p14:tracePt t="6950" x="6473825" y="2366963"/>
          <p14:tracePt t="6958" x="6545263" y="2366963"/>
          <p14:tracePt t="6967" x="6643688" y="2366963"/>
          <p14:tracePt t="6984" x="6742113" y="2366963"/>
          <p14:tracePt t="6984" x="6796088" y="2357438"/>
          <p14:tracePt t="7002" x="6813550" y="2347913"/>
          <p14:tracePt t="7017" x="6823075" y="2339975"/>
          <p14:tracePt t="7034" x="6840538" y="2339975"/>
          <p14:tracePt t="7051" x="6848475" y="2339975"/>
          <p14:tracePt t="7115" x="6858000" y="2339975"/>
          <p14:tracePt t="7294" x="6867525" y="2339975"/>
          <p14:tracePt t="7319" x="6875463" y="2330450"/>
          <p14:tracePt t="7332" x="6884988" y="2322513"/>
          <p14:tracePt t="7340" x="6902450" y="2322513"/>
          <p14:tracePt t="7350" x="6911975" y="2312988"/>
          <p14:tracePt t="7367" x="6946900" y="2295525"/>
          <p14:tracePt t="7384" x="6946900" y="2286000"/>
          <p14:tracePt t="7400" x="6956425" y="2286000"/>
          <p14:tracePt t="7417" x="6965950" y="2286000"/>
          <p14:tracePt t="7434" x="6973888" y="2276475"/>
          <p14:tracePt t="7449" x="6983413" y="2268538"/>
          <p14:tracePt t="7466" x="6983413" y="2259013"/>
          <p14:tracePt t="7483" x="6991350" y="2259013"/>
          <p14:tracePt t="7500" x="7000875" y="2259013"/>
          <p14:tracePt t="7548" x="7010400" y="2259013"/>
          <p14:tracePt t="7573" x="7018338" y="2259013"/>
          <p14:tracePt t="7586" x="7037388" y="2259013"/>
          <p14:tracePt t="7588" x="7054850" y="2259013"/>
          <p14:tracePt t="7600" x="7081838" y="2259013"/>
          <p14:tracePt t="7616" x="7116763" y="2268538"/>
          <p14:tracePt t="7633" x="7188200" y="2303463"/>
          <p14:tracePt t="7650" x="7215188" y="2312988"/>
          <p14:tracePt t="7666" x="7232650" y="2322513"/>
          <p14:tracePt t="7682" x="7251700" y="2330450"/>
          <p14:tracePt t="7699" x="7269163" y="2330450"/>
          <p14:tracePt t="7716" x="7286625" y="2339975"/>
          <p14:tracePt t="7732" x="7286625" y="2347913"/>
          <p14:tracePt t="7749" x="7313613" y="2347913"/>
          <p14:tracePt t="7766" x="7323138" y="2357438"/>
          <p14:tracePt t="7783" x="7331075" y="2357438"/>
          <p14:tracePt t="7799" x="7340600" y="2357438"/>
          <p14:tracePt t="7816" x="7348538" y="2366963"/>
          <p14:tracePt t="7832" x="7358063" y="2366963"/>
          <p14:tracePt t="8478" x="7375525" y="2366963"/>
          <p14:tracePt t="8490" x="7394575" y="2366963"/>
          <p14:tracePt t="8506" x="7446963" y="2357438"/>
          <p14:tracePt t="8517" x="7518400" y="2357438"/>
          <p14:tracePt t="8517" x="7589838" y="2347913"/>
          <p14:tracePt t="8532" x="7661275" y="2347913"/>
          <p14:tracePt t="8549" x="7724775" y="2339975"/>
          <p14:tracePt t="8566" x="7777163" y="2339975"/>
          <p14:tracePt t="8583" x="7786688" y="2339975"/>
          <p14:tracePt t="8600" x="7796213" y="2339975"/>
          <p14:tracePt t="8615" x="7813675" y="2339975"/>
          <p14:tracePt t="8615" x="7840663" y="2339975"/>
          <p14:tracePt t="8633" x="7858125" y="2339975"/>
          <p14:tracePt t="8649" x="7875588" y="2339975"/>
          <p14:tracePt t="8666" x="7929563" y="2339975"/>
          <p14:tracePt t="8682" x="7947025" y="2339975"/>
          <p14:tracePt t="8699" x="7966075" y="2339975"/>
          <p14:tracePt t="8715" x="7974013" y="2339975"/>
          <p14:tracePt t="8715" x="8001000" y="2339975"/>
          <p14:tracePt t="8749" x="8010525" y="2339975"/>
          <p14:tracePt t="8749" x="8027988" y="2339975"/>
          <p14:tracePt t="8765" x="8037513" y="2347913"/>
          <p14:tracePt t="8782" x="8062913" y="2347913"/>
          <p14:tracePt t="8799" x="8072438" y="2347913"/>
          <p14:tracePt t="9279" x="8081963" y="2347913"/>
          <p14:tracePt t="9294" x="8108950" y="2347913"/>
          <p14:tracePt t="9304" x="8170863" y="2347913"/>
          <p14:tracePt t="9317" x="8313738" y="2347913"/>
          <p14:tracePt t="9319" x="8466138" y="2347913"/>
          <p14:tracePt t="9330" x="8589963" y="2347913"/>
          <p14:tracePt t="9346" x="8697913" y="2347913"/>
          <p14:tracePt t="9363" x="8769350" y="2347913"/>
          <p14:tracePt t="9379" x="8867775" y="2347913"/>
          <p14:tracePt t="9396" x="8902700" y="2347913"/>
          <p14:tracePt t="9413" x="8920163" y="2347913"/>
          <p14:tracePt t="9429" x="8983663" y="2347913"/>
          <p14:tracePt t="9447" x="9018588" y="2357438"/>
          <p14:tracePt t="9463" x="9072563" y="2357438"/>
          <p14:tracePt t="9480" x="9153525" y="2357438"/>
          <p14:tracePt t="9496" x="9205913" y="2366963"/>
          <p14:tracePt t="9513" x="9242425" y="2366963"/>
          <p14:tracePt t="9529" x="9331325" y="2366963"/>
          <p14:tracePt t="9547" x="9385300" y="2366963"/>
          <p14:tracePt t="9563" x="9447213" y="2366963"/>
          <p14:tracePt t="9580" x="9501188" y="2366963"/>
          <p14:tracePt t="9596" x="9555163" y="2374900"/>
          <p14:tracePt t="9614" x="9572625" y="2374900"/>
          <p14:tracePt t="9629" x="9599613" y="2384425"/>
          <p14:tracePt t="9646" x="9634538" y="2384425"/>
          <p14:tracePt t="9663" x="9653588" y="2384425"/>
          <p14:tracePt t="9679" x="9671050" y="2384425"/>
          <p14:tracePt t="9696" x="9705975" y="2384425"/>
          <p14:tracePt t="10056" x="9725025" y="2384425"/>
          <p14:tracePt t="10069" x="9759950" y="2384425"/>
          <p14:tracePt t="10082" x="9840913" y="2384425"/>
          <p14:tracePt t="10082" x="9983788" y="2384425"/>
          <p14:tracePt t="10096" x="10099675" y="2384425"/>
          <p14:tracePt t="10112" x="10225088" y="2384425"/>
          <p14:tracePt t="10129" x="10412413" y="2384425"/>
          <p14:tracePt t="10147" x="10483850" y="2384425"/>
          <p14:tracePt t="10163" x="10555288" y="2384425"/>
          <p14:tracePt t="10179" x="10661650" y="2384425"/>
          <p14:tracePt t="10197" x="10706100" y="2384425"/>
          <p14:tracePt t="10212" x="10752138" y="2384425"/>
          <p14:tracePt t="10230" x="10787063" y="2384425"/>
          <p14:tracePt t="10246" x="10841038" y="2384425"/>
          <p14:tracePt t="10263" x="10848975" y="2384425"/>
          <p14:tracePt t="10279" x="10868025" y="2384425"/>
          <p14:tracePt t="10323" x="10875963" y="2384425"/>
          <p14:tracePt t="10400" x="10868025" y="2384425"/>
          <p14:tracePt t="10412" x="10804525" y="2384425"/>
          <p14:tracePt t="10427" x="10447338" y="2384425"/>
          <p14:tracePt t="10438" x="9609138" y="2384425"/>
          <p14:tracePt t="10449" x="9269413" y="2384425"/>
          <p14:tracePt t="10464" x="9001125" y="2384425"/>
          <p14:tracePt t="10464" x="8804275" y="2384425"/>
          <p14:tracePt t="10479" x="8643938" y="2393950"/>
          <p14:tracePt t="10496" x="8545513" y="2401888"/>
          <p14:tracePt t="10513" x="8161338" y="2419350"/>
          <p14:tracePt t="10529" x="8054975" y="2428875"/>
          <p14:tracePt t="10546" x="7974013" y="2428875"/>
          <p14:tracePt t="10562" x="7894638" y="2438400"/>
          <p14:tracePt t="10924" x="7858125" y="2438400"/>
          <p14:tracePt t="10934" x="7732713" y="2438400"/>
          <p14:tracePt t="10947" x="7126288" y="2438400"/>
          <p14:tracePt t="10950" x="5581650" y="2500313"/>
          <p14:tracePt t="10962" x="5402263" y="2509838"/>
          <p14:tracePt t="10978" x="5054600" y="2544763"/>
          <p14:tracePt t="10994" x="4429125" y="2616200"/>
          <p14:tracePt t="11011" x="4197350" y="2643188"/>
          <p14:tracePt t="11027" x="3625850" y="2741613"/>
          <p14:tracePt t="11044" x="3108325" y="2830513"/>
          <p14:tracePt t="11061" x="2776538" y="2884488"/>
          <p14:tracePt t="11078" x="2660650" y="2919413"/>
          <p14:tracePt t="11094" x="2581275" y="2928938"/>
          <p14:tracePt t="11112" x="2500313" y="2938463"/>
          <p14:tracePt t="11128" x="2482850" y="2938463"/>
          <p14:tracePt t="11144" x="2455863" y="2946400"/>
          <p14:tracePt t="11495" x="2438400" y="2946400"/>
          <p14:tracePt t="11507" x="2393950" y="2946400"/>
          <p14:tracePt t="11523" x="2312988" y="2946400"/>
          <p14:tracePt t="11533" x="2205038" y="2946400"/>
          <p14:tracePt t="11545" x="2108200" y="2946400"/>
          <p14:tracePt t="11551" x="2036763" y="2946400"/>
          <p14:tracePt t="11560" x="2000250" y="2938463"/>
          <p14:tracePt t="11577" x="1973263" y="2928938"/>
          <p14:tracePt t="11594" x="1955800" y="2919413"/>
          <p14:tracePt t="11610" x="1938338" y="2919413"/>
          <p14:tracePt t="11941" x="1946275" y="2919413"/>
          <p14:tracePt t="11954" x="2000250" y="2911475"/>
          <p14:tracePt t="11966" x="2108200" y="2901950"/>
          <p14:tracePt t="11979" x="2214563" y="2874963"/>
          <p14:tracePt t="11987" x="2312988" y="2867025"/>
          <p14:tracePt t="11994" x="2357438" y="2857500"/>
          <p14:tracePt t="12011" x="2384425" y="2857500"/>
          <p14:tracePt t="12028" x="2393950" y="2857500"/>
          <p14:tracePt t="12746" x="2411413" y="2857500"/>
          <p14:tracePt t="12756" x="2446338" y="2857500"/>
          <p14:tracePt t="12769" x="2527300" y="2857500"/>
          <p14:tracePt t="12774" x="2608263" y="2847975"/>
          <p14:tracePt t="12795" x="2679700" y="2847975"/>
          <p14:tracePt t="12795" x="2732088" y="2847975"/>
          <p14:tracePt t="12809" x="2776538" y="2847975"/>
          <p14:tracePt t="12826" x="2813050" y="2847975"/>
          <p14:tracePt t="12843" x="2867025" y="2847975"/>
          <p14:tracePt t="12859" x="2884488" y="2847975"/>
          <p14:tracePt t="12875" x="2894013" y="2847975"/>
          <p14:tracePt t="12892" x="2911475" y="2847975"/>
          <p14:tracePt t="12973" x="2919413" y="2847975"/>
          <p14:tracePt t="13254" x="2928938" y="2847975"/>
          <p14:tracePt t="13266" x="2938463" y="2847975"/>
          <p14:tracePt t="13278" x="2946400" y="2847975"/>
          <p14:tracePt t="13293" x="2965450" y="2847975"/>
          <p14:tracePt t="13308" x="3000375" y="2847975"/>
          <p14:tracePt t="13309" x="3071813" y="2847975"/>
          <p14:tracePt t="13325" x="3160713" y="2847975"/>
          <p14:tracePt t="13343" x="3322638" y="2847975"/>
          <p14:tracePt t="13359" x="3384550" y="2857500"/>
          <p14:tracePt t="13375" x="3429000" y="2857500"/>
          <p14:tracePt t="13392" x="3517900" y="2857500"/>
          <p14:tracePt t="13410" x="3544888" y="2867025"/>
          <p14:tracePt t="13425" x="3562350" y="2867025"/>
          <p14:tracePt t="13442" x="3589338" y="2867025"/>
          <p14:tracePt t="13459" x="3598863" y="2867025"/>
          <p14:tracePt t="14083" x="3616325" y="2867025"/>
          <p14:tracePt t="14095" x="3633788" y="2867025"/>
          <p14:tracePt t="14097" x="3732213" y="2867025"/>
          <p14:tracePt t="14109" x="3902075" y="2840038"/>
          <p14:tracePt t="14126" x="4010025" y="2830513"/>
          <p14:tracePt t="14142" x="4089400" y="2822575"/>
          <p14:tracePt t="14159" x="4241800" y="2822575"/>
          <p14:tracePt t="14175" x="4303713" y="2822575"/>
          <p14:tracePt t="14192" x="4340225" y="2822575"/>
          <p14:tracePt t="14208" x="4384675" y="2822575"/>
          <p14:tracePt t="14225" x="4394200" y="2822575"/>
          <p14:tracePt t="14241" x="4402138" y="2822575"/>
          <p14:tracePt t="14258" x="4419600" y="2822575"/>
          <p14:tracePt t="14275" x="4429125" y="2822575"/>
          <p14:tracePt t="14291" x="4438650" y="2822575"/>
          <p14:tracePt t="14308" x="4456113" y="2822575"/>
          <p14:tracePt t="14326" x="4456113" y="2830513"/>
          <p14:tracePt t="14342" x="4465638" y="2830513"/>
          <p14:tracePt t="14359" x="4483100" y="2830513"/>
          <p14:tracePt t="14376" x="4491038" y="2830513"/>
          <p14:tracePt t="14392" x="4500563" y="2830513"/>
          <p14:tracePt t="14409" x="4510088" y="2830513"/>
          <p14:tracePt t="14464" x="4518025" y="2830513"/>
          <p14:tracePt t="14999" x="4527550" y="2830513"/>
          <p14:tracePt t="15012" x="4545013" y="2830513"/>
          <p14:tracePt t="15024" x="4581525" y="2830513"/>
          <p14:tracePt t="15037" x="4643438" y="2830513"/>
          <p14:tracePt t="15041" x="4724400" y="2830513"/>
          <p14:tracePt t="15056" x="4786313" y="2830513"/>
          <p14:tracePt t="15074" x="4840288" y="2830513"/>
          <p14:tracePt t="15090" x="4867275" y="2830513"/>
          <p14:tracePt t="15107" x="4875213" y="2830513"/>
          <p14:tracePt t="15123" x="4894263" y="2830513"/>
          <p14:tracePt t="15141" x="4902200" y="2830513"/>
          <p14:tracePt t="15189" x="4911725" y="2830513"/>
          <p14:tracePt t="15241" x="4919663" y="2830513"/>
          <p14:tracePt t="15368" x="4929188" y="2830513"/>
          <p14:tracePt t="15380" x="4938713" y="2830513"/>
          <p14:tracePt t="15394" x="4946650" y="2830513"/>
          <p14:tracePt t="15406" x="4965700" y="2830513"/>
          <p14:tracePt t="15414" x="4991100" y="2830513"/>
          <p14:tracePt t="15423" x="5054600" y="2830513"/>
          <p14:tracePt t="15440" x="5197475" y="2830513"/>
          <p14:tracePt t="15457" x="5286375" y="2830513"/>
          <p14:tracePt t="15473" x="5375275" y="2830513"/>
          <p14:tracePt t="15490" x="5446713" y="2830513"/>
          <p14:tracePt t="15506" x="5554663" y="2830513"/>
          <p14:tracePt t="15523" x="5589588" y="2840038"/>
          <p14:tracePt t="15540" x="5616575" y="2840038"/>
          <p14:tracePt t="15556" x="5643563" y="2840038"/>
          <p14:tracePt t="15574" x="5643563" y="2847975"/>
          <p14:tracePt t="15589" x="5653088" y="2847975"/>
          <p14:tracePt t="15636" x="5661025" y="2847975"/>
          <p14:tracePt t="15661" x="5670550" y="2847975"/>
          <p14:tracePt t="16234" x="5680075" y="2847975"/>
          <p14:tracePt t="16246" x="5705475" y="2847975"/>
          <p14:tracePt t="16259" x="5768975" y="2847975"/>
          <p14:tracePt t="16262" x="5875338" y="2830513"/>
          <p14:tracePt t="16272" x="5973763" y="2822575"/>
          <p14:tracePt t="16288" x="6045200" y="2813050"/>
          <p14:tracePt t="16305" x="6099175" y="2813050"/>
          <p14:tracePt t="16322" x="6161088" y="2803525"/>
          <p14:tracePt t="16339" x="6188075" y="2803525"/>
          <p14:tracePt t="16355" x="6197600" y="2803525"/>
          <p14:tracePt t="16372" x="6224588" y="2803525"/>
          <p14:tracePt t="16389" x="6232525" y="2803525"/>
          <p14:tracePt t="16405" x="6242050" y="2803525"/>
          <p14:tracePt t="16705" x="6251575" y="2803525"/>
          <p14:tracePt t="16756" x="6259513" y="2803525"/>
          <p14:tracePt t="16769" x="6269038" y="2803525"/>
          <p14:tracePt t="16781" x="6276975" y="2803525"/>
          <p14:tracePt t="16794" x="6303963" y="2803525"/>
          <p14:tracePt t="16807" x="6323013" y="2803525"/>
          <p14:tracePt t="16807" x="6348413" y="2803525"/>
          <p14:tracePt t="16821" x="6375400" y="2803525"/>
          <p14:tracePt t="16838" x="6402388" y="2803525"/>
          <p14:tracePt t="16854" x="6438900" y="2803525"/>
          <p14:tracePt t="16873" x="6446838" y="2803525"/>
          <p14:tracePt t="16888" x="6456363" y="2803525"/>
          <p14:tracePt t="16905" x="6465888" y="2803525"/>
          <p14:tracePt t="16921" x="6483350" y="2803525"/>
          <p14:tracePt t="16972" x="6491288" y="2803525"/>
          <p14:tracePt t="16985" x="6500813" y="2803525"/>
          <p14:tracePt t="16997" x="6518275" y="2803525"/>
          <p14:tracePt t="17533" x="6537325" y="2803525"/>
          <p14:tracePt t="17546" x="6554788" y="2803525"/>
          <p14:tracePt t="17559" x="6581775" y="2803525"/>
          <p14:tracePt t="17571" x="6626225" y="2803525"/>
          <p14:tracePt t="17582" x="6670675" y="2803525"/>
          <p14:tracePt t="17588" x="6732588" y="2803525"/>
          <p14:tracePt t="17604" x="6769100" y="2803525"/>
          <p14:tracePt t="17621" x="6831013" y="2803525"/>
          <p14:tracePt t="17637" x="6858000" y="2803525"/>
          <p14:tracePt t="17655" x="6884988" y="2803525"/>
          <p14:tracePt t="17671" x="6929438" y="2803525"/>
          <p14:tracePt t="17688" x="6946900" y="2803525"/>
          <p14:tracePt t="17704" x="6965950" y="2803525"/>
          <p14:tracePt t="17721" x="6983413" y="2803525"/>
          <p14:tracePt t="18578" x="6991350" y="2803525"/>
          <p14:tracePt t="18593" x="7010400" y="2803525"/>
          <p14:tracePt t="18604" x="7045325" y="2803525"/>
          <p14:tracePt t="18604" x="7153275" y="2803525"/>
          <p14:tracePt t="18620" x="7296150" y="2803525"/>
          <p14:tracePt t="18636" x="7394575" y="2803525"/>
          <p14:tracePt t="18655" x="7500938" y="2803525"/>
          <p14:tracePt t="18669" x="7527925" y="2803525"/>
          <p14:tracePt t="18686" x="7554913" y="2803525"/>
          <p14:tracePt t="18702" x="7572375" y="2803525"/>
          <p14:tracePt t="18702" x="7599363" y="2803525"/>
          <p14:tracePt t="18721" x="7616825" y="2803525"/>
          <p14:tracePt t="18736" x="7643813" y="2803525"/>
          <p14:tracePt t="18753" x="7670800" y="2803525"/>
          <p14:tracePt t="18769" x="7688263" y="2803525"/>
          <p14:tracePt t="18786" x="7697788" y="2803525"/>
          <p14:tracePt t="18819" x="7705725" y="2803525"/>
          <p14:tracePt t="19050" x="7715250" y="2803525"/>
          <p14:tracePt t="19075" x="7724775" y="2803525"/>
          <p14:tracePt t="19088" x="7732713" y="2803525"/>
          <p14:tracePt t="19092" x="7751763" y="2803525"/>
          <p14:tracePt t="19102" x="7777163" y="2803525"/>
          <p14:tracePt t="19119" x="7823200" y="2803525"/>
          <p14:tracePt t="19136" x="7947025" y="2803525"/>
          <p14:tracePt t="19169" x="7991475" y="2803525"/>
          <p14:tracePt t="19169" x="8054975" y="2803525"/>
          <p14:tracePt t="19186" x="8161338" y="2803525"/>
          <p14:tracePt t="19203" x="8215313" y="2803525"/>
          <p14:tracePt t="19219" x="8242300" y="2803525"/>
          <p14:tracePt t="19235" x="8277225" y="2803525"/>
          <p14:tracePt t="19253" x="8323263" y="2803525"/>
          <p14:tracePt t="19269" x="8331200" y="2803525"/>
          <p14:tracePt t="19285" x="8340725" y="2803525"/>
          <p14:tracePt t="19302" x="8348663" y="2803525"/>
          <p14:tracePt t="19762" x="8367713" y="2803525"/>
          <p14:tracePt t="19776" x="8402638" y="2803525"/>
          <p14:tracePt t="19790" x="8474075" y="2803525"/>
          <p14:tracePt t="19801" x="8572500" y="2803525"/>
          <p14:tracePt t="19814" x="8670925" y="2803525"/>
          <p14:tracePt t="19818" x="8777288" y="2803525"/>
          <p14:tracePt t="19835" x="8920163" y="2803525"/>
          <p14:tracePt t="19853" x="8974138" y="2803525"/>
          <p14:tracePt t="19868" x="9001125" y="2803525"/>
          <p14:tracePt t="19885" x="9028113" y="2803525"/>
          <p14:tracePt t="19902" x="9090025" y="2803525"/>
          <p14:tracePt t="19919" x="9126538" y="2803525"/>
          <p14:tracePt t="19935" x="9153525" y="2803525"/>
          <p14:tracePt t="19952" x="9242425" y="2803525"/>
          <p14:tracePt t="19968" x="9286875" y="2803525"/>
          <p14:tracePt t="19985" x="9331325" y="2803525"/>
          <p14:tracePt t="20001" x="9420225" y="2803525"/>
          <p14:tracePt t="20019" x="9466263" y="2803525"/>
          <p14:tracePt t="20035" x="9501188" y="2803525"/>
          <p14:tracePt t="20051" x="9563100" y="2803525"/>
          <p14:tracePt t="20069" x="9582150" y="2813050"/>
          <p14:tracePt t="20085" x="9599613" y="2813050"/>
          <p14:tracePt t="20102" x="9626600" y="2813050"/>
          <p14:tracePt t="20118" x="9661525" y="2813050"/>
          <p14:tracePt t="20135" x="9680575" y="2822575"/>
          <p14:tracePt t="20152" x="9705975" y="2822575"/>
          <p14:tracePt t="20169" x="9742488" y="2822575"/>
          <p14:tracePt t="20185" x="9759950" y="2822575"/>
          <p14:tracePt t="20202" x="9777413" y="2822575"/>
          <p14:tracePt t="20218" x="9813925" y="2830513"/>
          <p14:tracePt t="20236" x="9831388" y="2830513"/>
          <p14:tracePt t="20251" x="9848850" y="2830513"/>
          <p14:tracePt t="20268" x="9875838" y="2830513"/>
          <p14:tracePt t="20286" x="9894888" y="2830513"/>
          <p14:tracePt t="20301" x="9902825" y="2830513"/>
          <p14:tracePt t="20318" x="9912350" y="2830513"/>
          <p14:tracePt t="20335" x="9920288" y="2830513"/>
          <p14:tracePt t="20352" x="9929813" y="2830513"/>
          <p14:tracePt t="20387" x="9939338" y="2830513"/>
          <p14:tracePt t="20692" x="9956800" y="2830513"/>
          <p14:tracePt t="20705" x="9983788" y="2830513"/>
          <p14:tracePt t="20718" x="10045700" y="2830513"/>
          <p14:tracePt t="20725" x="10126663" y="2830513"/>
          <p14:tracePt t="20735" x="10206038" y="2822575"/>
          <p14:tracePt t="20751" x="10394950" y="2813050"/>
          <p14:tracePt t="20769" x="10466388" y="2813050"/>
          <p14:tracePt t="20785" x="10528300" y="2813050"/>
          <p14:tracePt t="20801" x="10590213" y="2813050"/>
          <p14:tracePt t="20818" x="10671175" y="2813050"/>
          <p14:tracePt t="20835" x="10715625" y="2813050"/>
          <p14:tracePt t="20851" x="10752138" y="2813050"/>
          <p14:tracePt t="20868" x="10814050" y="2813050"/>
          <p14:tracePt t="20886" x="10831513" y="2813050"/>
          <p14:tracePt t="20901" x="10848975" y="2813050"/>
          <p14:tracePt t="20918" x="10868025" y="2813050"/>
          <p14:tracePt t="20960" x="10875963" y="2813050"/>
          <p14:tracePt t="20985" x="10885488" y="2813050"/>
          <p14:tracePt t="21012" x="10895013" y="2813050"/>
          <p14:tracePt t="21176" x="10831513" y="2813050"/>
          <p14:tracePt t="21189" x="10528300" y="2813050"/>
          <p14:tracePt t="21203" x="9875838" y="2813050"/>
          <p14:tracePt t="21217" x="9367838" y="2813050"/>
          <p14:tracePt t="21218" x="9001125" y="2813050"/>
          <p14:tracePt t="21235" x="8634413" y="2813050"/>
          <p14:tracePt t="21251" x="7500938" y="2965450"/>
          <p14:tracePt t="21269" x="7054850" y="3054350"/>
          <p14:tracePt t="21284" x="6715125" y="3152775"/>
          <p14:tracePt t="21301" x="6375400" y="3286125"/>
          <p14:tracePt t="21318" x="6323013" y="3313113"/>
          <p14:tracePt t="21334" x="6303963" y="3322638"/>
          <p14:tracePt t="21710" x="6296025" y="3322638"/>
          <p14:tracePt t="21723" x="6251575" y="3322638"/>
          <p14:tracePt t="21737" x="6037263" y="3303588"/>
          <p14:tracePt t="21749" x="5259388" y="3303588"/>
          <p14:tracePt t="21762" x="4518025" y="3303588"/>
          <p14:tracePt t="21766" x="4322763" y="3303588"/>
          <p14:tracePt t="21783" x="4071938" y="3303588"/>
          <p14:tracePt t="21800" x="3857625" y="3322638"/>
          <p14:tracePt t="21816" x="3751263" y="3330575"/>
          <p14:tracePt t="21833" x="3536950" y="3340100"/>
          <p14:tracePt t="21850" x="3036888" y="3367088"/>
          <p14:tracePt t="21867" x="2919413" y="3375025"/>
          <p14:tracePt t="21883" x="2830513" y="3384550"/>
          <p14:tracePt t="21900" x="2697163" y="3411538"/>
          <p14:tracePt t="21918" x="2660650" y="3429000"/>
          <p14:tracePt t="21933" x="2633663" y="3429000"/>
          <p14:tracePt t="21950" x="2589213" y="3438525"/>
          <p14:tracePt t="21969" x="2581275" y="3446463"/>
          <p14:tracePt t="21983" x="2571750" y="3446463"/>
          <p14:tracePt t="22000" x="2554288" y="3446463"/>
          <p14:tracePt t="22017" x="2544763" y="3446463"/>
          <p14:tracePt t="22033" x="2536825" y="3446463"/>
          <p14:tracePt t="22050" x="2527300" y="3446463"/>
          <p14:tracePt t="22066" x="2517775" y="3446463"/>
          <p14:tracePt t="22083" x="2509838" y="3446463"/>
          <p14:tracePt t="22118" x="2490788" y="3446463"/>
          <p14:tracePt t="22144" x="2482850" y="3446463"/>
          <p14:tracePt t="22168" x="2482850" y="3438525"/>
          <p14:tracePt t="22170" x="2473325" y="3438525"/>
          <p14:tracePt t="22386" x="2473325" y="3429000"/>
          <p14:tracePt t="22411" x="2490788" y="3429000"/>
          <p14:tracePt t="22424" x="2517775" y="3419475"/>
          <p14:tracePt t="22436" x="2562225" y="3411538"/>
          <p14:tracePt t="22449" x="2608263" y="3402013"/>
          <p14:tracePt t="22455" x="2660650" y="3394075"/>
          <p14:tracePt t="22466" x="2697163" y="3384550"/>
          <p14:tracePt t="22483" x="2724150" y="3384550"/>
          <p14:tracePt t="22483" x="2786063" y="3375025"/>
          <p14:tracePt t="22501" x="2857500" y="3367088"/>
          <p14:tracePt t="22517" x="2938463" y="3357563"/>
          <p14:tracePt t="22532" x="3000375" y="3348038"/>
          <p14:tracePt t="22550" x="3054350" y="3348038"/>
          <p14:tracePt t="22566" x="3062288" y="3348038"/>
          <p14:tracePt t="22583" x="3081338" y="3348038"/>
          <p14:tracePt t="22599" x="3125788" y="3348038"/>
          <p14:tracePt t="22617" x="3152775" y="3330575"/>
          <p14:tracePt t="22632" x="3205163" y="3330575"/>
          <p14:tracePt t="22650" x="3276600" y="3322638"/>
          <p14:tracePt t="22666" x="3286125" y="3322638"/>
          <p14:tracePt t="22683" x="3303588" y="3322638"/>
          <p14:tracePt t="22729" x="3313113" y="3322638"/>
          <p14:tracePt t="23327" x="3322638" y="3322638"/>
          <p14:tracePt t="23353" x="3330575" y="3322638"/>
          <p14:tracePt t="23364" x="3340100" y="3322638"/>
          <p14:tracePt t="23372" x="3357563" y="3322638"/>
          <p14:tracePt t="23381" x="3394075" y="3322638"/>
          <p14:tracePt t="23398" x="3473450" y="3322638"/>
          <p14:tracePt t="23414" x="3652838" y="3322638"/>
          <p14:tracePt t="23432" x="3714750" y="3322638"/>
          <p14:tracePt t="23448" x="3759200" y="3322638"/>
          <p14:tracePt t="23465" x="3867150" y="3322638"/>
          <p14:tracePt t="23481" x="3929063" y="3322638"/>
          <p14:tracePt t="23498" x="3983038" y="3322638"/>
          <p14:tracePt t="23514" x="4027488" y="3322638"/>
          <p14:tracePt t="23532" x="4044950" y="3322638"/>
          <p14:tracePt t="23548" x="4054475" y="3322638"/>
          <p14:tracePt t="23565" x="4071938" y="3322638"/>
          <p14:tracePt t="23607" x="4081463" y="3322638"/>
          <p14:tracePt t="23633" x="4089400" y="3322638"/>
          <p14:tracePt t="24091" x="4108450" y="3322638"/>
          <p14:tracePt t="24104" x="4143375" y="3313113"/>
          <p14:tracePt t="24120" x="4286250" y="3303588"/>
          <p14:tracePt t="24121" x="4724400" y="3286125"/>
          <p14:tracePt t="24131" x="4884738" y="3276600"/>
          <p14:tracePt t="24147" x="4991100" y="3268663"/>
          <p14:tracePt t="24165" x="5143500" y="3241675"/>
          <p14:tracePt t="24181" x="5205413" y="3232150"/>
          <p14:tracePt t="24197" x="5259388" y="3232150"/>
          <p14:tracePt t="24216" x="5295900" y="3232150"/>
          <p14:tracePt t="24231" x="5348288" y="3232150"/>
          <p14:tracePt t="24248" x="5384800" y="3232150"/>
          <p14:tracePt t="24264" x="5419725" y="3232150"/>
          <p14:tracePt t="24281" x="5473700" y="3232150"/>
          <p14:tracePt t="24298" x="5500688" y="3232150"/>
          <p14:tracePt t="24334" x="5510213" y="3232150"/>
          <p14:tracePt t="24347" x="5518150" y="3232150"/>
          <p14:tracePt t="24373" x="5537200" y="3232150"/>
          <p14:tracePt t="24397" x="5545138" y="3232150"/>
          <p14:tracePt t="24410" x="5562600" y="3232150"/>
          <p14:tracePt t="24461" x="5572125" y="3232150"/>
          <p14:tracePt t="24525" x="5581650" y="3232150"/>
          <p14:tracePt t="24538" x="5589588" y="3232150"/>
          <p14:tracePt t="25212" x="5599113" y="3232150"/>
          <p14:tracePt t="25226" x="5626100" y="3232150"/>
          <p14:tracePt t="25237" x="5661025" y="3232150"/>
          <p14:tracePt t="25249" x="5732463" y="3232150"/>
          <p14:tracePt t="25263" x="5813425" y="3232150"/>
          <p14:tracePt t="25263" x="5875338" y="3232150"/>
          <p14:tracePt t="25279" x="5911850" y="3232150"/>
          <p14:tracePt t="25296" x="5946775" y="3232150"/>
          <p14:tracePt t="25312" x="6010275" y="3232150"/>
          <p14:tracePt t="25329" x="6037263" y="3232150"/>
          <p14:tracePt t="25346" x="6062663" y="3232150"/>
          <p14:tracePt t="25363" x="6108700" y="3232150"/>
          <p14:tracePt t="25380" x="6126163" y="3232150"/>
          <p14:tracePt t="25396" x="6143625" y="3232150"/>
          <p14:tracePt t="25412" x="6153150" y="3232150"/>
          <p14:tracePt t="25429" x="6161088" y="3232150"/>
          <p14:tracePt t="25466" x="6170613" y="3232150"/>
          <p14:tracePt t="25951" x="6180138" y="3232150"/>
          <p14:tracePt t="25978" x="6197600" y="3232150"/>
          <p14:tracePt t="25990" x="6215063" y="3232150"/>
          <p14:tracePt t="26002" x="6251575" y="3232150"/>
          <p14:tracePt t="26015" x="6323013" y="3232150"/>
          <p14:tracePt t="26028" x="6394450" y="3232150"/>
          <p14:tracePt t="26036" x="6446838" y="3232150"/>
          <p14:tracePt t="26045" x="6491288" y="3232150"/>
          <p14:tracePt t="26062" x="6537325" y="3232150"/>
          <p14:tracePt t="26080" x="6554788" y="3232150"/>
          <p14:tracePt t="26095" x="6562725" y="3232150"/>
          <p14:tracePt t="26155" x="6572250" y="3232150"/>
          <p14:tracePt t="26791" x="6589713" y="3232150"/>
          <p14:tracePt t="26804" x="6626225" y="3232150"/>
          <p14:tracePt t="26817" x="6697663" y="3232150"/>
          <p14:tracePt t="26830" x="6796088" y="3232150"/>
          <p14:tracePt t="26830" x="6902450" y="3232150"/>
          <p14:tracePt t="26844" x="6983413" y="3232150"/>
          <p14:tracePt t="26861" x="7010400" y="3232150"/>
          <p14:tracePt t="26877" x="7037388" y="3232150"/>
          <p14:tracePt t="26894" x="7045325" y="3232150"/>
          <p14:tracePt t="27111" x="7054850" y="3232150"/>
          <p14:tracePt t="27137" x="7062788" y="3232150"/>
          <p14:tracePt t="27161" x="7081838" y="3232150"/>
          <p14:tracePt t="27174" x="7099300" y="3232150"/>
          <p14:tracePt t="27186" x="7126288" y="3232150"/>
          <p14:tracePt t="27202" x="7153275" y="3232150"/>
          <p14:tracePt t="27212" x="7170738" y="3232150"/>
          <p14:tracePt t="27212" x="7197725" y="3232150"/>
          <p14:tracePt t="27229" x="7215188" y="3232150"/>
          <p14:tracePt t="27244" x="7232650" y="3232150"/>
          <p14:tracePt t="27260" x="7269163" y="3232150"/>
          <p14:tracePt t="27278" x="7286625" y="3232150"/>
          <p14:tracePt t="27294" x="7296150" y="3232150"/>
          <p14:tracePt t="27310" x="7304088" y="3241675"/>
          <p14:tracePt t="27327" x="7313613" y="3241675"/>
          <p14:tracePt t="27344" x="7323138" y="3241675"/>
          <p14:tracePt t="27849" x="7340600" y="3241675"/>
          <p14:tracePt t="27859" x="7375525" y="3241675"/>
          <p14:tracePt t="27867" x="7483475" y="3241675"/>
          <p14:tracePt t="27876" x="7616825" y="3241675"/>
          <p14:tracePt t="27894" x="7732713" y="3241675"/>
          <p14:tracePt t="27910" x="7920038" y="3241675"/>
          <p14:tracePt t="27927" x="7956550" y="3241675"/>
          <p14:tracePt t="27943" x="7983538" y="3241675"/>
          <p14:tracePt t="27960" x="8010525" y="3241675"/>
          <p14:tracePt t="28040" x="8018463" y="3241675"/>
          <p14:tracePt t="28244" x="8027988" y="3251200"/>
          <p14:tracePt t="28257" x="8037513" y="3251200"/>
          <p14:tracePt t="28282" x="8054975" y="3251200"/>
          <p14:tracePt t="28295" x="8072438" y="3251200"/>
          <p14:tracePt t="28299" x="8116888" y="3251200"/>
          <p14:tracePt t="28309" x="8180388" y="3251200"/>
          <p14:tracePt t="28326" x="8224838" y="3251200"/>
          <p14:tracePt t="28343" x="8323263" y="3259138"/>
          <p14:tracePt t="28361" x="8348663" y="3259138"/>
          <p14:tracePt t="28376" x="8375650" y="3259138"/>
          <p14:tracePt t="28393" x="8402638" y="3268663"/>
          <p14:tracePt t="28409" x="8412163" y="3268663"/>
          <p14:tracePt t="28426" x="8429625" y="3268663"/>
          <p14:tracePt t="28442" x="8447088" y="3268663"/>
          <p14:tracePt t="28459" x="8483600" y="3268663"/>
          <p14:tracePt t="28475" x="8510588" y="3268663"/>
          <p14:tracePt t="28492" x="8528050" y="3268663"/>
          <p14:tracePt t="28842" x="8545513" y="3268663"/>
          <p14:tracePt t="28854" x="8572500" y="3268663"/>
          <p14:tracePt t="28869" x="8653463" y="3268663"/>
          <p14:tracePt t="28880" x="8769350" y="3259138"/>
          <p14:tracePt t="28892" x="8902700" y="3251200"/>
          <p14:tracePt t="28898" x="9018588" y="3241675"/>
          <p14:tracePt t="28908" x="9117013" y="3241675"/>
          <p14:tracePt t="28925" x="9188450" y="3241675"/>
          <p14:tracePt t="28942" x="9296400" y="3241675"/>
          <p14:tracePt t="28959" x="9340850" y="3241675"/>
          <p14:tracePt t="28975" x="9402763" y="3241675"/>
          <p14:tracePt t="28992" x="9545638" y="3251200"/>
          <p14:tracePt t="29008" x="9609138" y="3259138"/>
          <p14:tracePt t="29025" x="9644063" y="3268663"/>
          <p14:tracePt t="29041" x="9680575" y="3276600"/>
          <p14:tracePt t="29058" x="9732963" y="3276600"/>
          <p14:tracePt t="29075" x="9752013" y="3276600"/>
          <p14:tracePt t="29092" x="9777413" y="3286125"/>
          <p14:tracePt t="29108" x="9831388" y="3295650"/>
          <p14:tracePt t="29125" x="9848850" y="3295650"/>
          <p14:tracePt t="29141" x="9875838" y="3303588"/>
          <p14:tracePt t="29158" x="9902825" y="3303588"/>
          <p14:tracePt t="29175" x="9920288" y="3303588"/>
          <p14:tracePt t="29192" x="9939338" y="3303588"/>
          <p14:tracePt t="29208" x="9974263" y="3303588"/>
          <p14:tracePt t="29225" x="9991725" y="3303588"/>
          <p14:tracePt t="29242" x="10010775" y="3303588"/>
          <p14:tracePt t="29258" x="10037763" y="3303588"/>
          <p14:tracePt t="29275" x="10072688" y="3303588"/>
          <p14:tracePt t="29292" x="10090150" y="3303588"/>
          <p14:tracePt t="29308" x="10117138" y="3313113"/>
          <p14:tracePt t="29325" x="10117138" y="3322638"/>
          <p14:tracePt t="29342" x="10126663" y="3322638"/>
          <p14:tracePt t="29358" x="10134600" y="3322638"/>
          <p14:tracePt t="29375" x="10144125" y="3322638"/>
          <p14:tracePt t="29391" x="10153650" y="3330575"/>
          <p14:tracePt t="29427" x="10161588" y="3330575"/>
          <p14:tracePt t="29784" x="10180638" y="3330575"/>
          <p14:tracePt t="29797" x="10198100" y="3330575"/>
          <p14:tracePt t="29807" x="10242550" y="3330575"/>
          <p14:tracePt t="29825" x="10323513" y="3330575"/>
          <p14:tracePt t="29825" x="10420350" y="3330575"/>
          <p14:tracePt t="29841" x="10501313" y="3330575"/>
          <p14:tracePt t="29858" x="10599738" y="3330575"/>
          <p14:tracePt t="29876" x="10644188" y="3330575"/>
          <p14:tracePt t="29891" x="10706100" y="3330575"/>
          <p14:tracePt t="29908" x="10831513" y="3330575"/>
          <p14:tracePt t="29925" x="10868025" y="3330575"/>
          <p14:tracePt t="29941" x="10902950" y="3330575"/>
          <p14:tracePt t="29958" x="10929938" y="3330575"/>
          <p14:tracePt t="29975" x="10939463" y="3330575"/>
          <p14:tracePt t="30013" x="10947400" y="3330575"/>
          <p14:tracePt t="30051" x="10956925" y="3330575"/>
          <p14:tracePt t="30140" x="10966450" y="3330575"/>
          <p14:tracePt t="30292" x="10929938" y="3330575"/>
          <p14:tracePt t="30305" x="10804525" y="3330575"/>
          <p14:tracePt t="30308" x="10340975" y="3330575"/>
          <p14:tracePt t="30323" x="9759950" y="3303588"/>
          <p14:tracePt t="30340" x="9358313" y="3295650"/>
          <p14:tracePt t="30357" x="9197975" y="3295650"/>
          <p14:tracePt t="30374" x="9028113" y="3295650"/>
          <p14:tracePt t="30390" x="8875713" y="3295650"/>
          <p14:tracePt t="30390" x="8759825" y="3295650"/>
          <p14:tracePt t="30408" x="8474075" y="3295650"/>
          <p14:tracePt t="30423" x="8323263" y="3295650"/>
          <p14:tracePt t="30440" x="8197850" y="3295650"/>
          <p14:tracePt t="30457" x="8045450" y="3322638"/>
          <p14:tracePt t="30474" x="8010525" y="3330575"/>
          <p14:tracePt t="30490" x="7983538" y="3340100"/>
          <p14:tracePt t="30789" x="7974013" y="3340100"/>
          <p14:tracePt t="30801" x="7956550" y="3340100"/>
          <p14:tracePt t="30816" x="7867650" y="3340100"/>
          <p14:tracePt t="30827" x="7473950" y="3322638"/>
          <p14:tracePt t="30839" x="6153150" y="3322638"/>
          <p14:tracePt t="30847" x="5599113" y="3322638"/>
          <p14:tracePt t="30856" x="5037138" y="3322638"/>
          <p14:tracePt t="30873" x="4660900" y="3367088"/>
          <p14:tracePt t="30890" x="4125913" y="3446463"/>
          <p14:tracePt t="30906" x="3938588" y="3490913"/>
          <p14:tracePt t="30923" x="3490913" y="3536950"/>
          <p14:tracePt t="30940" x="2813050" y="3616325"/>
          <p14:tracePt t="30956" x="2697163" y="3633788"/>
          <p14:tracePt t="30973" x="2608263" y="3643313"/>
          <p14:tracePt t="30989" x="2500313" y="3660775"/>
          <p14:tracePt t="31007" x="2465388" y="3660775"/>
          <p14:tracePt t="31023" x="2438400" y="3670300"/>
          <p14:tracePt t="31040" x="2393950" y="3670300"/>
          <p14:tracePt t="31057" x="2374900" y="3679825"/>
          <p14:tracePt t="31073" x="2366963" y="3679825"/>
          <p14:tracePt t="31089" x="2347913" y="3687763"/>
          <p14:tracePt t="31106" x="2330450" y="3687763"/>
          <p14:tracePt t="31123" x="2322513" y="3687763"/>
          <p14:tracePt t="31158" x="2312988" y="3687763"/>
          <p14:tracePt t="31159" x="2303463" y="3687763"/>
          <p14:tracePt t="31173" x="2295525" y="3687763"/>
          <p14:tracePt t="31451" x="2303463" y="3687763"/>
          <p14:tracePt t="31464" x="2322513" y="3687763"/>
          <p14:tracePt t="31471" x="2357438" y="3697288"/>
          <p14:tracePt t="31489" x="2401888" y="3697288"/>
          <p14:tracePt t="31490" x="2465388" y="3697288"/>
          <p14:tracePt t="31506" x="2527300" y="3697288"/>
          <p14:tracePt t="31523" x="2562225" y="3697288"/>
          <p14:tracePt t="31540" x="2616200" y="3697288"/>
          <p14:tracePt t="31556" x="2633663" y="3697288"/>
          <p14:tracePt t="31573" x="2652713" y="3697288"/>
          <p14:tracePt t="31589" x="2660650" y="3697288"/>
          <p14:tracePt t="31606" x="2679700" y="3697288"/>
          <p14:tracePt t="31622" x="2687638" y="3697288"/>
          <p14:tracePt t="31639" x="2705100" y="3697288"/>
          <p14:tracePt t="31656" x="2714625" y="3697288"/>
          <p14:tracePt t="31673" x="2732088" y="3697288"/>
          <p14:tracePt t="31689" x="2741613" y="3697288"/>
          <p14:tracePt t="31706" x="2751138" y="3697288"/>
          <p14:tracePt t="31794" x="2759075" y="3697288"/>
          <p14:tracePt t="31807" x="2768600" y="3697288"/>
          <p14:tracePt t="31820" x="2786063" y="3697288"/>
          <p14:tracePt t="31822" x="2840038" y="3697288"/>
          <p14:tracePt t="31839" x="2911475" y="3697288"/>
          <p14:tracePt t="31856" x="3027363" y="3714750"/>
          <p14:tracePt t="31872" x="3054350" y="3714750"/>
          <p14:tracePt t="31889" x="3081338" y="3714750"/>
          <p14:tracePt t="31906" x="3116263" y="3724275"/>
          <p14:tracePt t="31947" x="3125788" y="3724275"/>
          <p14:tracePt t="33184" x="3143250" y="3724275"/>
          <p14:tracePt t="33196" x="3160713" y="3724275"/>
          <p14:tracePt t="33209" x="3205163" y="3724275"/>
          <p14:tracePt t="33222" x="3259138" y="3724275"/>
          <p14:tracePt t="33234" x="3340100" y="3724275"/>
          <p14:tracePt t="33237" x="3411538" y="3724275"/>
          <p14:tracePt t="33254" x="3446463" y="3724275"/>
          <p14:tracePt t="33271" x="3500438" y="3724275"/>
          <p14:tracePt t="33287" x="3527425" y="3724275"/>
          <p14:tracePt t="33304" x="3544888" y="3724275"/>
          <p14:tracePt t="33321" x="3589338" y="3724275"/>
          <p14:tracePt t="33338" x="3616325" y="3724275"/>
          <p14:tracePt t="33354" x="3633788" y="3724275"/>
          <p14:tracePt t="33371" x="3679825" y="3724275"/>
          <p14:tracePt t="33388" x="3697288" y="3724275"/>
          <p14:tracePt t="33404" x="3714750" y="3724275"/>
          <p14:tracePt t="33420" x="3741738" y="3724275"/>
          <p14:tracePt t="33437" x="3776663" y="3724275"/>
          <p14:tracePt t="33454" x="3803650" y="3724275"/>
          <p14:tracePt t="33470" x="3813175" y="3724275"/>
          <p14:tracePt t="33487" x="3848100" y="3724275"/>
          <p14:tracePt t="33504" x="3867150" y="3724275"/>
          <p14:tracePt t="33521" x="3884613" y="3724275"/>
          <p14:tracePt t="33537" x="3929063" y="3724275"/>
          <p14:tracePt t="33554" x="3956050" y="3724275"/>
          <p14:tracePt t="33570" x="3983038" y="3724275"/>
          <p14:tracePt t="33587" x="4062413" y="3724275"/>
          <p14:tracePt t="33604" x="4098925" y="3724275"/>
          <p14:tracePt t="33621" x="4133850" y="3724275"/>
          <p14:tracePt t="33637" x="4170363" y="3724275"/>
          <p14:tracePt t="33653" x="4268788" y="3724275"/>
          <p14:tracePt t="33670" x="4313238" y="3732213"/>
          <p14:tracePt t="33686" x="4340225" y="3732213"/>
          <p14:tracePt t="33704" x="4384675" y="3741738"/>
          <p14:tracePt t="33719" x="4402138" y="3751263"/>
          <p14:tracePt t="34227" x="4419600" y="3751263"/>
          <p14:tracePt t="34238" x="4456113" y="3751263"/>
          <p14:tracePt t="34252" x="4572000" y="3751263"/>
          <p14:tracePt t="34253" x="4751388" y="3751263"/>
          <p14:tracePt t="34269" x="4884738" y="3741738"/>
          <p14:tracePt t="34286" x="4956175" y="3732213"/>
          <p14:tracePt t="34302" x="5116513" y="3714750"/>
          <p14:tracePt t="34319" x="5180013" y="3714750"/>
          <p14:tracePt t="34336" x="5214938" y="3714750"/>
          <p14:tracePt t="34353" x="5276850" y="3705225"/>
          <p14:tracePt t="34369" x="5303838" y="3705225"/>
          <p14:tracePt t="34385" x="5330825" y="3705225"/>
          <p14:tracePt t="34403" x="5402263" y="3705225"/>
          <p14:tracePt t="34419" x="5429250" y="3705225"/>
          <p14:tracePt t="34436" x="5456238" y="3705225"/>
          <p14:tracePt t="34452" x="5491163" y="3705225"/>
          <p14:tracePt t="34470" x="5518150" y="3705225"/>
          <p14:tracePt t="34507" x="5527675" y="3705225"/>
          <p14:tracePt t="34521" x="5545138" y="3705225"/>
          <p14:tracePt t="34525" x="5554663" y="3705225"/>
          <p14:tracePt t="34535" x="5562600" y="3705225"/>
          <p14:tracePt t="34553" x="5572125" y="3705225"/>
          <p14:tracePt t="34569" x="5599113" y="3705225"/>
          <p14:tracePt t="34586" x="5608638" y="3705225"/>
          <p14:tracePt t="34602" x="5616575" y="3705225"/>
          <p14:tracePt t="34660" x="5626100" y="3705225"/>
          <p14:tracePt t="35461" x="5634038" y="3705225"/>
          <p14:tracePt t="35487" x="5653088" y="3705225"/>
          <p14:tracePt t="35502" x="5661025" y="3705225"/>
          <p14:tracePt t="35512" x="5688013" y="3705225"/>
          <p14:tracePt t="35526" x="5732463" y="3705225"/>
          <p14:tracePt t="35538" x="5786438" y="3705225"/>
          <p14:tracePt t="35551" x="5857875" y="3705225"/>
          <p14:tracePt t="35558" x="5919788" y="3705225"/>
          <p14:tracePt t="35567" x="5973763" y="3705225"/>
          <p14:tracePt t="35584" x="6027738" y="3705225"/>
          <p14:tracePt t="35601" x="6126163" y="3705225"/>
          <p14:tracePt t="35617" x="6197600" y="3705225"/>
          <p14:tracePt t="35634" x="6276975" y="3705225"/>
          <p14:tracePt t="35650" x="6446838" y="3705225"/>
          <p14:tracePt t="35669" x="6527800" y="3705225"/>
          <p14:tracePt t="35684" x="6608763" y="3705225"/>
          <p14:tracePt t="35701" x="6661150" y="3705225"/>
          <p14:tracePt t="35701" x="6724650" y="3705225"/>
          <p14:tracePt t="35719" x="6759575" y="3705225"/>
          <p14:tracePt t="35734" x="6796088" y="3714750"/>
          <p14:tracePt t="35751" x="6831013" y="3724275"/>
          <p14:tracePt t="35768" x="6848475" y="3724275"/>
          <p14:tracePt t="35784" x="6875463" y="3724275"/>
          <p14:tracePt t="35800" x="6894513" y="3732213"/>
          <p14:tracePt t="35817" x="6911975" y="3732213"/>
          <p14:tracePt t="35834" x="6919913" y="3732213"/>
          <p14:tracePt t="35851" x="6929438" y="3732213"/>
          <p14:tracePt t="36571" x="6911975" y="3732213"/>
          <p14:tracePt t="36583" x="6823075" y="3705225"/>
          <p14:tracePt t="36595" x="6242050" y="3598863"/>
          <p14:tracePt t="36600" x="4867275" y="3554413"/>
          <p14:tracePt t="36616" x="3919538" y="3562350"/>
          <p14:tracePt t="36634" x="3670300" y="3608388"/>
          <p14:tracePt t="36650" x="3268663" y="3679825"/>
          <p14:tracePt t="36668" x="2911475" y="3724275"/>
          <p14:tracePt t="36683" x="1822450" y="3919538"/>
          <p14:tracePt t="36701" x="1598613" y="3990975"/>
          <p14:tracePt t="36717" x="1401763" y="4062413"/>
          <p14:tracePt t="36733" x="1187450" y="4143375"/>
          <p14:tracePt t="36751" x="1125538" y="4160838"/>
          <p14:tracePt t="36766" x="1098550" y="4170363"/>
          <p14:tracePt t="36784" x="1062038" y="4179888"/>
          <p14:tracePt t="36800" x="1054100" y="4187825"/>
          <p14:tracePt t="36817" x="1036638" y="4187825"/>
          <p14:tracePt t="36833" x="1009650" y="4187825"/>
          <p14:tracePt t="36850" x="982663" y="4205288"/>
          <p14:tracePt t="36866" x="965200" y="4214813"/>
          <p14:tracePt t="36901" x="955675" y="4214813"/>
          <p14:tracePt t="36965" x="946150" y="4224338"/>
          <p14:tracePt t="37003" x="946150" y="4232275"/>
          <p14:tracePt t="37016" x="946150" y="4241800"/>
          <p14:tracePt t="37028" x="955675" y="4251325"/>
          <p14:tracePt t="37041" x="990600" y="4276725"/>
          <p14:tracePt t="37054" x="1044575" y="4303713"/>
          <p14:tracePt t="37067" x="1133475" y="4330700"/>
          <p14:tracePt t="37072" x="1223963" y="4348163"/>
          <p14:tracePt t="37083" x="1330325" y="4357688"/>
          <p14:tracePt t="37100" x="1438275" y="4375150"/>
          <p14:tracePt t="37116" x="1625600" y="4394200"/>
          <p14:tracePt t="37134" x="1670050" y="4394200"/>
          <p14:tracePt t="37149" x="1704975" y="4394200"/>
          <p14:tracePt t="37166" x="1741488" y="4394200"/>
          <p14:tracePt t="37182" x="1758950" y="4394200"/>
          <p14:tracePt t="37199" x="1785938" y="4394200"/>
          <p14:tracePt t="37215" x="1893888" y="4384675"/>
          <p14:tracePt t="37233" x="1928813" y="4375150"/>
          <p14:tracePt t="37249" x="1955800" y="4367213"/>
          <p14:tracePt t="37265" x="2000250" y="4357688"/>
          <p14:tracePt t="37282" x="2027238" y="4348163"/>
          <p14:tracePt t="37299" x="2054225" y="4340225"/>
          <p14:tracePt t="37316" x="2071688" y="4340225"/>
          <p14:tracePt t="37332" x="2116138" y="4330700"/>
          <p14:tracePt t="37349" x="2125663" y="4330700"/>
          <p14:tracePt t="37365" x="2143125" y="4330700"/>
          <p14:tracePt t="37382" x="2187575" y="4322763"/>
          <p14:tracePt t="37398" x="2205038" y="4322763"/>
          <p14:tracePt t="37416" x="2214563" y="4322763"/>
          <p14:tracePt t="37432" x="2232025" y="4322763"/>
          <p14:tracePt t="37449" x="2286000" y="4322763"/>
          <p14:tracePt t="37465" x="2330450" y="4313238"/>
          <p14:tracePt t="37482" x="2393950" y="4313238"/>
          <p14:tracePt t="37499" x="2428875" y="4313238"/>
          <p14:tracePt t="37515" x="2455863" y="4313238"/>
          <p14:tracePt t="37532" x="2490788" y="4313238"/>
          <p14:tracePt t="37549" x="2562225" y="4313238"/>
          <p14:tracePt t="37565" x="2598738" y="4313238"/>
          <p14:tracePt t="37582" x="2616200" y="4313238"/>
          <p14:tracePt t="37598" x="2660650" y="4313238"/>
          <p14:tracePt t="37615" x="2679700" y="4313238"/>
          <p14:tracePt t="37632" x="2687638" y="4313238"/>
          <p14:tracePt t="37648" x="2697163" y="4313238"/>
          <p14:tracePt t="37996" x="2714625" y="4313238"/>
          <p14:tracePt t="38011" x="2741613" y="4313238"/>
          <p14:tracePt t="38021" x="2813050" y="4313238"/>
          <p14:tracePt t="38034" x="2928938" y="4322763"/>
          <p14:tracePt t="38039" x="3062288" y="4340225"/>
          <p14:tracePt t="38049" x="3133725" y="4348163"/>
          <p14:tracePt t="38064" x="3187700" y="4348163"/>
          <p14:tracePt t="38081" x="3268663" y="4348163"/>
          <p14:tracePt t="38099" x="3303588" y="4357688"/>
          <p14:tracePt t="38115" x="3348038" y="4357688"/>
          <p14:tracePt t="38131" x="3367088" y="4367213"/>
          <p14:tracePt t="38131" x="3384550" y="4367213"/>
          <p14:tracePt t="38149" x="3402013" y="4367213"/>
          <p14:tracePt t="38166" x="3411538" y="4367213"/>
          <p14:tracePt t="38181" x="3429000" y="4367213"/>
          <p14:tracePt t="38199" x="3438525" y="4375150"/>
          <p14:tracePt t="38214" x="3446463" y="4375150"/>
          <p14:tracePt t="38251" x="3455988" y="4375150"/>
          <p14:tracePt t="38393" x="3465513" y="4375150"/>
          <p14:tracePt t="38415" x="3473450" y="4375150"/>
          <p14:tracePt t="38422" x="3482975" y="4375150"/>
          <p14:tracePt t="38432" x="3509963" y="4375150"/>
          <p14:tracePt t="38448" x="3536950" y="4384675"/>
          <p14:tracePt t="38464" x="3643313" y="4384675"/>
          <p14:tracePt t="38482" x="3697288" y="4384675"/>
          <p14:tracePt t="38498" x="3741738" y="4384675"/>
          <p14:tracePt t="38515" x="3848100" y="4384675"/>
          <p14:tracePt t="38531" x="3884613" y="4384675"/>
          <p14:tracePt t="38549" x="3929063" y="4394200"/>
          <p14:tracePt t="38564" x="3956050" y="4394200"/>
          <p14:tracePt t="38581" x="3983038" y="4402138"/>
          <p14:tracePt t="38598" x="3990975" y="4402138"/>
          <p14:tracePt t="38615" x="4000500" y="4402138"/>
          <p14:tracePt t="38631" x="4010025" y="4402138"/>
          <p14:tracePt t="39154" x="4027488" y="4402138"/>
          <p14:tracePt t="39166" x="4071938" y="4402138"/>
          <p14:tracePt t="39179" x="4143375" y="4402138"/>
          <p14:tracePt t="39192" x="4214813" y="4402138"/>
          <p14:tracePt t="39205" x="4286250" y="4411663"/>
          <p14:tracePt t="39217" x="4357688" y="4411663"/>
          <p14:tracePt t="39230" x="4429125" y="4411663"/>
          <p14:tracePt t="39235" x="4491038" y="4411663"/>
          <p14:tracePt t="39245" x="4527550" y="4411663"/>
          <p14:tracePt t="39262" x="4554538" y="4411663"/>
          <p14:tracePt t="39279" x="4589463" y="4411663"/>
          <p14:tracePt t="39296" x="4608513" y="4411663"/>
          <p14:tracePt t="39312" x="4616450" y="4411663"/>
          <p14:tracePt t="39329" x="4643438" y="4411663"/>
          <p14:tracePt t="39346" x="4660900" y="4411663"/>
          <p14:tracePt t="39362" x="4679950" y="4411663"/>
          <p14:tracePt t="39379" x="4697413" y="4411663"/>
          <p14:tracePt t="39396" x="4724400" y="4411663"/>
          <p14:tracePt t="39412" x="4732338" y="4411663"/>
          <p14:tracePt t="39429" x="4741863" y="4411663"/>
          <p14:tracePt t="39445" x="4759325" y="4411663"/>
          <p14:tracePt t="39462" x="4776788" y="4411663"/>
          <p14:tracePt t="39478" x="4795838" y="4411663"/>
          <p14:tracePt t="39495" x="4830763" y="4411663"/>
          <p14:tracePt t="39512" x="4857750" y="4411663"/>
          <p14:tracePt t="39529" x="4884738" y="4411663"/>
          <p14:tracePt t="39545" x="4938713" y="4419600"/>
          <p14:tracePt t="39562" x="4973638" y="4419600"/>
          <p14:tracePt t="39579" x="5010150" y="4419600"/>
          <p14:tracePt t="39595" x="5037138" y="4419600"/>
          <p14:tracePt t="39595" x="5062538" y="4429125"/>
          <p14:tracePt t="39614" x="5089525" y="4429125"/>
          <p14:tracePt t="39628" x="5108575" y="4438650"/>
          <p14:tracePt t="39646" x="5126038" y="4438650"/>
          <p14:tracePt t="39662" x="5143500" y="4438650"/>
          <p14:tracePt t="39679" x="5153025" y="4438650"/>
          <p14:tracePt t="39695" x="5160963" y="4438650"/>
          <p14:tracePt t="39712" x="5170488" y="4446588"/>
          <p14:tracePt t="39765" x="5180013" y="4446588"/>
          <p14:tracePt t="40313" x="5197475" y="4446588"/>
          <p14:tracePt t="40326" x="5214938" y="4446588"/>
          <p14:tracePt t="40333" x="5241925" y="4446588"/>
          <p14:tracePt t="40345" x="5276850" y="4446588"/>
          <p14:tracePt t="40361" x="5330825" y="4438650"/>
          <p14:tracePt t="40379" x="5357813" y="4438650"/>
          <p14:tracePt t="40395" x="5384800" y="4429125"/>
          <p14:tracePt t="40412" x="5473700" y="4419600"/>
          <p14:tracePt t="40429" x="5527675" y="4419600"/>
          <p14:tracePt t="40445" x="5562600" y="4419600"/>
          <p14:tracePt t="40462" x="5626100" y="4419600"/>
          <p14:tracePt t="40479" x="5643563" y="4419600"/>
          <p14:tracePt t="40495" x="5653088" y="4419600"/>
          <p14:tracePt t="40511" x="5670550" y="4419600"/>
          <p14:tracePt t="40528" x="5715000" y="4419600"/>
          <p14:tracePt t="40545" x="5732463" y="4419600"/>
          <p14:tracePt t="40561" x="5759450" y="4419600"/>
          <p14:tracePt t="40578" x="5795963" y="4419600"/>
          <p14:tracePt t="40595" x="5803900" y="4419600"/>
          <p14:tracePt t="40611" x="5822950" y="4419600"/>
          <p14:tracePt t="40628" x="5867400" y="4419600"/>
          <p14:tracePt t="40644" x="5894388" y="4419600"/>
          <p14:tracePt t="40661" x="5929313" y="4419600"/>
          <p14:tracePt t="40677" x="6010275" y="4419600"/>
          <p14:tracePt t="40695" x="6054725" y="4419600"/>
          <p14:tracePt t="40711" x="6089650" y="4419600"/>
          <p14:tracePt t="40727" x="6116638" y="4419600"/>
          <p14:tracePt t="40744" x="6161088" y="4419600"/>
          <p14:tracePt t="40783" x="6170613" y="4419600"/>
          <p14:tracePt t="40796" x="6180138" y="4419600"/>
          <p14:tracePt t="40821" x="6188075" y="4419600"/>
          <p14:tracePt t="41549" x="6205538" y="4419600"/>
          <p14:tracePt t="41560" x="6232525" y="4419600"/>
          <p14:tracePt t="41566" x="6276975" y="4419600"/>
          <p14:tracePt t="41576" x="6330950" y="4429125"/>
          <p14:tracePt t="41593" x="6411913" y="4429125"/>
          <p14:tracePt t="41610" x="6562725" y="4429125"/>
          <p14:tracePt t="41627" x="6634163" y="4438650"/>
          <p14:tracePt t="41643" x="6724650" y="4438650"/>
          <p14:tracePt t="41661" x="6867525" y="4438650"/>
          <p14:tracePt t="41677" x="6938963" y="4438650"/>
          <p14:tracePt t="41693" x="6983413" y="4438650"/>
          <p14:tracePt t="41710" x="7045325" y="4438650"/>
          <p14:tracePt t="41710" x="7089775" y="4438650"/>
          <p14:tracePt t="41728" x="7143750" y="4438650"/>
          <p14:tracePt t="41743" x="7188200" y="4438650"/>
          <p14:tracePt t="41760" x="7251700" y="4438650"/>
          <p14:tracePt t="41776" x="7348538" y="4438650"/>
          <p14:tracePt t="41793" x="7385050" y="4438650"/>
          <p14:tracePt t="41810" x="7412038" y="4446588"/>
          <p14:tracePt t="41826" x="7446963" y="4446588"/>
          <p14:tracePt t="41844" x="7466013" y="4446588"/>
          <p14:tracePt t="41860" x="7473950" y="4446588"/>
          <p14:tracePt t="41877" x="7491413" y="4446588"/>
          <p14:tracePt t="41893" x="7500938" y="4446588"/>
          <p14:tracePt t="41910" x="7510463" y="4446588"/>
          <p14:tracePt t="41926" x="7527925" y="4446588"/>
          <p14:tracePt t="41943" x="7537450" y="4446588"/>
          <p14:tracePt t="41960" x="7537450" y="4456113"/>
          <p14:tracePt t="41976" x="7545388" y="4456113"/>
          <p14:tracePt t="42021" x="7562850" y="4456113"/>
          <p14:tracePt t="42035" x="7572375" y="4456113"/>
          <p14:tracePt t="42542" x="7599363" y="4456113"/>
          <p14:tracePt t="42555" x="7634288" y="4456113"/>
          <p14:tracePt t="42569" x="7705725" y="4456113"/>
          <p14:tracePt t="42580" x="7769225" y="4465638"/>
          <p14:tracePt t="42593" x="7840663" y="4465638"/>
          <p14:tracePt t="42598" x="7902575" y="4465638"/>
          <p14:tracePt t="42608" x="7939088" y="4465638"/>
          <p14:tracePt t="42625" x="7966075" y="4465638"/>
          <p14:tracePt t="42641" x="8010525" y="4465638"/>
          <p14:tracePt t="42659" x="8027988" y="4465638"/>
          <p14:tracePt t="42675" x="8037513" y="4465638"/>
          <p14:tracePt t="42693" x="8081963" y="4465638"/>
          <p14:tracePt t="42709" x="8108950" y="4465638"/>
          <p14:tracePt t="42725" x="8126413" y="4465638"/>
          <p14:tracePt t="42742" x="8153400" y="4465638"/>
          <p14:tracePt t="42758" x="8188325" y="4465638"/>
          <p14:tracePt t="42775" x="8197850" y="4465638"/>
          <p14:tracePt t="42792" x="8215313" y="4465638"/>
          <p14:tracePt t="42808" x="8251825" y="4465638"/>
          <p14:tracePt t="42825" x="8259763" y="4465638"/>
          <p14:tracePt t="42841" x="8277225" y="4465638"/>
          <p14:tracePt t="42858" x="8323263" y="4465638"/>
          <p14:tracePt t="42875" x="8348663" y="4465638"/>
          <p14:tracePt t="42892" x="8385175" y="4465638"/>
          <p14:tracePt t="42908" x="8447088" y="4465638"/>
          <p14:tracePt t="42925" x="8491538" y="4465638"/>
          <p14:tracePt t="42942" x="8528050" y="4465638"/>
          <p14:tracePt t="42958" x="8589963" y="4465638"/>
          <p14:tracePt t="42976" x="8626475" y="4465638"/>
          <p14:tracePt t="42992" x="8653463" y="4465638"/>
          <p14:tracePt t="43008" x="8670925" y="4465638"/>
          <p14:tracePt t="43024" x="8715375" y="4465638"/>
          <p14:tracePt t="43043" x="8742363" y="4465638"/>
          <p14:tracePt t="43058" x="8759825" y="4465638"/>
          <p14:tracePt t="43548" x="8769350" y="4465638"/>
          <p14:tracePt t="43561" x="8777288" y="4465638"/>
          <p14:tracePt t="43569" x="8804275" y="4465638"/>
          <p14:tracePt t="43574" x="8858250" y="4465638"/>
          <p14:tracePt t="43591" x="8929688" y="4465638"/>
          <p14:tracePt t="43608" x="9153525" y="4465638"/>
          <p14:tracePt t="43625" x="9259888" y="4465638"/>
          <p14:tracePt t="43641" x="9358313" y="4465638"/>
          <p14:tracePt t="43658" x="9474200" y="4465638"/>
          <p14:tracePt t="43658" x="9582150" y="4465638"/>
          <p14:tracePt t="43676" x="9653588" y="4465638"/>
          <p14:tracePt t="43691" x="9732963" y="4465638"/>
          <p14:tracePt t="43708" x="9823450" y="4465638"/>
          <p14:tracePt t="43724" x="9974263" y="4465638"/>
          <p14:tracePt t="43741" x="10055225" y="4465638"/>
          <p14:tracePt t="43758" x="10117138" y="4465638"/>
          <p14:tracePt t="43774" x="10180638" y="4465638"/>
          <p14:tracePt t="43791" x="10198100" y="4465638"/>
          <p14:tracePt t="43807" x="10215563" y="4465638"/>
          <p14:tracePt t="43824" x="10252075" y="4465638"/>
          <p14:tracePt t="43841" x="10277475" y="4465638"/>
          <p14:tracePt t="43858" x="10296525" y="4465638"/>
          <p14:tracePt t="43874" x="10304463" y="4465638"/>
          <p14:tracePt t="43891" x="10323513" y="4465638"/>
          <p14:tracePt t="43907" x="10331450" y="4465638"/>
          <p14:tracePt t="43924" x="10340975" y="4465638"/>
          <p14:tracePt t="43941" x="10348913" y="4465638"/>
          <p14:tracePt t="43994" x="10358438" y="4465638"/>
          <p14:tracePt t="44019" x="10367963" y="4465638"/>
          <p14:tracePt t="44312" x="10375900" y="4465638"/>
          <p14:tracePt t="44350" x="10385425" y="4465638"/>
          <p14:tracePt t="44356" x="10394950" y="4465638"/>
          <p14:tracePt t="44375" x="10402888" y="4465638"/>
          <p14:tracePt t="44376" x="10420350" y="4465638"/>
          <p14:tracePt t="44390" x="10447338" y="4465638"/>
          <p14:tracePt t="44406" x="10456863" y="4465638"/>
          <p14:tracePt t="44423" x="10491788" y="4465638"/>
          <p14:tracePt t="44440" x="10510838" y="4465638"/>
          <p14:tracePt t="44457" x="10528300" y="4465638"/>
          <p14:tracePt t="44473" x="10545763" y="4465638"/>
          <p14:tracePt t="44490" x="10555288" y="4465638"/>
          <p14:tracePt t="44506" x="10563225" y="4465638"/>
          <p14:tracePt t="44523" x="10572750" y="4465638"/>
          <p14:tracePt t="44540" x="10582275" y="4465638"/>
          <p14:tracePt t="44580" x="10590213" y="4465638"/>
          <p14:tracePt t="44694" x="10501313" y="4465638"/>
          <p14:tracePt t="44707" x="10018713" y="4465638"/>
          <p14:tracePt t="44719" x="9082088" y="4465638"/>
          <p14:tracePt t="44732" x="8643938" y="4465638"/>
          <p14:tracePt t="44745" x="7867650" y="4518025"/>
          <p14:tracePt t="44758" x="7304088" y="4554538"/>
          <p14:tracePt t="44764" x="6759575" y="4625975"/>
          <p14:tracePt t="44773" x="6411913" y="4670425"/>
          <p14:tracePt t="44789" x="6134100" y="4687888"/>
          <p14:tracePt t="44806" x="5357813" y="4803775"/>
          <p14:tracePt t="44823" x="4848225" y="4857750"/>
          <p14:tracePt t="44839" x="4633913" y="4884738"/>
          <p14:tracePt t="44856" x="4143375" y="5045075"/>
          <p14:tracePt t="44873" x="4062413" y="5072063"/>
          <p14:tracePt t="45254" x="4044950" y="5072063"/>
          <p14:tracePt t="45267" x="3983038" y="5072063"/>
          <p14:tracePt t="45279" x="3768725" y="5072063"/>
          <p14:tracePt t="45292" x="3313113" y="5072063"/>
          <p14:tracePt t="45299" x="2901950" y="5072063"/>
          <p14:tracePt t="45306" x="2795588" y="5072063"/>
          <p14:tracePt t="45322" x="2724150" y="5072063"/>
          <p14:tracePt t="45339" x="2562225" y="5072063"/>
          <p14:tracePt t="45356" x="2500313" y="5062538"/>
          <p14:tracePt t="45373" x="2455863" y="5054600"/>
          <p14:tracePt t="45389" x="2393950" y="5027613"/>
          <p14:tracePt t="45389" x="2339975" y="5010150"/>
          <p14:tracePt t="45407" x="2295525" y="4991100"/>
          <p14:tracePt t="45422" x="2259013" y="4973638"/>
          <p14:tracePt t="45439" x="2214563" y="4956175"/>
          <p14:tracePt t="45455" x="2187575" y="4929188"/>
          <p14:tracePt t="45472" x="2170113" y="4929188"/>
          <p14:tracePt t="45489" x="2170113" y="4919663"/>
          <p14:tracePt t="45505" x="2160588" y="4919663"/>
          <p14:tracePt t="45598" x="2160588" y="4911725"/>
          <p14:tracePt t="45674" x="2179638" y="4911725"/>
          <p14:tracePt t="45687" x="2205038" y="4902200"/>
          <p14:tracePt t="45700" x="2251075" y="4902200"/>
          <p14:tracePt t="45713" x="2312988" y="4894263"/>
          <p14:tracePt t="45725" x="2374900" y="4884738"/>
          <p14:tracePt t="45725" x="2428875" y="4875213"/>
          <p14:tracePt t="45751" x="2490788" y="4857750"/>
          <p14:tracePt t="45764" x="2554288" y="4848225"/>
          <p14:tracePt t="45770" x="2608263" y="4840288"/>
          <p14:tracePt t="45789" x="2660650" y="4840288"/>
          <p14:tracePt t="45790" x="2697163" y="4830763"/>
          <p14:tracePt t="45806" x="2714625" y="4830763"/>
          <p14:tracePt t="45822" x="2732088" y="4830763"/>
          <p14:tracePt t="45839" x="2776538" y="4830763"/>
          <p14:tracePt t="45855" x="2786063" y="4830763"/>
          <p14:tracePt t="45872" x="2803525" y="4830763"/>
          <p14:tracePt t="45888" x="2822575" y="4830763"/>
          <p14:tracePt t="45905" x="2830513" y="4830763"/>
          <p14:tracePt t="45941" x="2840038" y="4830763"/>
          <p14:tracePt t="45966" x="2847975" y="4830763"/>
          <p14:tracePt t="45979" x="2857500" y="4830763"/>
          <p14:tracePt t="45991" x="2874963" y="4830763"/>
          <p14:tracePt t="46005" x="2884488" y="4830763"/>
          <p14:tracePt t="46005" x="2901950" y="4830763"/>
          <p14:tracePt t="46021" x="2919413" y="4830763"/>
          <p14:tracePt t="46037" x="2946400" y="4830763"/>
          <p14:tracePt t="46055" x="3000375" y="4830763"/>
          <p14:tracePt t="46071" x="3036888" y="4830763"/>
          <p14:tracePt t="46088" x="3062288" y="4840288"/>
          <p14:tracePt t="46104" x="3125788" y="4848225"/>
          <p14:tracePt t="46121" x="3143250" y="4857750"/>
          <p14:tracePt t="46138" x="3152775" y="4857750"/>
          <p14:tracePt t="46154" x="3160713" y="4857750"/>
          <p14:tracePt t="46171" x="3179763" y="4857750"/>
          <p14:tracePt t="46209" x="3197225" y="4857750"/>
          <p14:tracePt t="46222" x="3205163" y="4857750"/>
          <p14:tracePt t="46222" x="3224213" y="4857750"/>
          <p14:tracePt t="46577" x="3232150" y="4857750"/>
          <p14:tracePt t="46588" x="3241675" y="4857750"/>
          <p14:tracePt t="46604" x="3259138" y="4857750"/>
          <p14:tracePt t="46604" x="3313113" y="4857750"/>
          <p14:tracePt t="46621" x="3375025" y="4857750"/>
          <p14:tracePt t="46637" x="3500438" y="4848225"/>
          <p14:tracePt t="46655" x="3544888" y="4848225"/>
          <p14:tracePt t="46670" x="3581400" y="4848225"/>
          <p14:tracePt t="46688" x="3608388" y="4848225"/>
          <p14:tracePt t="46704" x="3687763" y="4848225"/>
          <p14:tracePt t="46721" x="3714750" y="4848225"/>
          <p14:tracePt t="46737" x="3732213" y="4840288"/>
          <p14:tracePt t="46754" x="3759200" y="4840288"/>
          <p14:tracePt t="46771" x="3776663" y="4830763"/>
          <p14:tracePt t="46809" x="3786188" y="4830763"/>
          <p14:tracePt t="46809" x="3795713" y="4830763"/>
          <p14:tracePt t="46820" x="3803650" y="4830763"/>
          <p14:tracePt t="46837" x="3813175" y="4830763"/>
          <p14:tracePt t="46854" x="3822700" y="4830763"/>
          <p14:tracePt t="46854" x="3830638" y="4830763"/>
          <p14:tracePt t="46871" x="3840163" y="4830763"/>
          <p14:tracePt t="46887" x="3848100" y="4830763"/>
          <p14:tracePt t="46904" x="3857625" y="4830763"/>
          <p14:tracePt t="46921" x="3884613" y="4822825"/>
          <p14:tracePt t="46939" x="3894138" y="4822825"/>
          <p14:tracePt t="46954" x="3902075" y="4822825"/>
          <p14:tracePt t="47024" x="3911600" y="4822825"/>
          <p14:tracePt t="47571" x="3929063" y="4822825"/>
          <p14:tracePt t="47584" x="3938588" y="4822825"/>
          <p14:tracePt t="47598" x="3956050" y="4822825"/>
          <p14:tracePt t="47610" x="3983038" y="4822825"/>
          <p14:tracePt t="47622" x="4017963" y="4822825"/>
          <p14:tracePt t="47625" x="4081463" y="4822825"/>
          <p14:tracePt t="47636" x="4125913" y="4830763"/>
          <p14:tracePt t="47652" x="4187825" y="4840288"/>
          <p14:tracePt t="47669" x="4268788" y="4840288"/>
          <p14:tracePt t="47687" x="4295775" y="4848225"/>
          <p14:tracePt t="47702" x="4313238" y="4857750"/>
          <p14:tracePt t="47720" x="4357688" y="4875213"/>
          <p14:tracePt t="47736" x="4375150" y="4875213"/>
          <p14:tracePt t="47753" x="4375150" y="4884738"/>
          <p14:tracePt t="47769" x="4394200" y="4894263"/>
          <p14:tracePt t="47786" x="4411663" y="4894263"/>
          <p14:tracePt t="47802" x="4429125" y="4902200"/>
          <p14:tracePt t="47838" x="4438650" y="4902200"/>
          <p14:tracePt t="47838" x="4438650" y="4911725"/>
          <p14:tracePt t="48322" x="4446588" y="4911725"/>
          <p14:tracePt t="48335" x="4483100" y="4911725"/>
          <p14:tracePt t="48347" x="4545013" y="4894263"/>
          <p14:tracePt t="48360" x="4633913" y="4884738"/>
          <p14:tracePt t="48373" x="4724400" y="4884738"/>
          <p14:tracePt t="48386" x="4795838" y="4875213"/>
          <p14:tracePt t="48387" x="4867275" y="4875213"/>
          <p14:tracePt t="48402" x="4929188" y="4875213"/>
          <p14:tracePt t="48419" x="4956175" y="4875213"/>
          <p14:tracePt t="48435" x="4991100" y="4875213"/>
          <p14:tracePt t="48475" x="5000625" y="4875213"/>
          <p14:tracePt t="49061" x="4973638" y="4875213"/>
          <p14:tracePt t="49075" x="4911725" y="4875213"/>
          <p14:tracePt t="49087" x="4608513" y="4875213"/>
          <p14:tracePt t="49102" x="4010025" y="4973638"/>
          <p14:tracePt t="49103" x="3660775" y="5018088"/>
          <p14:tracePt t="49118" x="3429000" y="5045075"/>
          <p14:tracePt t="49135" x="2874963" y="5116513"/>
          <p14:tracePt t="49152" x="2643188" y="5143500"/>
          <p14:tracePt t="49169" x="2455863" y="5180013"/>
          <p14:tracePt t="49185" x="2286000" y="5224463"/>
          <p14:tracePt t="49202" x="2116138" y="5241925"/>
          <p14:tracePt t="49219" x="1946275" y="5276850"/>
          <p14:tracePt t="49235" x="1795463" y="5313363"/>
          <p14:tracePt t="49252" x="1724025" y="5340350"/>
          <p14:tracePt t="49268" x="1660525" y="5357813"/>
          <p14:tracePt t="49285" x="1625600" y="5394325"/>
          <p14:tracePt t="49302" x="1517650" y="5456238"/>
          <p14:tracePt t="49318" x="1473200" y="5500688"/>
          <p14:tracePt t="49335" x="1438275" y="5537200"/>
          <p14:tracePt t="49351" x="1401763" y="5562600"/>
          <p14:tracePt t="49556" x="1428750" y="5562600"/>
          <p14:tracePt t="49569" x="1482725" y="5562600"/>
          <p14:tracePt t="49575" x="1608138" y="5562600"/>
          <p14:tracePt t="49583" x="1795463" y="5527675"/>
          <p14:tracePt t="49600" x="2054225" y="5483225"/>
          <p14:tracePt t="49617" x="2384425" y="5438775"/>
          <p14:tracePt t="49635" x="2419350" y="5429250"/>
          <p14:tracePt t="49650" x="2446338" y="5429250"/>
          <p14:tracePt t="49667" x="2482850" y="5429250"/>
          <p14:tracePt t="49684" x="2500313" y="5429250"/>
          <p14:tracePt t="49701" x="2517775" y="5429250"/>
          <p14:tracePt t="49717" x="2527300" y="5429250"/>
          <p14:tracePt t="49735" x="2562225" y="5429250"/>
          <p14:tracePt t="49750" x="2589213" y="5429250"/>
          <p14:tracePt t="49767" x="2633663" y="5429250"/>
          <p14:tracePt t="49784" x="2724150" y="5429250"/>
          <p14:tracePt t="49801" x="2795588" y="5429250"/>
          <p14:tracePt t="49817" x="2867025" y="5429250"/>
          <p14:tracePt t="49834" x="3000375" y="5429250"/>
          <p14:tracePt t="49850" x="3036888" y="5429250"/>
          <p14:tracePt t="49867" x="3089275" y="5429250"/>
          <p14:tracePt t="49884" x="3187700" y="5429250"/>
          <p14:tracePt t="49901" x="3214688" y="5429250"/>
          <p14:tracePt t="49917" x="3241675" y="5429250"/>
          <p14:tracePt t="49933" x="3268663" y="5429250"/>
          <p14:tracePt t="49950" x="3276600" y="5438775"/>
          <p14:tracePt t="50017" x="3286125" y="5438775"/>
          <p14:tracePt t="50473" x="3322638" y="5438775"/>
          <p14:tracePt t="50485" x="3419475" y="5446713"/>
          <p14:tracePt t="50490" x="3759200" y="5473700"/>
          <p14:tracePt t="50500" x="3983038" y="5483225"/>
          <p14:tracePt t="50517" x="4081463" y="5483225"/>
          <p14:tracePt t="50533" x="4187825" y="5483225"/>
          <p14:tracePt t="50551" x="4384675" y="5483225"/>
          <p14:tracePt t="50566" x="4483100" y="5483225"/>
          <p14:tracePt t="50584" x="4545013" y="5483225"/>
          <p14:tracePt t="50600" x="4660900" y="5483225"/>
          <p14:tracePt t="50617" x="4714875" y="5483225"/>
          <p14:tracePt t="50633" x="4751388" y="5483225"/>
          <p14:tracePt t="50650" x="4813300" y="5483225"/>
          <p14:tracePt t="50667" x="4848225" y="5483225"/>
          <p14:tracePt t="50683" x="4875213" y="5483225"/>
          <p14:tracePt t="50699" x="4919663" y="5483225"/>
          <p14:tracePt t="50717" x="4938713" y="5483225"/>
          <p14:tracePt t="50733" x="4956175" y="5483225"/>
          <p14:tracePt t="50750" x="5000625" y="5500688"/>
          <p14:tracePt t="50767" x="5010150" y="5500688"/>
          <p14:tracePt t="50784" x="5018088" y="5500688"/>
          <p14:tracePt t="50843" x="5027613" y="5500688"/>
          <p14:tracePt t="51772" x="5018088" y="5500688"/>
          <p14:tracePt t="51786" x="5000625" y="5500688"/>
          <p14:tracePt t="51804" x="4965700" y="5500688"/>
          <p14:tracePt t="51805" x="4875213" y="5500688"/>
          <p14:tracePt t="51815" x="4786313" y="5500688"/>
          <p14:tracePt t="51831" x="4705350" y="5500688"/>
          <p14:tracePt t="51848" x="4589463" y="5500688"/>
          <p14:tracePt t="51865" x="4572000" y="5500688"/>
          <p14:tracePt t="51881" x="4562475" y="5500688"/>
          <p14:tracePt t="51898" x="4554538" y="5500688"/>
          <p14:tracePt t="52015" x="4562475" y="5500688"/>
          <p14:tracePt t="52028" x="4589463" y="5500688"/>
          <p14:tracePt t="52041" x="4643438" y="5500688"/>
          <p14:tracePt t="52054" x="4751388" y="5500688"/>
          <p14:tracePt t="52066" x="4875213" y="5500688"/>
          <p14:tracePt t="52067" x="4983163" y="5500688"/>
          <p14:tracePt t="52081" x="5045075" y="5500688"/>
          <p14:tracePt t="52098" x="5089525" y="5500688"/>
          <p14:tracePt t="52114" x="5180013" y="5500688"/>
          <p14:tracePt t="52132" x="5214938" y="5500688"/>
          <p14:tracePt t="52148" x="5251450" y="5500688"/>
          <p14:tracePt t="52165" x="5295900" y="5500688"/>
          <p14:tracePt t="52165" x="5340350" y="5510213"/>
          <p14:tracePt t="52183" x="5367338" y="5518150"/>
          <p14:tracePt t="52198" x="5394325" y="5518150"/>
          <p14:tracePt t="52215" x="5419725" y="5527675"/>
          <p14:tracePt t="52232" x="5438775" y="5527675"/>
          <p14:tracePt t="52248" x="5456238" y="5537200"/>
          <p14:tracePt t="52266" x="5483225" y="5537200"/>
          <p14:tracePt t="52281" x="5537200" y="5537200"/>
          <p14:tracePt t="52298" x="5554663" y="5537200"/>
          <p14:tracePt t="52315" x="5562600" y="5537200"/>
          <p14:tracePt t="52331" x="5581650" y="5537200"/>
          <p14:tracePt t="52348" x="5589588" y="5537200"/>
          <p14:tracePt t="52364" x="5599113" y="5537200"/>
          <p14:tracePt t="52818" x="5616575" y="5537200"/>
          <p14:tracePt t="52831" x="5653088" y="5537200"/>
          <p14:tracePt t="52843" x="5697538" y="5537200"/>
          <p14:tracePt t="52847" x="5786438" y="5527675"/>
          <p14:tracePt t="52863" x="5875338" y="5518150"/>
          <p14:tracePt t="52863" x="6000750" y="5510213"/>
          <p14:tracePt t="52881" x="6116638" y="5500688"/>
          <p14:tracePt t="52896" x="6215063" y="5500688"/>
          <p14:tracePt t="52913" x="6296025" y="5500688"/>
          <p14:tracePt t="52930" x="6491288" y="5500688"/>
          <p14:tracePt t="52947" x="6581775" y="5500688"/>
          <p14:tracePt t="52963" x="6680200" y="5491163"/>
          <p14:tracePt t="52980" x="6858000" y="5491163"/>
          <p14:tracePt t="52997" x="6929438" y="5491163"/>
          <p14:tracePt t="53013" x="7010400" y="5491163"/>
          <p14:tracePt t="53030" x="7072313" y="5491163"/>
          <p14:tracePt t="53047" x="7099300" y="5491163"/>
          <p14:tracePt t="53063" x="7116763" y="5491163"/>
          <p14:tracePt t="53079" x="7143750" y="5491163"/>
          <p14:tracePt t="53096" x="7180263" y="5491163"/>
          <p14:tracePt t="53113" x="7205663" y="5491163"/>
          <p14:tracePt t="53130" x="7232650" y="5491163"/>
          <p14:tracePt t="53146" x="7277100" y="5491163"/>
          <p14:tracePt t="53187" x="7296150" y="5491163"/>
          <p14:tracePt t="53658" x="7323138" y="5491163"/>
          <p14:tracePt t="53671" x="7375525" y="5491163"/>
          <p14:tracePt t="53684" x="7518400" y="5491163"/>
          <p14:tracePt t="53697" x="7742238" y="5491163"/>
          <p14:tracePt t="53697" x="7983538" y="5491163"/>
          <p14:tracePt t="53713" x="8116888" y="5491163"/>
          <p14:tracePt t="53730" x="8224838" y="5491163"/>
          <p14:tracePt t="53746" x="8420100" y="5491163"/>
          <p14:tracePt t="53763" x="8491538" y="5491163"/>
          <p14:tracePt t="53780" x="8545513" y="5491163"/>
          <p14:tracePt t="53796" x="8661400" y="5491163"/>
          <p14:tracePt t="53812" x="8715375" y="5491163"/>
          <p14:tracePt t="53829" x="8759825" y="5491163"/>
          <p14:tracePt t="53846" x="8804275" y="5491163"/>
          <p14:tracePt t="53863" x="8831263" y="5491163"/>
          <p14:tracePt t="53879" x="8858250" y="5491163"/>
          <p14:tracePt t="53896" x="8867775" y="5491163"/>
          <p14:tracePt t="53913" x="8885238" y="5500688"/>
          <p14:tracePt t="53929" x="8902700" y="5500688"/>
          <p14:tracePt t="53946" x="8912225" y="5510213"/>
          <p14:tracePt t="53962" x="8939213" y="5510213"/>
          <p14:tracePt t="53980" x="8956675" y="5518150"/>
          <p14:tracePt t="53996" x="8974138" y="5518150"/>
          <p14:tracePt t="54013" x="9010650" y="5518150"/>
          <p14:tracePt t="54029" x="9037638" y="5518150"/>
          <p14:tracePt t="54046" x="9055100" y="5518150"/>
          <p14:tracePt t="54063" x="9109075" y="5518150"/>
          <p14:tracePt t="54080" x="9126538" y="5527675"/>
          <p14:tracePt t="54096" x="9144000" y="5527675"/>
          <p14:tracePt t="54112" x="9188450" y="5527675"/>
          <p14:tracePt t="54131" x="9205913" y="5527675"/>
          <p14:tracePt t="54145" x="9215438" y="5527675"/>
          <p14:tracePt t="54162" x="9242425" y="5527675"/>
          <p14:tracePt t="54179" x="9269413" y="5537200"/>
          <p14:tracePt t="54196" x="9277350" y="5537200"/>
          <p14:tracePt t="54212" x="9296400" y="5537200"/>
          <p14:tracePt t="54230" x="9313863" y="5537200"/>
          <p14:tracePt t="54246" x="9323388" y="5537200"/>
          <p14:tracePt t="54295" x="9331325" y="5537200"/>
          <p14:tracePt t="54308" x="9340850" y="5537200"/>
          <p14:tracePt t="54625" x="9358313" y="5537200"/>
          <p14:tracePt t="54639" x="9385300" y="5537200"/>
          <p14:tracePt t="54650" x="9456738" y="5527675"/>
          <p14:tracePt t="54664" x="9582150" y="5518150"/>
          <p14:tracePt t="54667" x="9804400" y="5483225"/>
          <p14:tracePt t="54678" x="10010775" y="5456238"/>
          <p14:tracePt t="54695" x="10215563" y="5429250"/>
          <p14:tracePt t="54713" x="10518775" y="5402263"/>
          <p14:tracePt t="54730" x="10626725" y="5402263"/>
          <p14:tracePt t="54745" x="10698163" y="5402263"/>
          <p14:tracePt t="54762" x="10796588" y="5402263"/>
          <p14:tracePt t="54778" x="10823575" y="5402263"/>
          <p14:tracePt t="54795" x="10848975" y="5402263"/>
          <p14:tracePt t="54812" x="10875963" y="5402263"/>
          <p14:tracePt t="54857" x="10885488" y="5402263"/>
          <p14:tracePt t="55032" x="10875963" y="5411788"/>
          <p14:tracePt t="55048" x="10868025" y="5411788"/>
          <p14:tracePt t="55049" x="10848975" y="5419725"/>
          <p14:tracePt t="55062" x="10823575" y="5419725"/>
          <p14:tracePt t="55079" x="10769600" y="5429250"/>
          <p14:tracePt t="55095" x="10563225" y="5456238"/>
          <p14:tracePt t="55113" x="10367963" y="5465763"/>
          <p14:tracePt t="55128" x="10090150" y="5500688"/>
          <p14:tracePt t="55146" x="9491663" y="5554663"/>
          <p14:tracePt t="55162" x="9331325" y="5581650"/>
          <p14:tracePt t="55179" x="9197975" y="5589588"/>
          <p14:tracePt t="55195" x="8983663" y="5616575"/>
          <p14:tracePt t="55213" x="8912225" y="5626100"/>
          <p14:tracePt t="55230" x="8688388" y="5653088"/>
          <p14:tracePt t="55245" x="8447088" y="5661025"/>
          <p14:tracePt t="55262" x="8402638" y="5680075"/>
          <p14:tracePt t="55279" x="8348663" y="5688013"/>
          <p14:tracePt t="55297" x="8313738" y="5697538"/>
          <p14:tracePt t="55606" x="8286750" y="5697538"/>
          <p14:tracePt t="55619" x="8224838" y="5697538"/>
          <p14:tracePt t="55634" x="8001000" y="5697538"/>
          <p14:tracePt t="55645" x="7277100" y="5688013"/>
          <p14:tracePt t="55646" x="6510338" y="5688013"/>
          <p14:tracePt t="55660" x="6072188" y="5688013"/>
          <p14:tracePt t="55677" x="5857875" y="5688013"/>
          <p14:tracePt t="55694" x="5411788" y="5688013"/>
          <p14:tracePt t="55711" x="5268913" y="5688013"/>
          <p14:tracePt t="55728" x="5072063" y="5688013"/>
          <p14:tracePt t="55744" x="4303713" y="5741988"/>
          <p14:tracePt t="55761" x="4179888" y="5741988"/>
          <p14:tracePt t="55777" x="4081463" y="5751513"/>
          <p14:tracePt t="55794" x="3946525" y="5768975"/>
          <p14:tracePt t="55811" x="3902075" y="5776913"/>
          <p14:tracePt t="55828" x="3867150" y="5786438"/>
          <p14:tracePt t="55844" x="3848100" y="5786438"/>
          <p14:tracePt t="55861" x="3830638" y="5786438"/>
          <p14:tracePt t="55877" x="3822700" y="5786438"/>
          <p14:tracePt t="56180" x="3813175" y="5786438"/>
          <p14:tracePt t="56192" x="3776663" y="5786438"/>
          <p14:tracePt t="56205" x="3679825" y="5786438"/>
          <p14:tracePt t="56210" x="3527425" y="5813425"/>
          <p14:tracePt t="56227" x="3322638" y="5840413"/>
          <p14:tracePt t="56244" x="3232150" y="5848350"/>
          <p14:tracePt t="56260" x="3160713" y="5857875"/>
          <p14:tracePt t="56277" x="3036888" y="5875338"/>
          <p14:tracePt t="56294" x="3009900" y="5875338"/>
          <p14:tracePt t="56310" x="2990850" y="5884863"/>
          <p14:tracePt t="56327" x="2982913" y="5884863"/>
          <p14:tracePt t="56344" x="2973388" y="5884863"/>
          <p14:tracePt t="56509" x="2982913" y="5894388"/>
          <p14:tracePt t="56523" x="3054350" y="5902325"/>
          <p14:tracePt t="56535" x="3179763" y="5919788"/>
          <p14:tracePt t="56549" x="3286125" y="5946775"/>
          <p14:tracePt t="56559" x="3357563" y="5946775"/>
          <p14:tracePt t="56561" x="3429000" y="5956300"/>
          <p14:tracePt t="56575" x="3490913" y="5956300"/>
          <p14:tracePt t="56592" x="3517900" y="5956300"/>
          <p14:tracePt t="56609" x="3536950" y="5956300"/>
          <p14:tracePt t="56626" x="3544888" y="5956300"/>
          <p14:tracePt t="56643" x="3554413" y="5956300"/>
          <p14:tracePt t="56687" x="3562350" y="5956300"/>
          <p14:tracePt t="56804" x="3571875" y="5956300"/>
          <p14:tracePt t="56827" x="3589338" y="5956300"/>
          <p14:tracePt t="56840" x="3616325" y="5956300"/>
          <p14:tracePt t="56853" x="3660775" y="5956300"/>
          <p14:tracePt t="56866" x="3714750" y="5956300"/>
          <p14:tracePt t="56878" x="3768725" y="5956300"/>
          <p14:tracePt t="56891" x="3795713" y="5956300"/>
          <p14:tracePt t="56898" x="3822700" y="5956300"/>
          <p14:tracePt t="56931" x="3830638" y="5956300"/>
          <p14:tracePt t="57809" x="3848100" y="5956300"/>
          <p14:tracePt t="57822" x="3884613" y="5956300"/>
          <p14:tracePt t="57835" x="3990975" y="5956300"/>
          <p14:tracePt t="57847" x="4116388" y="5956300"/>
          <p14:tracePt t="57860" x="4241800" y="5956300"/>
          <p14:tracePt t="57871" x="4330700" y="5956300"/>
          <p14:tracePt t="57875" x="4411663" y="5956300"/>
          <p14:tracePt t="57891" x="4483100" y="5956300"/>
          <p14:tracePt t="57908" x="4581525" y="5956300"/>
          <p14:tracePt t="57925" x="4598988" y="5956300"/>
          <p14:tracePt t="57942" x="4625975" y="5956300"/>
          <p14:tracePt t="57958" x="4643438" y="5956300"/>
          <p14:tracePt t="57975" x="4652963" y="5956300"/>
          <p14:tracePt t="58013" x="4660900" y="5956300"/>
          <p14:tracePt t="58038" x="4670425" y="5956300"/>
          <p14:tracePt t="58051" x="4679950" y="5956300"/>
          <p14:tracePt t="58076" x="4687888" y="5956300"/>
          <p14:tracePt t="58191" x="4697413" y="5956300"/>
          <p14:tracePt t="58216" x="4705350" y="5956300"/>
          <p14:tracePt t="58229" x="4714875" y="5956300"/>
          <p14:tracePt t="58242" x="4724400" y="5956300"/>
          <p14:tracePt t="58246" x="4751388" y="5956300"/>
          <p14:tracePt t="58258" x="4768850" y="5956300"/>
          <p14:tracePt t="58274" x="4795838" y="5965825"/>
          <p14:tracePt t="58291" x="4822825" y="5965825"/>
          <p14:tracePt t="58308" x="4840288" y="5965825"/>
          <p14:tracePt t="58324" x="4848225" y="5965825"/>
          <p14:tracePt t="58342" x="4857750" y="5965825"/>
          <p14:tracePt t="58420" x="4867275" y="5965825"/>
          <p14:tracePt t="58433" x="4875213" y="5965825"/>
          <p14:tracePt t="58891" x="4884738" y="5965825"/>
          <p14:tracePt t="58904" x="4902200" y="5965825"/>
          <p14:tracePt t="58906" x="4919663" y="5965825"/>
          <p14:tracePt t="58923" x="4965700" y="5965825"/>
          <p14:tracePt t="58940" x="5072063" y="5973763"/>
          <p14:tracePt t="58956" x="5126038" y="5983288"/>
          <p14:tracePt t="58973" x="5153025" y="5983288"/>
          <p14:tracePt t="58990" x="5170488" y="5983288"/>
          <p14:tracePt t="59007" x="5187950" y="5983288"/>
          <p14:tracePt t="59023" x="5197475" y="5983288"/>
          <p14:tracePt t="59107" x="5205413" y="5983288"/>
          <p14:tracePt t="59172" x="5214938" y="5983288"/>
          <p14:tracePt t="59198" x="5232400" y="5983288"/>
          <p14:tracePt t="59210" x="5241925" y="5983288"/>
          <p14:tracePt t="59230" x="5268913" y="5983288"/>
          <p14:tracePt t="59230" x="5303838" y="5983288"/>
          <p14:tracePt t="59240" x="5340350" y="5983288"/>
          <p14:tracePt t="59257" x="5446713" y="5983288"/>
          <p14:tracePt t="59273" x="5510213" y="5983288"/>
          <p14:tracePt t="59290" x="5572125" y="5983288"/>
          <p14:tracePt t="59306" x="5626100" y="5983288"/>
          <p14:tracePt t="59324" x="5697538" y="5983288"/>
          <p14:tracePt t="59340" x="5724525" y="5983288"/>
          <p14:tracePt t="59357" x="5741988" y="5983288"/>
          <p14:tracePt t="59373" x="5768975" y="5983288"/>
          <p14:tracePt t="59390" x="5776913" y="5983288"/>
          <p14:tracePt t="59406" x="5795963" y="5983288"/>
          <p14:tracePt t="59423" x="5803900" y="5983288"/>
          <p14:tracePt t="59821" x="5822950" y="5983288"/>
          <p14:tracePt t="59834" x="5848350" y="5983288"/>
          <p14:tracePt t="59847" x="5884863" y="5983288"/>
          <p14:tracePt t="59859" x="5965825" y="5983288"/>
          <p14:tracePt t="59861" x="6081713" y="5991225"/>
          <p14:tracePt t="59875" x="6205538" y="5991225"/>
          <p14:tracePt t="59892" x="6276975" y="5991225"/>
          <p14:tracePt t="59907" x="6357938" y="5991225"/>
          <p14:tracePt t="59927" x="6375400" y="5991225"/>
          <p14:tracePt t="59941" x="6402388" y="5991225"/>
          <p14:tracePt t="59958" x="6438900" y="5991225"/>
          <p14:tracePt t="59977" x="6465888" y="5991225"/>
          <p14:tracePt t="59991" x="6491288" y="5991225"/>
          <p14:tracePt t="60007" x="6510338" y="5991225"/>
          <p14:tracePt t="60026" x="6518275" y="5991225"/>
          <p14:tracePt t="60042" x="6527800" y="5991225"/>
          <p14:tracePt t="60057" x="6537325" y="5991225"/>
          <p14:tracePt t="60075" x="6545263" y="5991225"/>
          <p14:tracePt t="60090" x="6554788" y="5991225"/>
          <p14:tracePt t="60108" x="6562725" y="5991225"/>
          <p14:tracePt t="60124" x="6589713" y="5991225"/>
          <p14:tracePt t="60142" x="6616700" y="5991225"/>
          <p14:tracePt t="60157" x="6653213" y="5991225"/>
          <p14:tracePt t="60175" x="6724650" y="5991225"/>
          <p14:tracePt t="60191" x="6777038" y="5991225"/>
          <p14:tracePt t="60209" x="6813550" y="5991225"/>
          <p14:tracePt t="60225" x="6831013" y="5991225"/>
          <p14:tracePt t="60225" x="6848475" y="5991225"/>
          <p14:tracePt t="60267" x="6867525" y="5991225"/>
          <p14:tracePt t="60280" x="6875463" y="5991225"/>
          <p14:tracePt t="60293" x="6884988" y="5991225"/>
          <p14:tracePt t="60318" x="6894513" y="5991225"/>
          <p14:tracePt t="60941" x="6911975" y="5991225"/>
          <p14:tracePt t="60954" x="6919913" y="5991225"/>
          <p14:tracePt t="60963" x="6946900" y="5991225"/>
          <p14:tracePt t="60973" x="7000875" y="5983288"/>
          <p14:tracePt t="60990" x="7143750" y="5973763"/>
          <p14:tracePt t="61006" x="7232650" y="5973763"/>
          <p14:tracePt t="61024" x="7331075" y="5965825"/>
          <p14:tracePt t="61039" x="7456488" y="5946775"/>
          <p14:tracePt t="61059" x="7500938" y="5946775"/>
          <p14:tracePt t="61073" x="7545388" y="5946775"/>
          <p14:tracePt t="61090" x="7589838" y="5946775"/>
          <p14:tracePt t="61122" x="7608888" y="5946775"/>
          <p14:tracePt t="61124" x="7616825" y="5946775"/>
          <p14:tracePt t="61141" x="7626350" y="5946775"/>
          <p14:tracePt t="61157" x="7634288" y="5946775"/>
          <p14:tracePt t="62159" x="0" y="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14871" y="2569697"/>
                <a:ext cx="10149840" cy="2834640"/>
              </a:xfrm>
            </p:spPr>
            <p:txBody>
              <a:bodyPr/>
              <a:lstStyle/>
              <a:p>
                <a:pPr marL="0" indent="0" algn="just">
                  <a:lnSpc>
                    <a:spcPct val="150000"/>
                  </a:lnSpc>
                  <a:spcAft>
                    <a:spcPts val="1800"/>
                  </a:spcAft>
                  <a:buNone/>
                </a:pPr>
                <a:r>
                  <a:rPr lang="en-US" sz="2000" b="1" dirty="0">
                    <a:latin typeface="Candara" panose="020E0502030303020204" pitchFamily="34" charset="0"/>
                  </a:rPr>
                  <a:t>(4) Irrational numbers</a:t>
                </a:r>
                <a:r>
                  <a:rPr lang="en-US" sz="2000" dirty="0">
                    <a:latin typeface="Candara" panose="020E0502030303020204" pitchFamily="34" charset="0"/>
                  </a:rPr>
                  <a:t> such as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are numbers that cannot be expressed as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are integers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0.</m:t>
                    </m:r>
                  </m:oMath>
                </a14:m>
                <a:endParaRPr lang="en-US" sz="2000" dirty="0">
                  <a:latin typeface="Candara" panose="020E0502030303020204" pitchFamily="34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>
                    <a:latin typeface="Candara" panose="020E0502030303020204" pitchFamily="34" charset="0"/>
                  </a:rPr>
                  <a:t>The set of rational and irrational numbers is called the set of </a:t>
                </a:r>
                <a:r>
                  <a:rPr lang="en-US" sz="2000" i="1" dirty="0">
                    <a:solidFill>
                      <a:srgbClr val="00B050"/>
                    </a:solidFill>
                    <a:latin typeface="Candara" panose="020E0502030303020204" pitchFamily="34" charset="0"/>
                  </a:rPr>
                  <a:t>real numbers</a:t>
                </a:r>
                <a:r>
                  <a:rPr lang="en-US" sz="2000" dirty="0">
                    <a:latin typeface="Candara" panose="020E0502030303020204" pitchFamily="34" charset="0"/>
                  </a:rPr>
                  <a:t>. 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000" dirty="0">
                    <a:latin typeface="Candara" panose="020E0502030303020204" pitchFamily="34" charset="0"/>
                  </a:rPr>
                  <a:t>It is assumed that the student is already familiar with the various operations on </a:t>
                </a:r>
                <a:r>
                  <a:rPr lang="en-US" sz="2000" i="1" dirty="0">
                    <a:solidFill>
                      <a:srgbClr val="00B050"/>
                    </a:solidFill>
                    <a:latin typeface="Candara" panose="020E0502030303020204" pitchFamily="34" charset="0"/>
                  </a:rPr>
                  <a:t>real numbers</a:t>
                </a:r>
                <a:r>
                  <a:rPr lang="en-US" sz="2000" dirty="0">
                    <a:latin typeface="Candara" panose="020E0502030303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4871" y="2569697"/>
                <a:ext cx="10149840" cy="2834640"/>
              </a:xfrm>
              <a:blipFill rotWithShape="0">
                <a:blip r:embed="rId4"/>
                <a:stretch>
                  <a:fillRect l="-601" r="-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Trebuchet MS" panose="020B0603020202020204" pitchFamily="34" charset="0"/>
              </a:rPr>
              <a:t>The Real Number System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165918"/>
              </p:ext>
            </p:extLst>
          </p:nvPr>
        </p:nvGraphicFramePr>
        <p:xfrm>
          <a:off x="-13829" y="6556397"/>
          <a:ext cx="12207240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Week</a:t>
                      </a:r>
                      <a:r>
                        <a:rPr lang="en-US" sz="1300" baseline="0" dirty="0">
                          <a:latin typeface="Trebuchet MS" panose="020B0603020202020204" pitchFamily="34" charset="0"/>
                        </a:rPr>
                        <a:t> 1</a:t>
                      </a:r>
                      <a:endParaRPr lang="en-US" sz="13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83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MATH</a:t>
                      </a:r>
                      <a:r>
                        <a:rPr lang="en-US" sz="1300" baseline="0" dirty="0">
                          <a:latin typeface="Trebuchet MS" panose="020B0603020202020204" pitchFamily="34" charset="0"/>
                        </a:rPr>
                        <a:t> 704</a:t>
                      </a:r>
                      <a:endParaRPr lang="en-US" sz="13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5/12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6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34"/>
    </mc:Choice>
    <mc:Fallback xmlns="">
      <p:transition spd="slow" advTm="30834"/>
    </mc:Fallback>
  </mc:AlternateContent>
  <p:extLst>
    <p:ext uri="{3A86A75C-4F4B-4683-9AE1-C65F6400EC91}">
      <p14:laserTraceLst xmlns:p14="http://schemas.microsoft.com/office/powerpoint/2010/main">
        <p14:tracePtLst>
          <p14:tracePt t="2798" x="1598613" y="3081338"/>
          <p14:tracePt t="3219" x="1616075" y="3081338"/>
          <p14:tracePt t="3230" x="1660525" y="3081338"/>
          <p14:tracePt t="3239" x="1776413" y="3081338"/>
          <p14:tracePt t="3247" x="2152650" y="3062288"/>
          <p14:tracePt t="3263" x="2544763" y="3062288"/>
          <p14:tracePt t="3263" x="2633663" y="3062288"/>
          <p14:tracePt t="3284" x="2741613" y="3062288"/>
          <p14:tracePt t="3297" x="2867025" y="3062288"/>
          <p14:tracePt t="3314" x="2955925" y="3054350"/>
          <p14:tracePt t="3330" x="3108325" y="3044825"/>
          <p14:tracePt t="3348" x="3179763" y="3044825"/>
          <p14:tracePt t="3366" x="3268663" y="3044825"/>
          <p14:tracePt t="3380" x="3394075" y="3044825"/>
          <p14:tracePt t="3398" x="3465513" y="3044825"/>
          <p14:tracePt t="3414" x="3509963" y="3044825"/>
          <p14:tracePt t="3431" x="3608388" y="3044825"/>
          <p14:tracePt t="3448" x="3633788" y="3044825"/>
          <p14:tracePt t="3464" x="3660775" y="3044825"/>
          <p14:tracePt t="3480" x="3714750" y="3044825"/>
          <p14:tracePt t="3499" x="3741738" y="3044825"/>
          <p14:tracePt t="3514" x="3768725" y="3044825"/>
          <p14:tracePt t="3532" x="3786188" y="3044825"/>
          <p14:tracePt t="3546" x="3813175" y="3044825"/>
          <p14:tracePt t="3565" x="3822700" y="3044825"/>
          <p14:tracePt t="3580" x="3830638" y="3044825"/>
          <p14:tracePt t="3597" x="3840163" y="3044825"/>
          <p14:tracePt t="3944" x="3857625" y="3044825"/>
          <p14:tracePt t="3958" x="3911600" y="3044825"/>
          <p14:tracePt t="3970" x="4098925" y="3044825"/>
          <p14:tracePt t="3980" x="4322763" y="3054350"/>
          <p14:tracePt t="3983" x="4419600" y="3062288"/>
          <p14:tracePt t="3998" x="4491038" y="3071813"/>
          <p14:tracePt t="4014" x="4572000" y="3081338"/>
          <p14:tracePt t="4039" x="4598988" y="3081338"/>
          <p14:tracePt t="4049" x="4616450" y="3081338"/>
          <p14:tracePt t="4081" x="4633913" y="3081338"/>
          <p14:tracePt t="4122" x="4643438" y="3081338"/>
          <p14:tracePt t="4172" x="4652963" y="3081338"/>
          <p14:tracePt t="4211" x="4660900" y="3081338"/>
          <p14:tracePt t="4222" x="4670425" y="3081338"/>
          <p14:tracePt t="4236" x="4679950" y="3081338"/>
          <p14:tracePt t="4243" x="4697413" y="3081338"/>
          <p14:tracePt t="4262" x="4705350" y="3081338"/>
          <p14:tracePt t="4262" x="4732338" y="3081338"/>
          <p14:tracePt t="4278" x="4759325" y="3089275"/>
          <p14:tracePt t="4294" x="4786313" y="3089275"/>
          <p14:tracePt t="4311" x="4840288" y="3089275"/>
          <p14:tracePt t="4328" x="4857750" y="3098800"/>
          <p14:tracePt t="4345" x="4875213" y="3098800"/>
          <p14:tracePt t="4361" x="4884738" y="3098800"/>
          <p14:tracePt t="4378" x="4894263" y="3098800"/>
          <p14:tracePt t="4394" x="4902200" y="3098800"/>
          <p14:tracePt t="5052" x="4919663" y="3098800"/>
          <p14:tracePt t="5063" x="4938713" y="3098800"/>
          <p14:tracePt t="5068" x="4983163" y="3098800"/>
          <p14:tracePt t="5079" x="5037138" y="3098800"/>
          <p14:tracePt t="5096" x="5108575" y="3098800"/>
          <p14:tracePt t="5112" x="5259388" y="3098800"/>
          <p14:tracePt t="5132" x="5303838" y="3098800"/>
          <p14:tracePt t="5147" x="5322888" y="3098800"/>
          <p14:tracePt t="5163" x="5367338" y="3089275"/>
          <p14:tracePt t="5181" x="5394325" y="3089275"/>
          <p14:tracePt t="5195" x="5411788" y="3089275"/>
          <p14:tracePt t="5212" x="5438775" y="3089275"/>
          <p14:tracePt t="5231" x="5446713" y="3089275"/>
          <p14:tracePt t="5246" x="5465763" y="3089275"/>
          <p14:tracePt t="5279" x="5473700" y="3089275"/>
          <p14:tracePt t="5280" x="5483225" y="3089275"/>
          <p14:tracePt t="5297" x="5491163" y="3089275"/>
          <p14:tracePt t="5335" x="5500688" y="3089275"/>
          <p14:tracePt t="5356" x="5510213" y="3089275"/>
          <p14:tracePt t="5370" x="5518150" y="3089275"/>
          <p14:tracePt t="5376" x="5537200" y="3089275"/>
          <p14:tracePt t="5395" x="5562600" y="3089275"/>
          <p14:tracePt t="5396" x="5599113" y="3089275"/>
          <p14:tracePt t="5412" x="5643563" y="3089275"/>
          <p14:tracePt t="5427" x="5705475" y="3098800"/>
          <p14:tracePt t="5445" x="5813425" y="3133725"/>
          <p14:tracePt t="5460" x="5857875" y="3143250"/>
          <p14:tracePt t="5478" x="5911850" y="3152775"/>
          <p14:tracePt t="5494" x="5965825" y="3160713"/>
          <p14:tracePt t="5512" x="5983288" y="3160713"/>
          <p14:tracePt t="5527" x="5991225" y="3170238"/>
          <p14:tracePt t="5545" x="6000750" y="3179763"/>
          <p14:tracePt t="5561" x="6010275" y="3179763"/>
          <p14:tracePt t="5601" x="6018213" y="3179763"/>
          <p14:tracePt t="5611" x="6018213" y="3187700"/>
          <p14:tracePt t="6073" x="6037263" y="3187700"/>
          <p14:tracePt t="6084" x="6089650" y="3187700"/>
          <p14:tracePt t="6097" x="6180138" y="3187700"/>
          <p14:tracePt t="6100" x="6286500" y="3187700"/>
          <p14:tracePt t="6111" x="6384925" y="3179763"/>
          <p14:tracePt t="6128" x="6483350" y="3179763"/>
          <p14:tracePt t="6145" x="6599238" y="3179763"/>
          <p14:tracePt t="6163" x="6643688" y="3179763"/>
          <p14:tracePt t="6177" x="6670675" y="3179763"/>
          <p14:tracePt t="6195" x="6715125" y="3179763"/>
          <p14:tracePt t="6212" x="6732588" y="3179763"/>
          <p14:tracePt t="6229" x="6742113" y="3179763"/>
          <p14:tracePt t="6244" x="6751638" y="3179763"/>
          <p14:tracePt t="6262" x="6777038" y="3179763"/>
          <p14:tracePt t="6278" x="6786563" y="3179763"/>
          <p14:tracePt t="6294" x="6804025" y="3179763"/>
          <p14:tracePt t="6311" x="6813550" y="3179763"/>
          <p14:tracePt t="6350" x="6823075" y="3179763"/>
          <p14:tracePt t="6389" x="6831013" y="3179763"/>
          <p14:tracePt t="6835" x="6840538" y="3179763"/>
          <p14:tracePt t="6850" x="6848475" y="3179763"/>
          <p14:tracePt t="6862" x="6902450" y="3179763"/>
          <p14:tracePt t="6863" x="7045325" y="3160713"/>
          <p14:tracePt t="6878" x="7251700" y="3152775"/>
          <p14:tracePt t="6893" x="7358063" y="3143250"/>
          <p14:tracePt t="6910" x="7537450" y="3133725"/>
          <p14:tracePt t="6931" x="7616825" y="3133725"/>
          <p14:tracePt t="6943" x="7688263" y="3133725"/>
          <p14:tracePt t="6961" x="7796213" y="3133725"/>
          <p14:tracePt t="6978" x="7848600" y="3133725"/>
          <p14:tracePt t="6993" x="7902575" y="3133725"/>
          <p14:tracePt t="7010" x="7983538" y="3133725"/>
          <p14:tracePt t="7028" x="8001000" y="3133725"/>
          <p14:tracePt t="7045" x="8018463" y="3133725"/>
          <p14:tracePt t="7060" x="8027988" y="3133725"/>
          <p14:tracePt t="7060" x="8037513" y="3133725"/>
          <p14:tracePt t="7080" x="8045450" y="3133725"/>
          <p14:tracePt t="7093" x="8054975" y="3133725"/>
          <p14:tracePt t="7111" x="8062913" y="3133725"/>
          <p14:tracePt t="7625" x="8072438" y="3133725"/>
          <p14:tracePt t="7637" x="8089900" y="3133725"/>
          <p14:tracePt t="7640" x="8116888" y="3133725"/>
          <p14:tracePt t="7659" x="8232775" y="3133725"/>
          <p14:tracePt t="7678" x="8304213" y="3133725"/>
          <p14:tracePt t="7692" x="8348663" y="3133725"/>
          <p14:tracePt t="7710" x="8456613" y="3133725"/>
          <p14:tracePt t="7728" x="8518525" y="3133725"/>
          <p14:tracePt t="7743" x="8572500" y="3133725"/>
          <p14:tracePt t="7759" x="8688388" y="3133725"/>
          <p14:tracePt t="7778" x="8732838" y="3133725"/>
          <p14:tracePt t="7792" x="8786813" y="3133725"/>
          <p14:tracePt t="7809" x="8848725" y="3133725"/>
          <p14:tracePt t="7826" x="8956675" y="3143250"/>
          <p14:tracePt t="7843" x="9028113" y="3143250"/>
          <p14:tracePt t="7860" x="9072563" y="3143250"/>
          <p14:tracePt t="7876" x="9197975" y="3143250"/>
          <p14:tracePt t="7895" x="9259888" y="3143250"/>
          <p14:tracePt t="7909" x="9304338" y="3143250"/>
          <p14:tracePt t="7927" x="9358313" y="3143250"/>
          <p14:tracePt t="7943" x="9394825" y="3143250"/>
          <p14:tracePt t="7960" x="9420225" y="3143250"/>
          <p14:tracePt t="7976" x="9501188" y="3143250"/>
          <p14:tracePt t="7994" x="9537700" y="3143250"/>
          <p14:tracePt t="8009" x="9563100" y="3143250"/>
          <p14:tracePt t="8026" x="9582150" y="3143250"/>
          <p14:tracePt t="8026" x="9609138" y="3143250"/>
          <p14:tracePt t="8045" x="9626600" y="3143250"/>
          <p14:tracePt t="8060" x="9644063" y="3143250"/>
          <p14:tracePt t="8075" x="9653588" y="3143250"/>
          <p14:tracePt t="8092" x="9688513" y="3143250"/>
          <p14:tracePt t="8109" x="9715500" y="3143250"/>
          <p14:tracePt t="8126" x="9732963" y="3143250"/>
          <p14:tracePt t="8144" x="9759950" y="3152775"/>
          <p14:tracePt t="8159" x="9769475" y="3152775"/>
          <p14:tracePt t="8174" x="9786938" y="3152775"/>
          <p14:tracePt t="8190" x="9804400" y="3152775"/>
          <p14:tracePt t="8207" x="9823450" y="3152775"/>
          <p14:tracePt t="8223" x="9840913" y="3152775"/>
          <p14:tracePt t="8241" x="9858375" y="3152775"/>
          <p14:tracePt t="8256" x="9885363" y="3152775"/>
          <p14:tracePt t="8274" x="9902825" y="3152775"/>
          <p14:tracePt t="8290" x="9920288" y="3152775"/>
          <p14:tracePt t="8307" x="9929813" y="3152775"/>
          <p14:tracePt t="8693" x="9939338" y="3152775"/>
          <p14:tracePt t="8706" x="9947275" y="3152775"/>
          <p14:tracePt t="8714" x="9983788" y="3152775"/>
          <p14:tracePt t="8725" x="10037763" y="3152775"/>
          <p14:tracePt t="8742" x="10252075" y="3152775"/>
          <p14:tracePt t="8758" x="10358438" y="3152775"/>
          <p14:tracePt t="8776" x="10456863" y="3160713"/>
          <p14:tracePt t="8791" x="10528300" y="3170238"/>
          <p14:tracePt t="8810" x="10572750" y="3179763"/>
          <p14:tracePt t="8825" x="10599738" y="3179763"/>
          <p14:tracePt t="8842" x="10688638" y="3187700"/>
          <p14:tracePt t="8860" x="10715625" y="3187700"/>
          <p14:tracePt t="8875" x="10752138" y="3187700"/>
          <p14:tracePt t="8891" x="10814050" y="3187700"/>
          <p14:tracePt t="8912" x="10841038" y="3187700"/>
          <p14:tracePt t="8924" x="10858500" y="3187700"/>
          <p14:tracePt t="8941" x="10885488" y="3187700"/>
          <p14:tracePt t="8958" x="10939463" y="3197225"/>
          <p14:tracePt t="8976" x="10956925" y="3197225"/>
          <p14:tracePt t="8992" x="10974388" y="3197225"/>
          <p14:tracePt t="9008" x="10991850" y="3197225"/>
          <p14:tracePt t="9049" x="11001375" y="3197225"/>
          <p14:tracePt t="9189" x="10983913" y="3197225"/>
          <p14:tracePt t="9202" x="10885488" y="3197225"/>
          <p14:tracePt t="9217" x="10510838" y="3205163"/>
          <p14:tracePt t="9227" x="10099675" y="3224213"/>
          <p14:tracePt t="9240" x="9698038" y="3259138"/>
          <p14:tracePt t="9241" x="9188450" y="3295650"/>
          <p14:tracePt t="9257" x="8582025" y="3330575"/>
          <p14:tracePt t="9274" x="7831138" y="3394075"/>
          <p14:tracePt t="9291" x="7608888" y="3402013"/>
          <p14:tracePt t="9307" x="7491413" y="3402013"/>
          <p14:tracePt t="9323" x="7394575" y="3402013"/>
          <p14:tracePt t="9340" x="7081838" y="3419475"/>
          <p14:tracePt t="9356" x="6813550" y="3429000"/>
          <p14:tracePt t="9373" x="6680200" y="3429000"/>
          <p14:tracePt t="9390" x="6537325" y="3446463"/>
          <p14:tracePt t="9407" x="6473825" y="3482975"/>
          <p14:tracePt t="9762" x="6456363" y="3482975"/>
          <p14:tracePt t="9762" x="6330950" y="3482975"/>
          <p14:tracePt t="9788" x="5653088" y="3482975"/>
          <p14:tracePt t="9801" x="4894263" y="3544888"/>
          <p14:tracePt t="9813" x="4670425" y="3554413"/>
          <p14:tracePt t="9823" x="4438650" y="3598863"/>
          <p14:tracePt t="9826" x="4224338" y="3633788"/>
          <p14:tracePt t="9842" x="4062413" y="3660775"/>
          <p14:tracePt t="9858" x="3894138" y="3705225"/>
          <p14:tracePt t="9874" x="3286125" y="3803650"/>
          <p14:tracePt t="9891" x="3179763" y="3813175"/>
          <p14:tracePt t="9908" x="3081338" y="3822700"/>
          <p14:tracePt t="9923" x="2965450" y="3830638"/>
          <p14:tracePt t="9944" x="2911475" y="3830638"/>
          <p14:tracePt t="9957" x="2867025" y="3830638"/>
          <p14:tracePt t="9974" x="2803525" y="3840163"/>
          <p14:tracePt t="9991" x="2795588" y="3840163"/>
          <p14:tracePt t="10008" x="2768600" y="3840163"/>
          <p14:tracePt t="10023" x="2759075" y="3840163"/>
          <p14:tracePt t="10023" x="2751138" y="3840163"/>
          <p14:tracePt t="10043" x="2741613" y="3840163"/>
          <p14:tracePt t="10080" x="2724150" y="3840163"/>
          <p14:tracePt t="10092" x="2714625" y="3840163"/>
          <p14:tracePt t="10095" x="2697163" y="3840163"/>
          <p14:tracePt t="10107" x="2687638" y="3840163"/>
          <p14:tracePt t="10124" x="2660650" y="3840163"/>
          <p14:tracePt t="10140" x="2625725" y="3840163"/>
          <p14:tracePt t="10159" x="2608263" y="3840163"/>
          <p14:tracePt t="10173" x="2589213" y="3840163"/>
          <p14:tracePt t="10191" x="2571750" y="3840163"/>
          <p14:tracePt t="10208" x="2554288" y="3840163"/>
          <p14:tracePt t="10247" x="2544763" y="3840163"/>
          <p14:tracePt t="10271" x="2536825" y="3840163"/>
          <p14:tracePt t="10287" x="2527300" y="3840163"/>
          <p14:tracePt t="10627" x="2517775" y="3840163"/>
          <p14:tracePt t="10651" x="2500313" y="3840163"/>
          <p14:tracePt t="10664" x="2490788" y="3840163"/>
          <p14:tracePt t="10676" x="2473325" y="3840163"/>
          <p14:tracePt t="10688" x="2465388" y="3822700"/>
          <p14:tracePt t="10693" x="2428875" y="3795713"/>
          <p14:tracePt t="10703" x="2419350" y="3776663"/>
          <p14:tracePt t="10722" x="2393950" y="3759200"/>
          <p14:tracePt t="10738" x="2374900" y="3732213"/>
          <p14:tracePt t="10777" x="2374900" y="3724275"/>
          <p14:tracePt t="10792" x="2366963" y="3714750"/>
          <p14:tracePt t="10933" x="2384425" y="3705225"/>
          <p14:tracePt t="10943" x="2465388" y="3697288"/>
          <p14:tracePt t="10958" x="2571750" y="3697288"/>
          <p14:tracePt t="10959" x="2670175" y="3687763"/>
          <p14:tracePt t="10973" x="2741613" y="3687763"/>
          <p14:tracePt t="10988" x="2795588" y="3679825"/>
          <p14:tracePt t="11005" x="2857500" y="3679825"/>
          <p14:tracePt t="11021" x="2867025" y="3679825"/>
          <p14:tracePt t="11039" x="2874963" y="3679825"/>
          <p14:tracePt t="11085" x="2884488" y="3679825"/>
          <p14:tracePt t="11123" x="2894013" y="3679825"/>
          <p14:tracePt t="11238" x="2901950" y="3679825"/>
          <p14:tracePt t="11254" x="2911475" y="3679825"/>
          <p14:tracePt t="11276" x="2919413" y="3679825"/>
          <p14:tracePt t="11291" x="2938463" y="3679825"/>
          <p14:tracePt t="11292" x="2955925" y="3679825"/>
          <p14:tracePt t="11305" x="2982913" y="3679825"/>
          <p14:tracePt t="11322" x="3017838" y="3679825"/>
          <p14:tracePt t="11337" x="3071813" y="3679825"/>
          <p14:tracePt t="11356" x="3098800" y="3679825"/>
          <p14:tracePt t="11371" x="3116263" y="3679825"/>
          <p14:tracePt t="11388" x="3143250" y="3679825"/>
          <p14:tracePt t="11405" x="3160713" y="3679825"/>
          <p14:tracePt t="11440" x="3170238" y="3679825"/>
          <p14:tracePt t="11823" x="3179763" y="3679825"/>
          <p14:tracePt t="11837" x="3214688" y="3679825"/>
          <p14:tracePt t="11837" x="3313113" y="3679825"/>
          <p14:tracePt t="11862" x="3446463" y="3660775"/>
          <p14:tracePt t="11874" x="3562350" y="3652838"/>
          <p14:tracePt t="11880" x="3670300" y="3652838"/>
          <p14:tracePt t="11888" x="3776663" y="3633788"/>
          <p14:tracePt t="11904" x="3875088" y="3633788"/>
          <p14:tracePt t="11920" x="3990975" y="3625850"/>
          <p14:tracePt t="11939" x="4027488" y="3625850"/>
          <p14:tracePt t="11954" x="4062413" y="3625850"/>
          <p14:tracePt t="11970" x="4108450" y="3625850"/>
          <p14:tracePt t="11987" x="4152900" y="3616325"/>
          <p14:tracePt t="12004" x="4160838" y="3616325"/>
          <p14:tracePt t="12021" x="4170363" y="3616325"/>
          <p14:tracePt t="12040" x="4179888" y="3616325"/>
          <p14:tracePt t="12053" x="4187825" y="3616325"/>
          <p14:tracePt t="12116" x="4197350" y="3616325"/>
          <p14:tracePt t="12154" x="4205288" y="3616325"/>
          <p14:tracePt t="12195" x="4224338" y="3616325"/>
          <p14:tracePt t="12206" x="4232275" y="3608388"/>
          <p14:tracePt t="12219" x="4251325" y="3608388"/>
          <p14:tracePt t="12230" x="4286250" y="3608388"/>
          <p14:tracePt t="12243" x="4313238" y="3608388"/>
          <p14:tracePt t="12257" x="4330700" y="3608388"/>
          <p14:tracePt t="12261" x="4348163" y="3608388"/>
          <p14:tracePt t="12271" x="4367213" y="3608388"/>
          <p14:tracePt t="12287" x="4375150" y="3608388"/>
          <p14:tracePt t="12333" x="4384675" y="3608388"/>
          <p14:tracePt t="12347" x="4394200" y="3608388"/>
          <p14:tracePt t="12372" x="4402138" y="3608388"/>
          <p14:tracePt t="12780" x="4419600" y="3608388"/>
          <p14:tracePt t="12791" x="4438650" y="3608388"/>
          <p14:tracePt t="12804" x="4491038" y="3608388"/>
          <p14:tracePt t="12805" x="4581525" y="3608388"/>
          <p14:tracePt t="12820" x="4679950" y="3608388"/>
          <p14:tracePt t="12837" x="4751388" y="3608388"/>
          <p14:tracePt t="12852" x="4840288" y="3608388"/>
          <p14:tracePt t="12870" x="4875213" y="3608388"/>
          <p14:tracePt t="12887" x="4911725" y="3608388"/>
          <p14:tracePt t="12902" x="4929188" y="3608388"/>
          <p14:tracePt t="12902" x="4946650" y="3608388"/>
          <p14:tracePt t="12922" x="4956175" y="3608388"/>
          <p14:tracePt t="12936" x="4965700" y="3608388"/>
          <p14:tracePt t="12953" x="4973638" y="3608388"/>
          <p14:tracePt t="13977" x="4938713" y="3608388"/>
          <p14:tracePt t="13991" x="4830763" y="3608388"/>
          <p14:tracePt t="14003" x="4348163" y="3652838"/>
          <p14:tracePt t="14003" x="3562350" y="3732213"/>
          <p14:tracePt t="14028" x="3089275" y="3822700"/>
          <p14:tracePt t="14041" x="2874963" y="3857625"/>
          <p14:tracePt t="14048" x="2660650" y="3911600"/>
          <p14:tracePt t="14056" x="2500313" y="3946525"/>
          <p14:tracePt t="14066" x="2384425" y="3973513"/>
          <p14:tracePt t="14084" x="2303463" y="4017963"/>
          <p14:tracePt t="14099" x="1938338" y="4098925"/>
          <p14:tracePt t="14117" x="1839913" y="4116388"/>
          <p14:tracePt t="14133" x="1776413" y="4133850"/>
          <p14:tracePt t="14150" x="1731963" y="4152900"/>
          <p14:tracePt t="14166" x="1652588" y="4179888"/>
          <p14:tracePt t="14185" x="1616075" y="4205288"/>
          <p14:tracePt t="14200" x="1608138" y="4205288"/>
          <p14:tracePt t="14217" x="1589088" y="4224338"/>
          <p14:tracePt t="14233" x="1581150" y="4232275"/>
          <p14:tracePt t="14250" x="1581150" y="4241800"/>
          <p14:tracePt t="14266" x="1571625" y="4251325"/>
          <p14:tracePt t="14285" x="1562100" y="4259263"/>
          <p14:tracePt t="14321" x="1562100" y="4268788"/>
          <p14:tracePt t="14334" x="1554163" y="4276725"/>
          <p14:tracePt t="14360" x="1554163" y="4286250"/>
          <p14:tracePt t="14371" x="1554163" y="4313238"/>
          <p14:tracePt t="14384" x="1544638" y="4330700"/>
          <p14:tracePt t="14392" x="1544638" y="4340225"/>
          <p14:tracePt t="14400" x="1544638" y="4357688"/>
          <p14:tracePt t="14416" x="1544638" y="4367213"/>
          <p14:tracePt t="14433" x="1544638" y="4375150"/>
          <p14:tracePt t="14512" x="1562100" y="4375150"/>
          <p14:tracePt t="14526" x="1581150" y="4375150"/>
          <p14:tracePt t="14538" x="1616075" y="4375150"/>
          <p14:tracePt t="14550" x="1643063" y="4375150"/>
          <p14:tracePt t="14552" x="1687513" y="4375150"/>
          <p14:tracePt t="14566" x="1758950" y="4375150"/>
          <p14:tracePt t="14583" x="1830388" y="4375150"/>
          <p14:tracePt t="14599" x="1973263" y="4348163"/>
          <p14:tracePt t="14617" x="2036763" y="4340225"/>
          <p14:tracePt t="14633" x="2081213" y="4330700"/>
          <p14:tracePt t="14650" x="2125663" y="4322763"/>
          <p14:tracePt t="14666" x="2143125" y="4313238"/>
          <p14:tracePt t="14683" x="2170113" y="4303713"/>
          <p14:tracePt t="14699" x="2214563" y="4295775"/>
          <p14:tracePt t="14717" x="2241550" y="4295775"/>
          <p14:tracePt t="14733" x="2259013" y="4286250"/>
          <p14:tracePt t="14749" x="2295525" y="4276725"/>
          <p14:tracePt t="14766" x="2312988" y="4268788"/>
          <p14:tracePt t="14782" x="2330450" y="4268788"/>
          <p14:tracePt t="14799" x="2347913" y="4259263"/>
          <p14:tracePt t="14817" x="2366963" y="4259263"/>
          <p14:tracePt t="14833" x="2374900" y="4259263"/>
          <p14:tracePt t="14849" x="2384425" y="4259263"/>
          <p14:tracePt t="14866" x="2401888" y="4259263"/>
          <p14:tracePt t="14882" x="2419350" y="4259263"/>
          <p14:tracePt t="14899" x="2446338" y="4259263"/>
          <p14:tracePt t="14915" x="2482850" y="4259263"/>
          <p14:tracePt t="14915" x="2509838" y="4259263"/>
          <p14:tracePt t="14934" x="2544763" y="4259263"/>
          <p14:tracePt t="14949" x="2571750" y="4259263"/>
          <p14:tracePt t="14966" x="2616200" y="4259263"/>
          <p14:tracePt t="14982" x="2652713" y="4259263"/>
          <p14:tracePt t="15000" x="2687638" y="4259263"/>
          <p14:tracePt t="15016" x="2732088" y="4259263"/>
          <p14:tracePt t="15504" x="2751138" y="4259263"/>
          <p14:tracePt t="15522" x="2786063" y="4259263"/>
          <p14:tracePt t="15525" x="2901950" y="4259263"/>
          <p14:tracePt t="15536" x="3205163" y="4276725"/>
          <p14:tracePt t="15549" x="3438525" y="4286250"/>
          <p14:tracePt t="15569" x="3509963" y="4295775"/>
          <p14:tracePt t="15583" x="3571875" y="4295775"/>
          <p14:tracePt t="15601" x="3625850" y="4295775"/>
          <p14:tracePt t="15616" x="3697288" y="4303713"/>
          <p14:tracePt t="15634" x="3714750" y="4303713"/>
          <p14:tracePt t="15649" x="3732213" y="4303713"/>
          <p14:tracePt t="15667" x="3759200" y="4313238"/>
          <p14:tracePt t="15698" x="3768725" y="4313238"/>
          <p14:tracePt t="15698" x="3786188" y="4313238"/>
          <p14:tracePt t="15733" x="3803650" y="4322763"/>
          <p14:tracePt t="15734" x="3813175" y="4322763"/>
          <p14:tracePt t="15749" x="3822700" y="4322763"/>
          <p14:tracePt t="15783" x="3830638" y="4322763"/>
          <p14:tracePt t="15848" x="3840163" y="4322763"/>
          <p14:tracePt t="16230" x="3848100" y="4322763"/>
          <p14:tracePt t="16243" x="3875088" y="4322763"/>
          <p14:tracePt t="16249" x="3919538" y="4322763"/>
          <p14:tracePt t="16265" x="4330700" y="4322763"/>
          <p14:tracePt t="16285" x="4446588" y="4330700"/>
          <p14:tracePt t="16298" x="4554538" y="4340225"/>
          <p14:tracePt t="16316" x="4751388" y="4357688"/>
          <p14:tracePt t="16332" x="4803775" y="4357688"/>
          <p14:tracePt t="16351" x="4857750" y="4367213"/>
          <p14:tracePt t="16365" x="4956175" y="4367213"/>
          <p14:tracePt t="16386" x="5018088" y="4375150"/>
          <p14:tracePt t="16398" x="5062538" y="4375150"/>
          <p14:tracePt t="16415" x="5116513" y="4384675"/>
          <p14:tracePt t="16432" x="5187950" y="4384675"/>
          <p14:tracePt t="16451" x="5224463" y="4394200"/>
          <p14:tracePt t="16465" x="5268913" y="4402138"/>
          <p14:tracePt t="16483" x="5348288" y="4402138"/>
          <p14:tracePt t="16500" x="5384800" y="4402138"/>
          <p14:tracePt t="16515" x="5429250" y="4411663"/>
          <p14:tracePt t="16515" x="5465763" y="4411663"/>
          <p14:tracePt t="16536" x="5491163" y="4411663"/>
          <p14:tracePt t="16548" x="5510213" y="4419600"/>
          <p14:tracePt t="16566" x="5527675" y="4419600"/>
          <p14:tracePt t="16582" x="5545138" y="4429125"/>
          <p14:tracePt t="16582" x="5562600" y="4429125"/>
          <p14:tracePt t="16601" x="5581650" y="4429125"/>
          <p14:tracePt t="16615" x="5589588" y="4429125"/>
          <p14:tracePt t="16632" x="5608638" y="4429125"/>
          <p14:tracePt t="16651" x="5616575" y="4429125"/>
          <p14:tracePt t="17034" x="5626100" y="4429125"/>
          <p14:tracePt t="17056" x="5643563" y="4429125"/>
          <p14:tracePt t="17061" x="5670550" y="4429125"/>
          <p14:tracePt t="17082" x="5724525" y="4419600"/>
          <p14:tracePt t="17084" x="5759450" y="4411663"/>
          <p14:tracePt t="17098" x="5786438" y="4402138"/>
          <p14:tracePt t="17115" x="5813425" y="4402138"/>
          <p14:tracePt t="17132" x="5857875" y="4375150"/>
          <p14:tracePt t="17148" x="5875338" y="4375150"/>
          <p14:tracePt t="17165" x="5894388" y="4357688"/>
          <p14:tracePt t="17181" x="5911850" y="4357688"/>
          <p14:tracePt t="17200" x="5919788" y="4357688"/>
          <p14:tracePt t="17351" x="5929313" y="4348163"/>
          <p14:tracePt t="17452" x="5938838" y="4348163"/>
          <p14:tracePt t="17503" x="5946775" y="4348163"/>
          <p14:tracePt t="17655" x="5956300" y="4348163"/>
          <p14:tracePt t="17669" x="5965825" y="4348163"/>
          <p14:tracePt t="17681" x="5983288" y="4348163"/>
          <p14:tracePt t="17682" x="6010275" y="4348163"/>
          <p14:tracePt t="17698" x="6062663" y="4348163"/>
          <p14:tracePt t="17713" x="6251575" y="4348163"/>
          <p14:tracePt t="17733" x="6357938" y="4348163"/>
          <p14:tracePt t="17747" x="6429375" y="4348163"/>
          <p14:tracePt t="17765" x="6491288" y="4348163"/>
          <p14:tracePt t="17780" x="6599238" y="4348163"/>
          <p14:tracePt t="17798" x="6653213" y="4348163"/>
          <p14:tracePt t="17813" x="6697663" y="4348163"/>
          <p14:tracePt t="17830" x="6786563" y="4348163"/>
          <p14:tracePt t="17847" x="6813550" y="4357688"/>
          <p14:tracePt t="17864" x="6831013" y="4367213"/>
          <p14:tracePt t="17882" x="6867525" y="4375150"/>
          <p14:tracePt t="17897" x="6884988" y="4375150"/>
          <p14:tracePt t="17914" x="6902450" y="4375150"/>
          <p14:tracePt t="17930" x="6919913" y="4375150"/>
          <p14:tracePt t="17930" x="6929438" y="4375150"/>
          <p14:tracePt t="18344" x="6938963" y="4375150"/>
          <p14:tracePt t="18354" x="6956425" y="4375150"/>
          <p14:tracePt t="18368" x="6983413" y="4375150"/>
          <p14:tracePt t="18382" x="7010400" y="4375150"/>
          <p14:tracePt t="18385" x="7045325" y="4375150"/>
          <p14:tracePt t="18396" x="7081838" y="4375150"/>
          <p14:tracePt t="18413" x="7116763" y="4375150"/>
          <p14:tracePt t="18430" x="7215188" y="4375150"/>
          <p14:tracePt t="18449" x="7242175" y="4375150"/>
          <p14:tracePt t="18463" x="7277100" y="4375150"/>
          <p14:tracePt t="18480" x="7348538" y="4375150"/>
          <p14:tracePt t="18497" x="7375525" y="4375150"/>
          <p14:tracePt t="18513" x="7402513" y="4375150"/>
          <p14:tracePt t="18530" x="7429500" y="4375150"/>
          <p14:tracePt t="18547" x="7491413" y="4375150"/>
          <p14:tracePt t="18562" x="7527925" y="4375150"/>
          <p14:tracePt t="18580" x="7589838" y="4375150"/>
          <p14:tracePt t="18598" x="7616825" y="4375150"/>
          <p14:tracePt t="18614" x="7653338" y="4375150"/>
          <p14:tracePt t="18629" x="7688263" y="4375150"/>
          <p14:tracePt t="18647" x="7786688" y="4375150"/>
          <p14:tracePt t="18662" x="7858125" y="4375150"/>
          <p14:tracePt t="18680" x="7929563" y="4375150"/>
          <p14:tracePt t="18696" x="8054975" y="4375150"/>
          <p14:tracePt t="18715" x="8089900" y="4375150"/>
          <p14:tracePt t="18731" x="8116888" y="4375150"/>
          <p14:tracePt t="18746" x="8153400" y="4375150"/>
          <p14:tracePt t="18746" x="8180388" y="4375150"/>
          <p14:tracePt t="18765" x="8197850" y="4375150"/>
          <p14:tracePt t="18779" x="8224838" y="4375150"/>
          <p14:tracePt t="18797" x="8251825" y="4375150"/>
          <p14:tracePt t="18814" x="8259763" y="4375150"/>
          <p14:tracePt t="18829" x="8277225" y="4375150"/>
          <p14:tracePt t="18862" x="8296275" y="4375150"/>
          <p14:tracePt t="18904" x="8304213" y="4375150"/>
          <p14:tracePt t="19783" x="8277225" y="4375150"/>
          <p14:tracePt t="19796" x="8161338" y="4375150"/>
          <p14:tracePt t="19802" x="7786688" y="4394200"/>
          <p14:tracePt t="19812" x="7027863" y="4483100"/>
          <p14:tracePt t="19829" x="5643563" y="4776788"/>
          <p14:tracePt t="19849" x="5089525" y="4884738"/>
          <p14:tracePt t="19865" x="4714875" y="4946650"/>
          <p14:tracePt t="19879" x="4357688" y="5018088"/>
          <p14:tracePt t="19896" x="3268663" y="5180013"/>
          <p14:tracePt t="19913" x="3062288" y="5205413"/>
          <p14:tracePt t="19929" x="2786063" y="5232400"/>
          <p14:tracePt t="19946" x="2544763" y="5276850"/>
          <p14:tracePt t="19964" x="2465388" y="5286375"/>
          <p14:tracePt t="19978" x="2428875" y="5286375"/>
          <p14:tracePt t="19997" x="2374900" y="5286375"/>
          <p14:tracePt t="20014" x="2347913" y="5286375"/>
          <p14:tracePt t="20371" x="2339975" y="5286375"/>
          <p14:tracePt t="20381" x="2322513" y="5286375"/>
          <p14:tracePt t="20395" x="2286000" y="5286375"/>
          <p14:tracePt t="20400" x="2205038" y="5286375"/>
          <p14:tracePt t="20411" x="2108200" y="5286375"/>
          <p14:tracePt t="20429" x="1911350" y="5241925"/>
          <p14:tracePt t="20446" x="1839913" y="5205413"/>
          <p14:tracePt t="20463" x="1776413" y="5153025"/>
          <p14:tracePt t="20478" x="1741488" y="5133975"/>
          <p14:tracePt t="20497" x="1687513" y="5081588"/>
          <p14:tracePt t="20512" x="1670050" y="5062538"/>
          <p14:tracePt t="20528" x="1652588" y="5054600"/>
          <p14:tracePt t="20528" x="1633538" y="5037138"/>
          <p14:tracePt t="20547" x="1616075" y="5027613"/>
          <p14:tracePt t="20563" x="1589088" y="5010150"/>
          <p14:tracePt t="20578" x="1571625" y="5000625"/>
          <p14:tracePt t="20595" x="1554163" y="4991100"/>
          <p14:tracePt t="20649" x="1544638" y="4991100"/>
          <p14:tracePt t="20662" x="1536700" y="4991100"/>
          <p14:tracePt t="20676" x="1536700" y="4983163"/>
          <p14:tracePt t="20711" x="1527175" y="4983163"/>
          <p14:tracePt t="20737" x="1527175" y="4973638"/>
          <p14:tracePt t="20763" x="1517650" y="4973638"/>
          <p14:tracePt t="20906" x="1517650" y="4965700"/>
          <p14:tracePt t="21018" x="1554163" y="4965700"/>
          <p14:tracePt t="21023" x="1616075" y="4956175"/>
          <p14:tracePt t="21033" x="1679575" y="4946650"/>
          <p14:tracePt t="21044" x="1751013" y="4946650"/>
          <p14:tracePt t="21062" x="1839913" y="4946650"/>
          <p14:tracePt t="21078" x="1928813" y="4946650"/>
          <p14:tracePt t="21097" x="1946275" y="4946650"/>
          <p14:tracePt t="21111" x="1973263" y="4946650"/>
          <p14:tracePt t="21159" x="1982788" y="4946650"/>
          <p14:tracePt t="21209" x="1990725" y="4946650"/>
          <p14:tracePt t="21591" x="2009775" y="4946650"/>
          <p14:tracePt t="21616" x="2017713" y="4946650"/>
          <p14:tracePt t="21630" x="2036763" y="4946650"/>
          <p14:tracePt t="21631" x="2054225" y="4946650"/>
          <p14:tracePt t="21642" x="2089150" y="4946650"/>
          <p14:tracePt t="21659" x="2133600" y="4946650"/>
          <p14:tracePt t="21675" x="2214563" y="4946650"/>
          <p14:tracePt t="21694" x="2241550" y="4946650"/>
          <p14:tracePt t="21709" x="2276475" y="4946650"/>
          <p14:tracePt t="21725" x="2312988" y="4946650"/>
          <p14:tracePt t="21742" x="2357438" y="4946650"/>
          <p14:tracePt t="21760" x="2374900" y="4946650"/>
          <p14:tracePt t="21775" x="2401888" y="4946650"/>
          <p14:tracePt t="21792" x="2446338" y="4946650"/>
          <p14:tracePt t="21808" x="2465388" y="4946650"/>
          <p14:tracePt t="21825" x="2490788" y="4946650"/>
          <p14:tracePt t="21843" x="2536825" y="4946650"/>
          <p14:tracePt t="21859" x="2554288" y="4946650"/>
          <p14:tracePt t="21878" x="2571750" y="4946650"/>
          <p14:tracePt t="21893" x="2581275" y="4946650"/>
          <p14:tracePt t="22317" x="2589213" y="4946650"/>
          <p14:tracePt t="22329" x="2598738" y="4946650"/>
          <p14:tracePt t="22343" x="2652713" y="4946650"/>
          <p14:tracePt t="22348" x="2795588" y="4946650"/>
          <p14:tracePt t="22360" x="3036888" y="4946650"/>
          <p14:tracePt t="22377" x="3205163" y="4929188"/>
          <p14:tracePt t="22393" x="3268663" y="4929188"/>
          <p14:tracePt t="22410" x="3322638" y="4919663"/>
          <p14:tracePt t="22426" x="3367088" y="4911725"/>
          <p14:tracePt t="22426" x="3419475" y="4902200"/>
          <p14:tracePt t="22445" x="3455988" y="4902200"/>
          <p14:tracePt t="22458" x="3482975" y="4902200"/>
          <p14:tracePt t="22477" x="3509963" y="4902200"/>
          <p14:tracePt t="22492" x="3544888" y="4894263"/>
          <p14:tracePt t="22511" x="3562350" y="4894263"/>
          <p14:tracePt t="22526" x="3589338" y="4894263"/>
          <p14:tracePt t="22543" x="3643313" y="4884738"/>
          <p14:tracePt t="22560" x="3660775" y="4884738"/>
          <p14:tracePt t="22576" x="3679825" y="4884738"/>
          <p14:tracePt t="22592" x="3705225" y="4884738"/>
          <p14:tracePt t="22610" x="3714750" y="4884738"/>
          <p14:tracePt t="22627" x="3741738" y="4884738"/>
          <p14:tracePt t="22642" x="3759200" y="4884738"/>
          <p14:tracePt t="22660" x="3795713" y="4884738"/>
          <p14:tracePt t="22677" x="3813175" y="4884738"/>
          <p14:tracePt t="22693" x="3822700" y="4884738"/>
          <p14:tracePt t="22709" x="3840163" y="4884738"/>
          <p14:tracePt t="22727" x="3848100" y="4884738"/>
          <p14:tracePt t="22762" x="3857625" y="4884738"/>
          <p14:tracePt t="22790" x="3867150" y="4884738"/>
          <p14:tracePt t="22800" x="3875088" y="4884738"/>
          <p14:tracePt t="22814" x="3884613" y="4884738"/>
          <p14:tracePt t="22816" x="3894138" y="4884738"/>
          <p14:tracePt t="22826" x="3902075" y="4884738"/>
          <p14:tracePt t="22842" x="3919538" y="4884738"/>
          <p14:tracePt t="22860" x="3929063" y="4884738"/>
          <p14:tracePt t="23615" x="3938588" y="4884738"/>
          <p14:tracePt t="23627" x="3946525" y="4884738"/>
          <p14:tracePt t="23640" x="3973513" y="4884738"/>
          <p14:tracePt t="23641" x="4037013" y="4875213"/>
          <p14:tracePt t="23656" x="4116388" y="4875213"/>
          <p14:tracePt t="23673" x="4197350" y="4867275"/>
          <p14:tracePt t="23691" x="4330700" y="4857750"/>
          <p14:tracePt t="23707" x="4357688" y="4857750"/>
          <p14:tracePt t="23723" x="4375150" y="4857750"/>
          <p14:tracePt t="23740" x="4394200" y="4848225"/>
          <p14:tracePt t="23757" x="4402138" y="4848225"/>
          <p14:tracePt t="23773" x="4402138" y="4840288"/>
          <p14:tracePt t="23790" x="4419600" y="4840288"/>
          <p14:tracePt t="23807" x="4429125" y="4840288"/>
          <p14:tracePt t="23844" x="4438650" y="4840288"/>
          <p14:tracePt t="23858" x="4446588" y="4840288"/>
          <p14:tracePt t="23882" x="4456113" y="4840288"/>
          <p14:tracePt t="23895" x="4456113" y="4830763"/>
          <p14:tracePt t="24443" x="4465638" y="4830763"/>
          <p14:tracePt t="24469" x="4483100" y="4830763"/>
          <p14:tracePt t="24482" x="4491038" y="4830763"/>
          <p14:tracePt t="24507" x="4510088" y="4830763"/>
          <p14:tracePt t="24519" x="4527550" y="4830763"/>
          <p14:tracePt t="24532" x="4545013" y="4830763"/>
          <p14:tracePt t="24544" x="4554538" y="4830763"/>
          <p14:tracePt t="24559" x="4572000" y="4830763"/>
          <p14:tracePt t="24574" x="4589463" y="4830763"/>
          <p14:tracePt t="24576" x="4608513" y="4830763"/>
          <p14:tracePt t="24590" x="4625975" y="4830763"/>
          <p14:tracePt t="24590" x="4633913" y="4830763"/>
          <p14:tracePt t="24611" x="4643438" y="4830763"/>
          <p14:tracePt t="24624" x="4660900" y="4830763"/>
          <p14:tracePt t="24641" x="4679950" y="4830763"/>
          <p14:tracePt t="24657" x="4697413" y="4830763"/>
          <p14:tracePt t="24711" x="4705350" y="4830763"/>
          <p14:tracePt t="24749" x="4714875" y="4830763"/>
          <p14:tracePt t="24965" x="4724400" y="4830763"/>
          <p14:tracePt t="24991" x="4732338" y="4830763"/>
          <p14:tracePt t="25004" x="4741863" y="4830763"/>
          <p14:tracePt t="25015" x="4751388" y="4830763"/>
          <p14:tracePt t="25029" x="4759325" y="4830763"/>
          <p14:tracePt t="25041" x="4776788" y="4830763"/>
          <p14:tracePt t="25042" x="4795838" y="4830763"/>
          <p14:tracePt t="25057" x="4813300" y="4830763"/>
          <p14:tracePt t="25073" x="4830763" y="4830763"/>
          <p14:tracePt t="25090" x="4875213" y="4830763"/>
          <p14:tracePt t="25106" x="4894263" y="4830763"/>
          <p14:tracePt t="25124" x="4911725" y="4830763"/>
          <p14:tracePt t="25139" x="4946650" y="4830763"/>
          <p14:tracePt t="25182" x="4965700" y="4830763"/>
          <p14:tracePt t="25197" x="4973638" y="4830763"/>
          <p14:tracePt t="25205" x="4991100" y="4830763"/>
          <p14:tracePt t="25232" x="5000625" y="4830763"/>
          <p14:tracePt t="25258" x="5010150" y="4830763"/>
          <p14:tracePt t="25271" x="5018088" y="4830763"/>
          <p14:tracePt t="25283" x="5027613" y="4830763"/>
          <p14:tracePt t="25308" x="5037138" y="4830763"/>
          <p14:tracePt t="25334" x="5045075" y="4830763"/>
          <p14:tracePt t="25346" x="5054600" y="4830763"/>
          <p14:tracePt t="25346" x="5062538" y="4830763"/>
          <p14:tracePt t="25372" x="5062538" y="4840288"/>
          <p14:tracePt t="25385" x="5072063" y="4840288"/>
          <p14:tracePt t="25394" x="5081588" y="4840288"/>
          <p14:tracePt t="25406" x="5099050" y="4848225"/>
          <p14:tracePt t="25792" x="5108575" y="4848225"/>
          <p14:tracePt t="25807" x="5126038" y="4848225"/>
          <p14:tracePt t="25818" x="5160963" y="4848225"/>
          <p14:tracePt t="25818" x="5205413" y="4848225"/>
          <p14:tracePt t="25843" x="5251450" y="4848225"/>
          <p14:tracePt t="25856" x="5295900" y="4848225"/>
          <p14:tracePt t="25871" x="5357813" y="4848225"/>
          <p14:tracePt t="25881" x="5411788" y="4848225"/>
          <p14:tracePt t="25894" x="5446713" y="4848225"/>
          <p14:tracePt t="25907" x="5483225" y="4848225"/>
          <p14:tracePt t="25908" x="5510213" y="4848225"/>
          <p14:tracePt t="25921" x="5527675" y="4848225"/>
          <p14:tracePt t="25937" x="5537200" y="4848225"/>
          <p14:tracePt t="25954" x="5589588" y="4848225"/>
          <p14:tracePt t="25971" x="5626100" y="4848225"/>
          <p14:tracePt t="25987" x="5661025" y="4848225"/>
          <p14:tracePt t="26004" x="5724525" y="4848225"/>
          <p14:tracePt t="26025" x="5759450" y="4848225"/>
          <p14:tracePt t="26039" x="5786438" y="4848225"/>
          <p14:tracePt t="26056" x="5867400" y="4848225"/>
          <p14:tracePt t="26075" x="5902325" y="4848225"/>
          <p14:tracePt t="26089" x="5938838" y="4848225"/>
          <p14:tracePt t="26105" x="5983288" y="4848225"/>
          <p14:tracePt t="26105" x="6054725" y="4848225"/>
          <p14:tracePt t="26138" x="6108700" y="4848225"/>
          <p14:tracePt t="26140" x="6153150" y="4857750"/>
          <p14:tracePt t="26155" x="6205538" y="4857750"/>
          <p14:tracePt t="26171" x="6276975" y="4857750"/>
          <p14:tracePt t="26191" x="6313488" y="4857750"/>
          <p14:tracePt t="26205" x="6357938" y="4867275"/>
          <p14:tracePt t="26222" x="6402388" y="4867275"/>
          <p14:tracePt t="26241" x="6419850" y="4875213"/>
          <p14:tracePt t="26255" x="6429375" y="4875213"/>
          <p14:tracePt t="26273" x="6446838" y="4875213"/>
          <p14:tracePt t="26290" x="6465888" y="4875213"/>
          <p14:tracePt t="26307" x="6473825" y="4875213"/>
          <p14:tracePt t="26799" x="6483350" y="4875213"/>
          <p14:tracePt t="26813" x="6510338" y="4875213"/>
          <p14:tracePt t="26825" x="6562725" y="4875213"/>
          <p14:tracePt t="26838" x="6670675" y="4867275"/>
          <p14:tracePt t="26843" x="6804025" y="4840288"/>
          <p14:tracePt t="26854" x="6965950" y="4822825"/>
          <p14:tracePt t="26872" x="7153275" y="4795838"/>
          <p14:tracePt t="26888" x="7224713" y="4795838"/>
          <p14:tracePt t="26905" x="7323138" y="4786313"/>
          <p14:tracePt t="26921" x="7419975" y="4786313"/>
          <p14:tracePt t="26921" x="7500938" y="4786313"/>
          <p14:tracePt t="26941" x="7572375" y="4786313"/>
          <p14:tracePt t="26954" x="7653338" y="4786313"/>
          <p14:tracePt t="26973" x="7724775" y="4786313"/>
          <p14:tracePt t="26987" x="7848600" y="4786313"/>
          <p14:tracePt t="27007" x="7912100" y="4786313"/>
          <p14:tracePt t="27020" x="7939088" y="4786313"/>
          <p14:tracePt t="27038" x="7974013" y="4786313"/>
          <p14:tracePt t="27079" x="7991475" y="4786313"/>
          <p14:tracePt t="27094" x="8001000" y="4786313"/>
          <p14:tracePt t="27104" x="8010525" y="4786313"/>
          <p14:tracePt t="27793" x="8018463" y="4786313"/>
          <p14:tracePt t="27806" x="8037513" y="4786313"/>
          <p14:tracePt t="27812" x="8072438" y="4786313"/>
          <p14:tracePt t="27820" x="8170863" y="4786313"/>
          <p14:tracePt t="27836" x="8269288" y="4786313"/>
          <p14:tracePt t="27853" x="8491538" y="4803775"/>
          <p14:tracePt t="27870" x="8599488" y="4803775"/>
          <p14:tracePt t="27887" x="8680450" y="4803775"/>
          <p14:tracePt t="27903" x="8848725" y="4813300"/>
          <p14:tracePt t="27921" x="8929688" y="4813300"/>
          <p14:tracePt t="27938" x="9001125" y="4813300"/>
          <p14:tracePt t="27953" x="9037638" y="4813300"/>
          <p14:tracePt t="27971" x="9161463" y="4813300"/>
          <p14:tracePt t="27986" x="9205913" y="4822825"/>
          <p14:tracePt t="28004" x="9259888" y="4822825"/>
          <p14:tracePt t="28019" x="9358313" y="4822825"/>
          <p14:tracePt t="28039" x="9385300" y="4822825"/>
          <p14:tracePt t="28053" x="9394825" y="4822825"/>
          <p14:tracePt t="28053" x="9412288" y="4822825"/>
          <p14:tracePt t="28073" x="9420225" y="4822825"/>
          <p14:tracePt t="28111" x="9439275" y="4822825"/>
          <p14:tracePt t="28136" x="9447213" y="4822825"/>
          <p14:tracePt t="28164" x="9456738" y="4822825"/>
          <p14:tracePt t="28174" x="9456738" y="4830763"/>
          <p14:tracePt t="28187" x="9474200" y="4830763"/>
          <p14:tracePt t="28213" x="9483725" y="4830763"/>
          <p14:tracePt t="28238" x="9491663" y="4830763"/>
          <p14:tracePt t="28251" x="9501188" y="4830763"/>
          <p14:tracePt t="28291" x="9510713" y="4830763"/>
          <p14:tracePt t="30064" x="0" y="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b="1" dirty="0">
                <a:solidFill>
                  <a:schemeClr val="bg1"/>
                </a:solidFill>
                <a:latin typeface="Trebuchet MS" panose="020B0603020202020204" pitchFamily="34" charset="0"/>
              </a:rPr>
              <a:t>Graphical Representation of Real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0329"/>
            <a:ext cx="10515600" cy="45720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000" dirty="0">
                <a:latin typeface="Candara" panose="020E0502030303020204" pitchFamily="34" charset="0"/>
              </a:rPr>
              <a:t>Real numbers can be represented by points on a line called the </a:t>
            </a:r>
            <a:r>
              <a:rPr lang="en-US" sz="2000" i="1" dirty="0">
                <a:solidFill>
                  <a:srgbClr val="00B050"/>
                </a:solidFill>
                <a:latin typeface="Candara" panose="020E0502030303020204" pitchFamily="34" charset="0"/>
              </a:rPr>
              <a:t>real axis</a:t>
            </a:r>
            <a:r>
              <a:rPr lang="en-US" sz="2000" dirty="0">
                <a:latin typeface="Candara" panose="020E0502030303020204" pitchFamily="34" charset="0"/>
              </a:rPr>
              <a:t>, as indicated in the following figure. The point corresponding to zero is called the </a:t>
            </a:r>
            <a:r>
              <a:rPr lang="en-US" sz="2000" i="1" dirty="0">
                <a:solidFill>
                  <a:srgbClr val="0070C0"/>
                </a:solidFill>
                <a:latin typeface="Candara" panose="020E0502030303020204" pitchFamily="34" charset="0"/>
              </a:rPr>
              <a:t>origin</a:t>
            </a:r>
            <a:r>
              <a:rPr lang="en-US" sz="2000" dirty="0">
                <a:latin typeface="Candara" panose="020E0502030303020204" pitchFamily="34" charset="0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61" y="3606548"/>
            <a:ext cx="10412278" cy="10193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41520" y="4749419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ndara" panose="020E0502030303020204" pitchFamily="34" charset="0"/>
              </a:rPr>
              <a:t>Figure: Number Line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32482"/>
              </p:ext>
            </p:extLst>
          </p:nvPr>
        </p:nvGraphicFramePr>
        <p:xfrm>
          <a:off x="-13829" y="6556397"/>
          <a:ext cx="12207240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Week</a:t>
                      </a:r>
                      <a:r>
                        <a:rPr lang="en-US" sz="1300" baseline="0" dirty="0">
                          <a:latin typeface="Trebuchet MS" panose="020B0603020202020204" pitchFamily="34" charset="0"/>
                        </a:rPr>
                        <a:t> 1</a:t>
                      </a:r>
                      <a:endParaRPr lang="en-US" sz="13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83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MATH</a:t>
                      </a:r>
                      <a:r>
                        <a:rPr lang="en-US" sz="1300" baseline="0" dirty="0">
                          <a:latin typeface="Trebuchet MS" panose="020B0603020202020204" pitchFamily="34" charset="0"/>
                        </a:rPr>
                        <a:t> 704</a:t>
                      </a:r>
                      <a:endParaRPr lang="en-US" sz="13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6/12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74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61"/>
    </mc:Choice>
    <mc:Fallback xmlns="">
      <p:transition spd="slow" advTm="23061"/>
    </mc:Fallback>
  </mc:AlternateContent>
  <p:extLst>
    <p:ext uri="{3A86A75C-4F4B-4683-9AE1-C65F6400EC91}">
      <p14:laserTraceLst xmlns:p14="http://schemas.microsoft.com/office/powerpoint/2010/main">
        <p14:tracePtLst>
          <p14:tracePt t="3070" x="6134100" y="3679825"/>
          <p14:tracePt t="4236" x="6089650" y="3679825"/>
          <p14:tracePt t="4247" x="5983288" y="3660775"/>
          <p14:tracePt t="4259" x="5456238" y="3490913"/>
          <p14:tracePt t="4272" x="4848225" y="3322638"/>
          <p14:tracePt t="4273" x="4419600" y="3224213"/>
          <p14:tracePt t="4287" x="4152900" y="3143250"/>
          <p14:tracePt t="4304" x="3581400" y="3036888"/>
          <p14:tracePt t="4320" x="2751138" y="2884488"/>
          <p14:tracePt t="4338" x="2554288" y="2822575"/>
          <p14:tracePt t="4354" x="2455863" y="2795588"/>
          <p14:tracePt t="4370" x="2347913" y="2751138"/>
          <p14:tracePt t="4387" x="2330450" y="2732088"/>
          <p14:tracePt t="4404" x="2322513" y="2732088"/>
          <p14:tracePt t="4421" x="2322513" y="2724150"/>
          <p14:tracePt t="4437" x="2312988" y="2724150"/>
          <p14:tracePt t="4552" x="2312988" y="2714625"/>
          <p14:tracePt t="4577" x="2312988" y="2705100"/>
          <p14:tracePt t="4590" x="2312988" y="2697163"/>
          <p14:tracePt t="4603" x="2312988" y="2679700"/>
          <p14:tracePt t="4610" x="2330450" y="2660650"/>
          <p14:tracePt t="4620" x="2347913" y="2643188"/>
          <p14:tracePt t="4637" x="2401888" y="2589213"/>
          <p14:tracePt t="4655" x="2428875" y="2581275"/>
          <p14:tracePt t="4670" x="2446338" y="2554288"/>
          <p14:tracePt t="4687" x="2455863" y="2544763"/>
          <p14:tracePt t="4704" x="2500313" y="2509838"/>
          <p14:tracePt t="4721" x="2517775" y="2500313"/>
          <p14:tracePt t="4738" x="2536825" y="2482850"/>
          <p14:tracePt t="4754" x="2598738" y="2455863"/>
          <p14:tracePt t="4772" x="2625725" y="2438400"/>
          <p14:tracePt t="4787" x="2652713" y="2428875"/>
          <p14:tracePt t="4804" x="2751138" y="2401888"/>
          <p14:tracePt t="4820" x="2822575" y="2384425"/>
          <p14:tracePt t="4837" x="2884488" y="2374900"/>
          <p14:tracePt t="4853" x="2938463" y="2366963"/>
          <p14:tracePt t="4871" x="2955925" y="2357438"/>
          <p14:tracePt t="4887" x="2973388" y="2347913"/>
          <p14:tracePt t="4904" x="2982913" y="2347913"/>
          <p14:tracePt t="4921" x="3027363" y="2347913"/>
          <p14:tracePt t="4937" x="3054350" y="2347913"/>
          <p14:tracePt t="4954" x="3089275" y="2339975"/>
          <p14:tracePt t="4970" x="3170238" y="2339975"/>
          <p14:tracePt t="4987" x="3187700" y="2339975"/>
          <p14:tracePt t="5004" x="3214688" y="2339975"/>
          <p14:tracePt t="5020" x="3251200" y="2339975"/>
          <p14:tracePt t="5037" x="3276600" y="2339975"/>
          <p14:tracePt t="5054" x="3322638" y="2339975"/>
          <p14:tracePt t="5070" x="3357563" y="2339975"/>
          <p14:tracePt t="5087" x="3402013" y="2339975"/>
          <p14:tracePt t="5104" x="3419475" y="2339975"/>
          <p14:tracePt t="5418" x="3429000" y="2339975"/>
          <p14:tracePt t="5433" x="3446463" y="2339975"/>
          <p14:tracePt t="5443" x="3490913" y="2339975"/>
          <p14:tracePt t="5456" x="3633788" y="2339975"/>
          <p14:tracePt t="5458" x="4081463" y="2303463"/>
          <p14:tracePt t="5470" x="4456113" y="2276475"/>
          <p14:tracePt t="5485" x="4608513" y="2251075"/>
          <p14:tracePt t="5502" x="4911725" y="2251075"/>
          <p14:tracePt t="5519" x="5010150" y="2251075"/>
          <p14:tracePt t="5536" x="5062538" y="2251075"/>
          <p14:tracePt t="5553" x="5108575" y="2251075"/>
          <p14:tracePt t="5569" x="5160963" y="2251075"/>
          <p14:tracePt t="5587" x="5180013" y="2251075"/>
          <p14:tracePt t="5603" x="5197475" y="2251075"/>
          <p14:tracePt t="5620" x="5214938" y="2251075"/>
          <p14:tracePt t="6450" x="5224463" y="2251075"/>
          <p14:tracePt t="6475" x="5232400" y="2251075"/>
          <p14:tracePt t="6502" x="5241925" y="2251075"/>
          <p14:tracePt t="6513" x="5251450" y="2251075"/>
          <p14:tracePt t="6526" x="5259388" y="2251075"/>
          <p14:tracePt t="6539" x="5268913" y="2251075"/>
          <p14:tracePt t="6551" x="5276850" y="2251075"/>
          <p14:tracePt t="6561" x="5295900" y="2251075"/>
          <p14:tracePt t="6568" x="5313363" y="2251075"/>
          <p14:tracePt t="6585" x="5357813" y="2251075"/>
          <p14:tracePt t="6603" x="5384800" y="2251075"/>
          <p14:tracePt t="6619" x="5411788" y="2251075"/>
          <p14:tracePt t="6635" x="5438775" y="2251075"/>
          <p14:tracePt t="6652" x="5500688" y="2251075"/>
          <p14:tracePt t="6669" x="5527675" y="2251075"/>
          <p14:tracePt t="6686" x="5545138" y="2251075"/>
          <p14:tracePt t="6702" x="5581650" y="2259013"/>
          <p14:tracePt t="6719" x="5599113" y="2259013"/>
          <p14:tracePt t="6736" x="5616575" y="2259013"/>
          <p14:tracePt t="6752" x="5653088" y="2268538"/>
          <p14:tracePt t="6769" x="5670550" y="2276475"/>
          <p14:tracePt t="6785" x="5697538" y="2276475"/>
          <p14:tracePt t="6802" x="5715000" y="2276475"/>
          <p14:tracePt t="7175" x="5732463" y="2276475"/>
          <p14:tracePt t="7190" x="5776913" y="2276475"/>
          <p14:tracePt t="7191" x="5902325" y="2276475"/>
          <p14:tracePt t="7202" x="6134100" y="2276475"/>
          <p14:tracePt t="7219" x="6348413" y="2276475"/>
          <p14:tracePt t="7235" x="6500813" y="2276475"/>
          <p14:tracePt t="7235" x="6554788" y="2276475"/>
          <p14:tracePt t="7253" x="6599238" y="2276475"/>
          <p14:tracePt t="7268" x="6616700" y="2276475"/>
          <p14:tracePt t="7285" x="6626225" y="2276475"/>
          <p14:tracePt t="7285" x="6634163" y="2276475"/>
          <p14:tracePt t="7302" x="6653213" y="2276475"/>
          <p14:tracePt t="7319" x="6661150" y="2276475"/>
          <p14:tracePt t="7335" x="6670675" y="2276475"/>
          <p14:tracePt t="7352" x="6697663" y="2276475"/>
          <p14:tracePt t="7404" x="6705600" y="2276475"/>
          <p14:tracePt t="7419" x="6715125" y="2276475"/>
          <p14:tracePt t="7432" x="6724650" y="2276475"/>
          <p14:tracePt t="7441" x="6732588" y="2276475"/>
          <p14:tracePt t="7456" x="6742113" y="2276475"/>
          <p14:tracePt t="7457" x="6759575" y="2276475"/>
          <p14:tracePt t="7471" x="6769100" y="2276475"/>
          <p14:tracePt t="7487" x="6777038" y="2276475"/>
          <p14:tracePt t="7503" x="6786563" y="2276475"/>
          <p14:tracePt t="7521" x="6796088" y="2276475"/>
          <p14:tracePt t="7685" x="6804025" y="2276475"/>
          <p14:tracePt t="7698" x="6813550" y="2276475"/>
          <p14:tracePt t="7708" x="6823075" y="2276475"/>
          <p14:tracePt t="7736" x="6831013" y="2276475"/>
          <p14:tracePt t="7748" x="6840538" y="2276475"/>
          <p14:tracePt t="7762" x="6867525" y="2276475"/>
          <p14:tracePt t="7775" x="6902450" y="2276475"/>
          <p14:tracePt t="7775" x="6938963" y="2276475"/>
          <p14:tracePt t="7799" x="6973888" y="2276475"/>
          <p14:tracePt t="7812" x="7018338" y="2276475"/>
          <p14:tracePt t="7816" x="7054850" y="2276475"/>
          <p14:tracePt t="7838" x="7089775" y="2286000"/>
          <p14:tracePt t="7840" x="7116763" y="2286000"/>
          <p14:tracePt t="7855" x="7143750" y="2295525"/>
          <p14:tracePt t="7870" x="7180263" y="2295525"/>
          <p14:tracePt t="7870" x="7205663" y="2303463"/>
          <p14:tracePt t="7891" x="7232650" y="2312988"/>
          <p14:tracePt t="7904" x="7277100" y="2312988"/>
          <p14:tracePt t="7922" x="7304088" y="2312988"/>
          <p14:tracePt t="8271" x="7323138" y="2312988"/>
          <p14:tracePt t="8282" x="7375525" y="2312988"/>
          <p14:tracePt t="8291" x="7581900" y="2303463"/>
          <p14:tracePt t="8301" x="8081963" y="2303463"/>
          <p14:tracePt t="8318" x="8439150" y="2303463"/>
          <p14:tracePt t="8335" x="8518525" y="2295525"/>
          <p14:tracePt t="8352" x="8589963" y="2295525"/>
          <p14:tracePt t="8368" x="8724900" y="2295525"/>
          <p14:tracePt t="8386" x="8759825" y="2295525"/>
          <p14:tracePt t="8401" x="8786813" y="2295525"/>
          <p14:tracePt t="8419" x="8823325" y="2295525"/>
          <p14:tracePt t="8435" x="8831263" y="2295525"/>
          <p14:tracePt t="8453" x="8840788" y="2295525"/>
          <p14:tracePt t="8468" x="8848725" y="2295525"/>
          <p14:tracePt t="8484" x="8875713" y="2295525"/>
          <p14:tracePt t="8524" x="8885238" y="2295525"/>
          <p14:tracePt t="8536" x="8894763" y="2295525"/>
          <p14:tracePt t="9147" x="8894763" y="2286000"/>
          <p14:tracePt t="10140" x="8902700" y="2286000"/>
          <p14:tracePt t="10153" x="8929688" y="2286000"/>
          <p14:tracePt t="10166" x="8974138" y="2286000"/>
          <p14:tracePt t="10171" x="9099550" y="2286000"/>
          <p14:tracePt t="10182" x="9340850" y="2286000"/>
          <p14:tracePt t="10198" x="9510713" y="2286000"/>
          <p14:tracePt t="10215" x="9617075" y="2286000"/>
          <p14:tracePt t="10231" x="9644063" y="2286000"/>
          <p14:tracePt t="10248" x="9661525" y="2286000"/>
          <p14:tracePt t="10265" x="9705975" y="2286000"/>
          <p14:tracePt t="10281" x="9725025" y="2276475"/>
          <p14:tracePt t="10299" x="9742488" y="2276475"/>
          <p14:tracePt t="10315" x="9769475" y="2276475"/>
          <p14:tracePt t="10334" x="9777413" y="2276475"/>
          <p14:tracePt t="10368" x="9786938" y="2276475"/>
          <p14:tracePt t="10397" x="9796463" y="2276475"/>
          <p14:tracePt t="10421" x="9813925" y="2276475"/>
          <p14:tracePt t="10433" x="9823450" y="2276475"/>
          <p14:tracePt t="10446" x="9840913" y="2276475"/>
          <p14:tracePt t="10454" x="9848850" y="2276475"/>
          <p14:tracePt t="10464" x="9867900" y="2276475"/>
          <p14:tracePt t="10481" x="9920288" y="2276475"/>
          <p14:tracePt t="10499" x="9947275" y="2276475"/>
          <p14:tracePt t="10514" x="9974263" y="2276475"/>
          <p14:tracePt t="10531" x="10028238" y="2276475"/>
          <p14:tracePt t="10550" x="10055225" y="2276475"/>
          <p14:tracePt t="10564" x="10082213" y="2276475"/>
          <p14:tracePt t="10582" x="10153650" y="2276475"/>
          <p14:tracePt t="10598" x="10188575" y="2276475"/>
          <p14:tracePt t="10615" x="10215563" y="2276475"/>
          <p14:tracePt t="10631" x="10242550" y="2276475"/>
          <p14:tracePt t="10648" x="10313988" y="2276475"/>
          <p14:tracePt t="10664" x="10358438" y="2276475"/>
          <p14:tracePt t="10681" x="10394950" y="2276475"/>
          <p14:tracePt t="10697" x="10447338" y="2276475"/>
          <p14:tracePt t="10716" x="10474325" y="2276475"/>
          <p14:tracePt t="10732" x="10501313" y="2276475"/>
          <p14:tracePt t="10747" x="10563225" y="2276475"/>
          <p14:tracePt t="10765" x="10590213" y="2276475"/>
          <p14:tracePt t="10781" x="10609263" y="2276475"/>
          <p14:tracePt t="10797" x="10634663" y="2276475"/>
          <p14:tracePt t="10816" x="10653713" y="2276475"/>
          <p14:tracePt t="10832" x="10661650" y="2276475"/>
          <p14:tracePt t="10847" x="10671175" y="2276475"/>
          <p14:tracePt t="10864" x="10680700" y="2276475"/>
          <p14:tracePt t="10968" x="10609263" y="2276475"/>
          <p14:tracePt t="10980" x="10037763" y="2276475"/>
          <p14:tracePt t="10991" x="8331200" y="2276475"/>
          <p14:tracePt t="10996" x="7867650" y="2276475"/>
          <p14:tracePt t="11015" x="6705600" y="2455863"/>
          <p14:tracePt t="11035" x="6205538" y="2581275"/>
          <p14:tracePt t="11049" x="4795838" y="2840038"/>
          <p14:tracePt t="11066" x="3919538" y="3098800"/>
          <p14:tracePt t="11085" x="3500438" y="3313113"/>
          <p14:tracePt t="11099" x="3375025" y="3394075"/>
          <p14:tracePt t="11117" x="3286125" y="3429000"/>
          <p14:tracePt t="11131" x="3152775" y="3482975"/>
          <p14:tracePt t="11150" x="3108325" y="3490913"/>
          <p14:tracePt t="11166" x="3062288" y="3490913"/>
          <p14:tracePt t="11183" x="3000375" y="3490913"/>
          <p14:tracePt t="11197" x="2990850" y="3490913"/>
          <p14:tracePt t="11214" x="2973388" y="3490913"/>
          <p14:tracePt t="11230" x="2973388" y="3482975"/>
          <p14:tracePt t="11247" x="2973388" y="3455988"/>
          <p14:tracePt t="11554" x="2973388" y="3438525"/>
          <p14:tracePt t="11566" x="3000375" y="3411538"/>
          <p14:tracePt t="11579" x="3071813" y="3330575"/>
          <p14:tracePt t="11593" x="3160713" y="3214688"/>
          <p14:tracePt t="11604" x="3259138" y="3062288"/>
          <p14:tracePt t="11618" x="3313113" y="3000375"/>
          <p14:tracePt t="11621" x="3330575" y="2973388"/>
          <p14:tracePt t="11630" x="3340100" y="2955925"/>
          <p14:tracePt t="11647" x="3348038" y="2955925"/>
          <p14:tracePt t="11663" x="3357563" y="2946400"/>
          <p14:tracePt t="11682" x="3375025" y="2938463"/>
          <p14:tracePt t="11696" x="3411538" y="2928938"/>
          <p14:tracePt t="11713" x="3473450" y="2919413"/>
          <p14:tracePt t="11713" x="3527425" y="2911475"/>
          <p14:tracePt t="11732" x="3562350" y="2911475"/>
          <p14:tracePt t="11748" x="3581400" y="2911475"/>
          <p14:tracePt t="11763" x="3589338" y="2911475"/>
          <p14:tracePt t="11780" x="3616325" y="2911475"/>
          <p14:tracePt t="11797" x="3625850" y="2911475"/>
          <p14:tracePt t="11813" x="3633788" y="2911475"/>
          <p14:tracePt t="11829" x="3679825" y="2911475"/>
          <p14:tracePt t="11847" x="3697288" y="2911475"/>
          <p14:tracePt t="11863" x="3741738" y="2911475"/>
          <p14:tracePt t="11879" x="3857625" y="2911475"/>
          <p14:tracePt t="11896" x="3956050" y="2919413"/>
          <p14:tracePt t="11913" x="4054475" y="2919413"/>
          <p14:tracePt t="11929" x="4205288" y="2919413"/>
          <p14:tracePt t="11948" x="4286250" y="2919413"/>
          <p14:tracePt t="11965" x="4340225" y="2919413"/>
          <p14:tracePt t="11981" x="4375150" y="2919413"/>
          <p14:tracePt t="11998" x="4394200" y="2919413"/>
          <p14:tracePt t="12014" x="4402138" y="2919413"/>
          <p14:tracePt t="12032" x="4411663" y="2919413"/>
          <p14:tracePt t="12380" x="4429125" y="2919413"/>
          <p14:tracePt t="12420" x="4518025" y="2919413"/>
          <p14:tracePt t="12432" x="4705350" y="2884488"/>
          <p14:tracePt t="12437" x="4956175" y="2847975"/>
          <p14:tracePt t="12448" x="5089525" y="2840038"/>
          <p14:tracePt t="12463" x="5160963" y="2840038"/>
          <p14:tracePt t="12463" x="5224463" y="2840038"/>
          <p14:tracePt t="12483" x="5259388" y="2840038"/>
          <p14:tracePt t="12499" x="5286375" y="2840038"/>
          <p14:tracePt t="12513" x="5303838" y="2840038"/>
          <p14:tracePt t="12532" x="5322888" y="2840038"/>
          <p14:tracePt t="12547" x="5340350" y="2840038"/>
          <p14:tracePt t="12564" x="5348288" y="2840038"/>
          <p14:tracePt t="12580" x="5367338" y="2840038"/>
          <p14:tracePt t="12613" x="5375275" y="2840038"/>
          <p14:tracePt t="12630" x="5384800" y="2840038"/>
          <p14:tracePt t="12632" x="5411788" y="2840038"/>
          <p14:tracePt t="12649" x="5419725" y="2840038"/>
          <p14:tracePt t="12664" x="5438775" y="2840038"/>
          <p14:tracePt t="12680" x="5456238" y="2840038"/>
          <p14:tracePt t="12680" x="5483225" y="2840038"/>
          <p14:tracePt t="12700" x="5510213" y="2840038"/>
          <p14:tracePt t="12714" x="5537200" y="2840038"/>
          <p14:tracePt t="12732" x="5562600" y="2840038"/>
          <p14:tracePt t="12746" x="5643563" y="2840038"/>
          <p14:tracePt t="12764" x="5680075" y="2840038"/>
          <p14:tracePt t="12779" x="5715000" y="2840038"/>
          <p14:tracePt t="12797" x="5759450" y="2840038"/>
          <p14:tracePt t="12829" x="5776913" y="2840038"/>
          <p14:tracePt t="12830" x="5795963" y="2840038"/>
          <p14:tracePt t="12847" x="5830888" y="2840038"/>
          <p14:tracePt t="12866" x="5857875" y="2840038"/>
          <p14:tracePt t="12882" x="5884863" y="2840038"/>
          <p14:tracePt t="12896" x="5911850" y="2840038"/>
          <p14:tracePt t="13324" x="5938838" y="2840038"/>
          <p14:tracePt t="13336" x="5983288" y="2840038"/>
          <p14:tracePt t="13336" x="6108700" y="2840038"/>
          <p14:tracePt t="13362" x="6286500" y="2840038"/>
          <p14:tracePt t="13374" x="6456363" y="2840038"/>
          <p14:tracePt t="13387" x="6616700" y="2822575"/>
          <p14:tracePt t="13399" x="6732588" y="2813050"/>
          <p14:tracePt t="13411" x="6831013" y="2813050"/>
          <p14:tracePt t="13418" x="6875463" y="2813050"/>
          <p14:tracePt t="13429" x="6929438" y="2813050"/>
          <p14:tracePt t="13447" x="7000875" y="2813050"/>
          <p14:tracePt t="13463" x="7027863" y="2813050"/>
          <p14:tracePt t="13481" x="7072313" y="2813050"/>
          <p14:tracePt t="13496" x="7126288" y="2813050"/>
          <p14:tracePt t="13515" x="7143750" y="2813050"/>
          <p14:tracePt t="13529" x="7170738" y="2813050"/>
          <p14:tracePt t="13546" x="7180263" y="2813050"/>
          <p14:tracePt t="13563" x="7215188" y="2813050"/>
          <p14:tracePt t="13581" x="7242175" y="2813050"/>
          <p14:tracePt t="13612" x="7277100" y="2813050"/>
          <p14:tracePt t="13613" x="7367588" y="2813050"/>
          <p14:tracePt t="13630" x="7419975" y="2813050"/>
          <p14:tracePt t="13646" x="7483475" y="2813050"/>
          <p14:tracePt t="13664" x="7634288" y="2813050"/>
          <p14:tracePt t="13680" x="7697788" y="2813050"/>
          <p14:tracePt t="13697" x="7759700" y="2813050"/>
          <p14:tracePt t="13712" x="7796213" y="2813050"/>
          <p14:tracePt t="13712" x="7840663" y="2813050"/>
          <p14:tracePt t="13735" x="7875588" y="2813050"/>
          <p14:tracePt t="13745" x="7902575" y="2813050"/>
          <p14:tracePt t="13762" x="7929563" y="2813050"/>
          <p14:tracePt t="13779" x="7947025" y="2813050"/>
          <p14:tracePt t="14112" x="7966075" y="2813050"/>
          <p14:tracePt t="14125" x="8018463" y="2813050"/>
          <p14:tracePt t="14134" x="8108950" y="2813050"/>
          <p14:tracePt t="14145" x="8572500" y="2813050"/>
          <p14:tracePt t="14166" x="8724900" y="2813050"/>
          <p14:tracePt t="14178" x="8777288" y="2813050"/>
          <p14:tracePt t="14197" x="8840788" y="2813050"/>
          <p14:tracePt t="14211" x="8939213" y="2813050"/>
          <p14:tracePt t="14230" x="9001125" y="2813050"/>
          <p14:tracePt t="14246" x="9063038" y="2813050"/>
          <p14:tracePt t="14262" x="9153525" y="2813050"/>
          <p14:tracePt t="14278" x="9205913" y="2813050"/>
          <p14:tracePt t="14295" x="9251950" y="2813050"/>
          <p14:tracePt t="14311" x="9340850" y="2813050"/>
          <p14:tracePt t="14331" x="9367838" y="2813050"/>
          <p14:tracePt t="14344" x="9375775" y="2813050"/>
          <p14:tracePt t="14362" x="9394825" y="2813050"/>
          <p14:tracePt t="14379" x="9402763" y="2813050"/>
          <p14:tracePt t="14395" x="9412288" y="2813050"/>
          <p14:tracePt t="14411" x="9420225" y="2813050"/>
          <p14:tracePt t="14411" x="9429750" y="2813050"/>
          <p14:tracePt t="14431" x="9447213" y="2813050"/>
          <p14:tracePt t="14446" x="9456738" y="2813050"/>
          <p14:tracePt t="14461" x="9466263" y="2813050"/>
          <p14:tracePt t="14480" x="9474200" y="2813050"/>
          <p14:tracePt t="14580" x="9412288" y="2813050"/>
          <p14:tracePt t="14596" x="9010650" y="2919413"/>
          <p14:tracePt t="14612" x="7804150" y="3295650"/>
          <p14:tracePt t="14622" x="7572375" y="3394075"/>
          <p14:tracePt t="14631" x="7099300" y="3652838"/>
          <p14:tracePt t="14644" x="6465888" y="3965575"/>
          <p14:tracePt t="14660" x="6224588" y="4081463"/>
          <p14:tracePt t="14661" x="6126163" y="4143375"/>
          <p14:tracePt t="14676" x="6062663" y="4179888"/>
          <p14:tracePt t="14693" x="6027738" y="4205288"/>
          <p14:tracePt t="14711" x="6018213" y="4205288"/>
          <p14:tracePt t="14726" x="6018213" y="4214813"/>
          <p14:tracePt t="14818" x="6018213" y="4224338"/>
          <p14:tracePt t="14851" x="6027738" y="4232275"/>
          <p14:tracePt t="14864" x="6062663" y="4251325"/>
          <p14:tracePt t="14878" x="6089650" y="4268788"/>
          <p14:tracePt t="14879" x="6116638" y="4286250"/>
          <p14:tracePt t="14895" x="6126163" y="4286250"/>
          <p14:tracePt t="14910" x="6143625" y="4286250"/>
          <p14:tracePt t="14930" x="6161088" y="4286250"/>
          <p14:tracePt t="14944" x="6205538" y="4286250"/>
          <p14:tracePt t="14961" x="6340475" y="4160838"/>
          <p14:tracePt t="14978" x="6375400" y="4108450"/>
          <p14:tracePt t="14996" x="6394450" y="4071938"/>
          <p14:tracePt t="15012" x="6419850" y="4054475"/>
          <p14:tracePt t="15029" x="6419850" y="4044950"/>
          <p14:tracePt t="15045" x="6429375" y="4027488"/>
          <p14:tracePt t="15060" x="6429375" y="4017963"/>
          <p14:tracePt t="15080" x="6429375" y="4010025"/>
          <p14:tracePt t="15094" x="6429375" y="3990975"/>
          <p14:tracePt t="15111" x="6429375" y="3983038"/>
          <p14:tracePt t="15127" x="6357938" y="3946525"/>
          <p14:tracePt t="15146" x="6303963" y="3938588"/>
          <p14:tracePt t="15160" x="6242050" y="3929063"/>
          <p14:tracePt t="15178" x="6161088" y="3911600"/>
          <p14:tracePt t="15195" x="6134100" y="3911600"/>
          <p14:tracePt t="15212" x="6108700" y="3911600"/>
          <p14:tracePt t="15226" x="6062663" y="3911600"/>
          <p14:tracePt t="15246" x="6037263" y="3911600"/>
          <p14:tracePt t="15261" x="6000750" y="3919538"/>
          <p14:tracePt t="15278" x="5973763" y="3938588"/>
          <p14:tracePt t="15293" x="5929313" y="3990975"/>
          <p14:tracePt t="15310" x="5911850" y="4010025"/>
          <p14:tracePt t="15346" x="5911850" y="4017963"/>
          <p14:tracePt t="15385" x="5911850" y="4027488"/>
          <p14:tracePt t="15410" x="5911850" y="4037013"/>
          <p14:tracePt t="15421" x="5911850" y="4044950"/>
          <p14:tracePt t="15426" x="5911850" y="4054475"/>
          <p14:tracePt t="15443" x="5965825" y="4108450"/>
          <p14:tracePt t="15463" x="5991225" y="4116388"/>
          <p14:tracePt t="15478" x="6027738" y="4143375"/>
          <p14:tracePt t="15495" x="6072188" y="4170363"/>
          <p14:tracePt t="15512" x="6089650" y="4179888"/>
          <p14:tracePt t="15527" x="6108700" y="4187825"/>
          <p14:tracePt t="15543" x="6126163" y="4187825"/>
          <p14:tracePt t="15564" x="6143625" y="4187825"/>
          <p14:tracePt t="15578" x="6180138" y="4187825"/>
          <p14:tracePt t="15593" x="6232525" y="4187825"/>
          <p14:tracePt t="15611" x="6296025" y="4160838"/>
          <p14:tracePt t="15627" x="6323013" y="4143375"/>
          <p14:tracePt t="15644" x="6330950" y="4133850"/>
          <p14:tracePt t="15660" x="6340475" y="4125913"/>
          <p14:tracePt t="15679" x="6357938" y="4108450"/>
          <p14:tracePt t="15694" x="6375400" y="4098925"/>
          <p14:tracePt t="15710" x="6384925" y="4089400"/>
          <p14:tracePt t="15727" x="6384925" y="4081463"/>
          <p14:tracePt t="15744" x="6384925" y="4071938"/>
          <p14:tracePt t="15790" x="6384925" y="4062413"/>
          <p14:tracePt t="15842" x="6384925" y="4054475"/>
          <p14:tracePt t="15880" x="6375400" y="4054475"/>
          <p14:tracePt t="15944" x="6367463" y="4054475"/>
          <p14:tracePt t="16656" x="6357938" y="4054475"/>
          <p14:tracePt t="16694" x="6340475" y="4054475"/>
          <p14:tracePt t="16708" x="6323013" y="4054475"/>
          <p14:tracePt t="16714" x="6286500" y="4054475"/>
          <p14:tracePt t="16725" x="6215063" y="4062413"/>
          <p14:tracePt t="16743" x="6089650" y="4116388"/>
          <p14:tracePt t="16759" x="6062663" y="4125913"/>
          <p14:tracePt t="16780" x="6045200" y="4125913"/>
          <p14:tracePt t="16821" x="6037263" y="4125913"/>
          <p14:tracePt t="17114" x="6045200" y="4125913"/>
          <p14:tracePt t="17126" x="6081713" y="4125913"/>
          <p14:tracePt t="17140" x="6205538" y="4125913"/>
          <p14:tracePt t="17154" x="6589713" y="4125913"/>
          <p14:tracePt t="17155" x="6777038" y="4125913"/>
          <p14:tracePt t="17175" x="6848475" y="4125913"/>
          <p14:tracePt t="17179" x="6911975" y="4125913"/>
          <p14:tracePt t="17208" x="6983413" y="4125913"/>
          <p14:tracePt t="17209" x="7081838" y="4125913"/>
          <p14:tracePt t="17225" x="7304088" y="4098925"/>
          <p14:tracePt t="17246" x="7473950" y="4081463"/>
          <p14:tracePt t="17258" x="7661275" y="4037013"/>
          <p14:tracePt t="17276" x="8089900" y="3946525"/>
          <p14:tracePt t="17293" x="8358188" y="3875088"/>
          <p14:tracePt t="17311" x="8518525" y="3840163"/>
          <p14:tracePt t="17324" x="8634413" y="3803650"/>
          <p14:tracePt t="17342" x="8840788" y="3776663"/>
          <p14:tracePt t="17358" x="8894763" y="3776663"/>
          <p14:tracePt t="17375" x="8947150" y="3776663"/>
          <p14:tracePt t="17391" x="9072563" y="3776663"/>
          <p14:tracePt t="17410" x="9134475" y="3776663"/>
          <p14:tracePt t="17425" x="9188450" y="3776663"/>
          <p14:tracePt t="17442" x="9242425" y="3776663"/>
          <p14:tracePt t="17459" x="9269413" y="3786188"/>
          <p14:tracePt t="17473" x="9313863" y="3786188"/>
          <p14:tracePt t="18594" x="9286875" y="3786188"/>
          <p14:tracePt t="18606" x="9144000" y="3786188"/>
          <p14:tracePt t="18619" x="8589963" y="3786188"/>
          <p14:tracePt t="18633" x="8143875" y="3830638"/>
          <p14:tracePt t="18644" x="7670800" y="3902075"/>
          <p14:tracePt t="18659" x="7439025" y="3946525"/>
          <p14:tracePt t="18661" x="7296150" y="3965575"/>
          <p14:tracePt t="18675" x="7153275" y="4000500"/>
          <p14:tracePt t="18691" x="6983413" y="4037013"/>
          <p14:tracePt t="18724" x="6929438" y="4054475"/>
          <p14:tracePt t="18726" x="6894513" y="4054475"/>
          <p14:tracePt t="18740" x="6875463" y="4062413"/>
          <p14:tracePt t="18760" x="6867525" y="4062413"/>
          <p14:tracePt t="18873" x="6858000" y="4062413"/>
          <p14:tracePt t="18887" x="6840538" y="4062413"/>
          <p14:tracePt t="18898" x="6813550" y="4062413"/>
          <p14:tracePt t="18909" x="6777038" y="4062413"/>
          <p14:tracePt t="18923" x="6697663" y="4062413"/>
          <p14:tracePt t="18923" x="6626225" y="4071938"/>
          <p14:tracePt t="18940" x="6572250" y="4071938"/>
          <p14:tracePt t="18956" x="6527800" y="4071938"/>
          <p14:tracePt t="18973" x="6456363" y="4071938"/>
          <p14:tracePt t="18989" x="6429375" y="4071938"/>
          <p14:tracePt t="19007" x="6402388" y="4071938"/>
          <p14:tracePt t="19022" x="6367463" y="4071938"/>
          <p14:tracePt t="19040" x="6357938" y="4071938"/>
          <p14:tracePt t="19056" x="6340475" y="4071938"/>
          <p14:tracePt t="19073" x="6330950" y="4071938"/>
          <p14:tracePt t="19089" x="6323013" y="4071938"/>
          <p14:tracePt t="19107" x="6313488" y="4071938"/>
          <p14:tracePt t="19122" x="6296025" y="4071938"/>
          <p14:tracePt t="19141" x="6286500" y="4071938"/>
          <p14:tracePt t="19156" x="6259513" y="4071938"/>
          <p14:tracePt t="19172" x="6224588" y="4071938"/>
          <p14:tracePt t="19189" x="6161088" y="4071938"/>
          <p14:tracePt t="19207" x="6143625" y="4071938"/>
          <p14:tracePt t="19222" x="6126163" y="4071938"/>
          <p14:tracePt t="19239" x="6108700" y="4071938"/>
          <p14:tracePt t="19257" x="6099175" y="4071938"/>
          <p14:tracePt t="19272" x="6089650" y="4071938"/>
          <p14:tracePt t="19878" x="6054725" y="4071938"/>
          <p14:tracePt t="19893" x="5983288" y="4071938"/>
          <p14:tracePt t="19894" x="5786438" y="4071938"/>
          <p14:tracePt t="19907" x="5465763" y="4081463"/>
          <p14:tracePt t="19923" x="5295900" y="4098925"/>
          <p14:tracePt t="19939" x="5027613" y="4116388"/>
          <p14:tracePt t="19958" x="4919663" y="4116388"/>
          <p14:tracePt t="19974" x="4803775" y="4116388"/>
          <p14:tracePt t="19991" x="4133850" y="4116388"/>
          <p14:tracePt t="20010" x="4010025" y="4116388"/>
          <p14:tracePt t="20022" x="3902075" y="4116388"/>
          <p14:tracePt t="20040" x="3732213" y="4116388"/>
          <p14:tracePt t="20058" x="3660775" y="4116388"/>
          <p14:tracePt t="20074" x="3589338" y="4116388"/>
          <p14:tracePt t="20089" x="3509963" y="4116388"/>
          <p14:tracePt t="20110" x="3482975" y="4116388"/>
          <p14:tracePt t="20123" x="3446463" y="4116388"/>
          <p14:tracePt t="20140" x="3402013" y="4116388"/>
          <p14:tracePt t="20155" x="3348038" y="4116388"/>
          <p14:tracePt t="20174" x="3330575" y="4116388"/>
          <p14:tracePt t="20189" x="3313113" y="4116388"/>
          <p14:tracePt t="20206" x="3286125" y="4116388"/>
          <p14:tracePt t="20223" x="3276600" y="4116388"/>
          <p14:tracePt t="20240" x="3251200" y="4116388"/>
          <p14:tracePt t="20255" x="3224213" y="4116388"/>
          <p14:tracePt t="20275" x="3205163" y="4116388"/>
          <p14:tracePt t="20289" x="3197225" y="4116388"/>
          <p14:tracePt t="20306" x="3179763" y="4116388"/>
          <p14:tracePt t="20306" x="3170238" y="4116388"/>
          <p14:tracePt t="20327" x="3160713" y="4116388"/>
          <p14:tracePt t="20363" x="3152775" y="4116388"/>
          <p14:tracePt t="22122" x="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760" y="1477369"/>
                <a:ext cx="10698480" cy="4937760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Aft>
                    <a:spcPts val="1200"/>
                  </a:spcAft>
                  <a:buClr>
                    <a:srgbClr val="0070C0"/>
                  </a:buClr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Candara" panose="020E0502030303020204" pitchFamily="34" charset="0"/>
                  </a:rPr>
                  <a:t>Conversely, to each point on the line there is one and only one real number. If a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corresponding to a real number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lies to the right of a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corresponding to a real number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we say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is greater than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is less than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and write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respectively.</a:t>
                </a:r>
              </a:p>
              <a:p>
                <a:pPr algn="just">
                  <a:lnSpc>
                    <a:spcPct val="150000"/>
                  </a:lnSpc>
                  <a:spcAft>
                    <a:spcPts val="1200"/>
                  </a:spcAft>
                  <a:buClr>
                    <a:srgbClr val="0070C0"/>
                  </a:buClr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Candara" panose="020E0502030303020204" pitchFamily="34" charset="0"/>
                  </a:rPr>
                  <a:t>The set of all values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is called an </a:t>
                </a:r>
                <a:r>
                  <a:rPr lang="en-US" sz="2000" i="1" dirty="0">
                    <a:solidFill>
                      <a:srgbClr val="00B050"/>
                    </a:solidFill>
                    <a:latin typeface="Candara" panose="020E0502030303020204" pitchFamily="34" charset="0"/>
                  </a:rPr>
                  <a:t>open interval</a:t>
                </a:r>
                <a:r>
                  <a:rPr lang="en-US" sz="2000" dirty="0">
                    <a:latin typeface="Candara" panose="020E0502030303020204" pitchFamily="34" charset="0"/>
                  </a:rPr>
                  <a:t> on the real axis while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which also includes the endpoints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is called a </a:t>
                </a:r>
                <a:r>
                  <a:rPr lang="en-US" sz="2000" i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closed interval</a:t>
                </a:r>
                <a:r>
                  <a:rPr lang="en-US" sz="2000" dirty="0">
                    <a:latin typeface="Candara" panose="020E0502030303020204" pitchFamily="34" charset="0"/>
                  </a:rPr>
                  <a:t>. </a:t>
                </a:r>
              </a:p>
              <a:p>
                <a:pPr algn="just">
                  <a:lnSpc>
                    <a:spcPct val="150000"/>
                  </a:lnSpc>
                  <a:spcAft>
                    <a:spcPts val="1200"/>
                  </a:spcAft>
                  <a:buClr>
                    <a:srgbClr val="0070C0"/>
                  </a:buClr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Candara" panose="020E0502030303020204" pitchFamily="34" charset="0"/>
                  </a:rPr>
                  <a:t>The symbol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which can stand for any real number, is called a </a:t>
                </a:r>
                <a:r>
                  <a:rPr lang="en-US" sz="2000" i="1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real variable</a:t>
                </a:r>
                <a:r>
                  <a:rPr lang="en-US" sz="2000" dirty="0">
                    <a:latin typeface="Candara" panose="020E0502030303020204" pitchFamily="34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Candara" panose="020E0502030303020204" pitchFamily="34" charset="0"/>
                  </a:rPr>
                  <a:t>The </a:t>
                </a:r>
                <a:r>
                  <a:rPr lang="en-US" sz="2000" i="1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absolute value</a:t>
                </a:r>
                <a:r>
                  <a:rPr lang="en-US" sz="2000" dirty="0">
                    <a:latin typeface="Candara" panose="020E0502030303020204" pitchFamily="34" charset="0"/>
                  </a:rPr>
                  <a:t> of a real number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denoted by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is equal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and to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v"/>
                </a:pPr>
                <a:r>
                  <a:rPr lang="en-US" sz="2000" dirty="0">
                    <a:latin typeface="Candara" panose="020E0502030303020204" pitchFamily="34" charset="0"/>
                  </a:rPr>
                  <a:t>The distance between two points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on the real axis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760" y="1477369"/>
                <a:ext cx="10698480" cy="4937760"/>
              </a:xfrm>
              <a:blipFill rotWithShape="0">
                <a:blip r:embed="rId4"/>
                <a:stretch>
                  <a:fillRect l="-513" r="-570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b="1" dirty="0">
                <a:solidFill>
                  <a:schemeClr val="bg1"/>
                </a:solidFill>
                <a:latin typeface="Trebuchet MS" panose="020B0603020202020204" pitchFamily="34" charset="0"/>
              </a:rPr>
              <a:t>Graphical Representation of Real Numbers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317435"/>
              </p:ext>
            </p:extLst>
          </p:nvPr>
        </p:nvGraphicFramePr>
        <p:xfrm>
          <a:off x="-13829" y="6556397"/>
          <a:ext cx="12207240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Week</a:t>
                      </a:r>
                      <a:r>
                        <a:rPr lang="en-US" sz="1300" baseline="0" dirty="0">
                          <a:latin typeface="Trebuchet MS" panose="020B0603020202020204" pitchFamily="34" charset="0"/>
                        </a:rPr>
                        <a:t> 1</a:t>
                      </a:r>
                      <a:endParaRPr lang="en-US" sz="13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83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MATH</a:t>
                      </a:r>
                      <a:r>
                        <a:rPr lang="en-US" sz="1300" baseline="0" dirty="0">
                          <a:latin typeface="Trebuchet MS" panose="020B0603020202020204" pitchFamily="34" charset="0"/>
                        </a:rPr>
                        <a:t> 704</a:t>
                      </a:r>
                      <a:endParaRPr lang="en-US" sz="13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7/12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740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863"/>
    </mc:Choice>
    <mc:Fallback xmlns="">
      <p:transition spd="slow" advTm="85863"/>
    </mc:Fallback>
  </mc:AlternateContent>
  <p:extLst>
    <p:ext uri="{3A86A75C-4F4B-4683-9AE1-C65F6400EC91}">
      <p14:laserTraceLst xmlns:p14="http://schemas.microsoft.com/office/powerpoint/2010/main">
        <p14:tracePtLst>
          <p14:tracePt t="2307" x="1598613" y="1990725"/>
          <p14:tracePt t="2400" x="0" y="0"/>
        </p14:tracePtLst>
        <p14:tracePtLst>
          <p14:tracePt t="2428" x="1598613" y="1990725"/>
          <p14:tracePt t="3138" x="1608138" y="1990725"/>
          <p14:tracePt t="3138" x="1616075" y="1990725"/>
          <p14:tracePt t="3162" x="1625600" y="1990725"/>
          <p14:tracePt t="3175" x="1643063" y="1990725"/>
          <p14:tracePt t="3188" x="1660525" y="1990725"/>
          <p14:tracePt t="3201" x="1670050" y="1990725"/>
          <p14:tracePt t="3212" x="1679575" y="1990725"/>
          <p14:tracePt t="3214" x="1697038" y="1990725"/>
          <p14:tracePt t="3252" x="1704975" y="1990725"/>
          <p14:tracePt t="3264" x="1724025" y="1990725"/>
          <p14:tracePt t="3271" x="1731963" y="1990725"/>
          <p14:tracePt t="3281" x="1741488" y="1990725"/>
          <p14:tracePt t="3293" x="1758950" y="1990725"/>
          <p14:tracePt t="3328" x="1768475" y="1990725"/>
          <p14:tracePt t="3353" x="1776413" y="1990725"/>
          <p14:tracePt t="3392" x="1785938" y="1990725"/>
          <p14:tracePt t="3402" x="1795463" y="1990725"/>
          <p14:tracePt t="3417" x="1803400" y="1990725"/>
          <p14:tracePt t="3429" x="1812925" y="1990725"/>
          <p14:tracePt t="3431" x="1830388" y="1990725"/>
          <p14:tracePt t="3444" x="1839913" y="1990725"/>
          <p14:tracePt t="3461" x="1874838" y="1990725"/>
          <p14:tracePt t="3477" x="1946275" y="2000250"/>
          <p14:tracePt t="3496" x="2009775" y="2000250"/>
          <p14:tracePt t="3509" x="2089150" y="2009775"/>
          <p14:tracePt t="3528" x="2214563" y="2017713"/>
          <p14:tracePt t="3544" x="2259013" y="2027238"/>
          <p14:tracePt t="3560" x="2303463" y="2036763"/>
          <p14:tracePt t="3577" x="2357438" y="2036763"/>
          <p14:tracePt t="3577" x="2401888" y="2054225"/>
          <p14:tracePt t="3610" x="2455863" y="2062163"/>
          <p14:tracePt t="3626" x="2490788" y="2062163"/>
          <p14:tracePt t="3628" x="2527300" y="2071688"/>
          <p14:tracePt t="3643" x="2608263" y="2089150"/>
          <p14:tracePt t="3664" x="2643188" y="2098675"/>
          <p14:tracePt t="3677" x="2687638" y="2108200"/>
          <p14:tracePt t="3693" x="2759075" y="2125663"/>
          <p14:tracePt t="3710" x="2786063" y="2125663"/>
          <p14:tracePt t="3728" x="2822575" y="2133600"/>
          <p14:tracePt t="3742" x="2830513" y="2133600"/>
          <p14:tracePt t="4143" x="2847975" y="2133600"/>
          <p14:tracePt t="4156" x="2867025" y="2133600"/>
          <p14:tracePt t="4164" x="2911475" y="2133600"/>
          <p14:tracePt t="4175" x="3017838" y="2133600"/>
          <p14:tracePt t="4175" x="3098800" y="2133600"/>
          <p14:tracePt t="4195" x="3179763" y="2133600"/>
          <p14:tracePt t="4210" x="3259138" y="2133600"/>
          <p14:tracePt t="4226" x="3330575" y="2133600"/>
          <p14:tracePt t="4242" x="3473450" y="2125663"/>
          <p14:tracePt t="4262" x="3517900" y="2125663"/>
          <p14:tracePt t="4275" x="3544888" y="2125663"/>
          <p14:tracePt t="4293" x="3581400" y="2125663"/>
          <p14:tracePt t="4309" x="3608388" y="2125663"/>
          <p14:tracePt t="4326" x="3616325" y="2125663"/>
          <p14:tracePt t="4344" x="3643313" y="2125663"/>
          <p14:tracePt t="4360" x="3660775" y="2125663"/>
          <p14:tracePt t="4377" x="3687763" y="2125663"/>
          <p14:tracePt t="4393" x="3714750" y="2125663"/>
          <p14:tracePt t="4411" x="3786188" y="2125663"/>
          <p14:tracePt t="4425" x="3830638" y="2125663"/>
          <p14:tracePt t="4443" x="3938588" y="2125663"/>
          <p14:tracePt t="4461" x="4010025" y="2125663"/>
          <p14:tracePt t="4476" x="4071938" y="2125663"/>
          <p14:tracePt t="4491" x="4133850" y="2125663"/>
          <p14:tracePt t="4509" x="4241800" y="2125663"/>
          <p14:tracePt t="4525" x="4303713" y="2116138"/>
          <p14:tracePt t="4542" x="4340225" y="2116138"/>
          <p14:tracePt t="4558" x="4375150" y="2116138"/>
          <p14:tracePt t="4577" x="4402138" y="2116138"/>
          <p14:tracePt t="4591" x="4419600" y="2116138"/>
          <p14:tracePt t="4611" x="4465638" y="2116138"/>
          <p14:tracePt t="4643" x="4483100" y="2116138"/>
          <p14:tracePt t="4658" x="4500563" y="2116138"/>
          <p14:tracePt t="5058" x="4518025" y="2116138"/>
          <p14:tracePt t="5072" x="4572000" y="2116138"/>
          <p14:tracePt t="5083" x="4741863" y="2108200"/>
          <p14:tracePt t="5097" x="5205413" y="2071688"/>
          <p14:tracePt t="5109" x="5340350" y="2054225"/>
          <p14:tracePt t="5110" x="5411788" y="2044700"/>
          <p14:tracePt t="5124" x="5500688" y="2044700"/>
          <p14:tracePt t="5142" x="5581650" y="2044700"/>
          <p14:tracePt t="5157" x="5715000" y="2044700"/>
          <p14:tracePt t="5175" x="5786438" y="2044700"/>
          <p14:tracePt t="5193" x="5840413" y="2044700"/>
          <p14:tracePt t="5207" x="6000750" y="2044700"/>
          <p14:tracePt t="5227" x="6062663" y="2044700"/>
          <p14:tracePt t="5241" x="6108700" y="2054225"/>
          <p14:tracePt t="5258" x="6232525" y="2062163"/>
          <p14:tracePt t="5276" x="6276975" y="2062163"/>
          <p14:tracePt t="5291" x="6313488" y="2062163"/>
          <p14:tracePt t="5308" x="6394450" y="2062163"/>
          <p14:tracePt t="5328" x="6429375" y="2071688"/>
          <p14:tracePt t="5341" x="6456363" y="2071688"/>
          <p14:tracePt t="5358" x="6465888" y="2071688"/>
          <p14:tracePt t="5375" x="6491288" y="2071688"/>
          <p14:tracePt t="5417" x="6510338" y="2071688"/>
          <p14:tracePt t="5428" x="6518275" y="2071688"/>
          <p14:tracePt t="5430" x="6527800" y="2071688"/>
          <p14:tracePt t="6307" x="6537325" y="2071688"/>
          <p14:tracePt t="6319" x="6562725" y="2071688"/>
          <p14:tracePt t="6329" x="6643688" y="2071688"/>
          <p14:tracePt t="6340" x="6751638" y="2071688"/>
          <p14:tracePt t="6340" x="6848475" y="2071688"/>
          <p14:tracePt t="6362" x="6902450" y="2071688"/>
          <p14:tracePt t="6375" x="6956425" y="2071688"/>
          <p14:tracePt t="6391" x="6991350" y="2071688"/>
          <p14:tracePt t="6410" x="7000875" y="2071688"/>
          <p14:tracePt t="6425" x="7010400" y="2071688"/>
          <p14:tracePt t="6440" x="7018338" y="2071688"/>
          <p14:tracePt t="6440" x="7027863" y="2071688"/>
          <p14:tracePt t="6485" x="7037388" y="2071688"/>
          <p14:tracePt t="6663" x="7045325" y="2071688"/>
          <p14:tracePt t="6680" x="7054850" y="2071688"/>
          <p14:tracePt t="6715" x="7054850" y="2062163"/>
          <p14:tracePt t="6728" x="7062788" y="2062163"/>
          <p14:tracePt t="6729" x="7081838" y="2062163"/>
          <p14:tracePt t="6742" x="7099300" y="2062163"/>
          <p14:tracePt t="6756" x="7116763" y="2054225"/>
          <p14:tracePt t="6774" x="7180263" y="2036763"/>
          <p14:tracePt t="6791" x="7215188" y="2036763"/>
          <p14:tracePt t="6807" x="7242175" y="2036763"/>
          <p14:tracePt t="6824" x="7286625" y="2036763"/>
          <p14:tracePt t="6843" x="7313613" y="2036763"/>
          <p14:tracePt t="6859" x="7331075" y="2036763"/>
          <p14:tracePt t="6873" x="7358063" y="2036763"/>
          <p14:tracePt t="6893" x="7419975" y="2036763"/>
          <p14:tracePt t="6907" x="7439025" y="2036763"/>
          <p14:tracePt t="6924" x="7456488" y="2036763"/>
          <p14:tracePt t="6940" x="7491413" y="2036763"/>
          <p14:tracePt t="6961" x="7500938" y="2036763"/>
          <p14:tracePt t="7325" x="7510463" y="2036763"/>
          <p14:tracePt t="7339" x="7527925" y="2036763"/>
          <p14:tracePt t="7350" x="7581900" y="2036763"/>
          <p14:tracePt t="7364" x="7715250" y="2036763"/>
          <p14:tracePt t="7374" x="7831138" y="2036763"/>
          <p14:tracePt t="7388" x="7939088" y="2036763"/>
          <p14:tracePt t="7390" x="8027988" y="2036763"/>
          <p14:tracePt t="7404" x="8116888" y="2036763"/>
          <p14:tracePt t="7421" x="8215313" y="2036763"/>
          <p14:tracePt t="7439" x="8251825" y="2036763"/>
          <p14:tracePt t="7456" x="8277225" y="2036763"/>
          <p14:tracePt t="7471" x="8304213" y="2036763"/>
          <p14:tracePt t="7488" x="8348663" y="2036763"/>
          <p14:tracePt t="7505" x="8375650" y="2036763"/>
          <p14:tracePt t="7521" x="8394700" y="2036763"/>
          <p14:tracePt t="7538" x="8412163" y="2036763"/>
          <p14:tracePt t="7579" x="8420100" y="2036763"/>
          <p14:tracePt t="7630" x="8429625" y="2036763"/>
          <p14:tracePt t="7656" x="8439150" y="2036763"/>
          <p14:tracePt t="7667" x="8447088" y="2036763"/>
          <p14:tracePt t="7693" x="8456613" y="2036763"/>
          <p14:tracePt t="7705" x="8466138" y="2036763"/>
          <p14:tracePt t="7721" x="8474075" y="2036763"/>
          <p14:tracePt t="7721" x="8501063" y="2036763"/>
          <p14:tracePt t="7738" x="8537575" y="2036763"/>
          <p14:tracePt t="7754" x="8616950" y="2017713"/>
          <p14:tracePt t="7773" x="8680450" y="2017713"/>
          <p14:tracePt t="7788" x="8742363" y="2009775"/>
          <p14:tracePt t="7804" x="8796338" y="2009775"/>
          <p14:tracePt t="7821" x="8823325" y="2009775"/>
          <p14:tracePt t="7837" x="8840788" y="2009775"/>
          <p14:tracePt t="7854" x="8875713" y="2009775"/>
          <p14:tracePt t="7873" x="8902700" y="2009775"/>
          <p14:tracePt t="7887" x="8929688" y="2009775"/>
          <p14:tracePt t="7904" x="8956675" y="2009775"/>
          <p14:tracePt t="8407" x="8966200" y="2009775"/>
          <p14:tracePt t="8420" x="9001125" y="2009775"/>
          <p14:tracePt t="8427" x="9117013" y="2009775"/>
          <p14:tracePt t="8438" x="9402763" y="2009775"/>
          <p14:tracePt t="8455" x="9609138" y="2009775"/>
          <p14:tracePt t="8473" x="9661525" y="2009775"/>
          <p14:tracePt t="8488" x="9759950" y="2009775"/>
          <p14:tracePt t="8506" x="9929813" y="2009775"/>
          <p14:tracePt t="8524" x="10037763" y="2009775"/>
          <p14:tracePt t="8539" x="10153650" y="2009775"/>
          <p14:tracePt t="8556" x="10304463" y="2009775"/>
          <p14:tracePt t="8573" x="10331450" y="2009775"/>
          <p14:tracePt t="8589" x="10358438" y="2009775"/>
          <p14:tracePt t="8606" x="10367963" y="2009775"/>
          <p14:tracePt t="8622" x="10420350" y="2009775"/>
          <p14:tracePt t="8639" x="10447338" y="2009775"/>
          <p14:tracePt t="8655" x="10483850" y="2009775"/>
          <p14:tracePt t="8671" x="10555288" y="2009775"/>
          <p14:tracePt t="8691" x="10572750" y="2009775"/>
          <p14:tracePt t="8705" x="10599738" y="2009775"/>
          <p14:tracePt t="8723" x="10617200" y="2009775"/>
          <p14:tracePt t="8775" x="10626725" y="2009775"/>
          <p14:tracePt t="9043" x="10617200" y="2009775"/>
          <p14:tracePt t="9116" x="10617200" y="2000250"/>
          <p14:tracePt t="9283" x="10626725" y="2000250"/>
          <p14:tracePt t="9299" x="10653713" y="2000250"/>
          <p14:tracePt t="9310" x="10688638" y="2000250"/>
          <p14:tracePt t="9324" x="10725150" y="2000250"/>
          <p14:tracePt t="9326" x="10787063" y="2000250"/>
          <p14:tracePt t="9336" x="10848975" y="2000250"/>
          <p14:tracePt t="9353" x="10902950" y="2000250"/>
          <p14:tracePt t="9370" x="10974388" y="2000250"/>
          <p14:tracePt t="9388" x="10991850" y="2000250"/>
          <p14:tracePt t="9403" x="11010900" y="2000250"/>
          <p14:tracePt t="9419" x="11018838" y="2000250"/>
          <p14:tracePt t="9437" x="11055350" y="2000250"/>
          <p14:tracePt t="9453" x="11082338" y="2000250"/>
          <p14:tracePt t="9469" x="11090275" y="2000250"/>
          <p14:tracePt t="9486" x="11109325" y="2000250"/>
          <p14:tracePt t="9503" x="11117263" y="2000250"/>
          <p14:tracePt t="9519" x="11126788" y="2000250"/>
          <p14:tracePt t="9536" x="11153775" y="2000250"/>
          <p14:tracePt t="9578" x="11161713" y="2000250"/>
          <p14:tracePt t="9582" x="11171238" y="2000250"/>
          <p14:tracePt t="9591" x="11180763" y="2000250"/>
          <p14:tracePt t="9604" x="11188700" y="2000250"/>
          <p14:tracePt t="9641" x="11198225" y="2000250"/>
          <p14:tracePt t="9652" x="11206163" y="2000250"/>
          <p14:tracePt t="9654" x="11215688" y="2000250"/>
          <p14:tracePt t="9690" x="11225213" y="2000250"/>
          <p14:tracePt t="9729" x="11233150" y="2000250"/>
          <p14:tracePt t="9755" x="11242675" y="2000250"/>
          <p14:tracePt t="9856" x="11233150" y="2000250"/>
          <p14:tracePt t="9869" x="11161713" y="2000250"/>
          <p14:tracePt t="9874" x="10823575" y="2000250"/>
          <p14:tracePt t="9884" x="10072688" y="1973263"/>
          <p14:tracePt t="9901" x="9518650" y="1973263"/>
          <p14:tracePt t="9918" x="8456613" y="1973263"/>
          <p14:tracePt t="9935" x="8018463" y="1982788"/>
          <p14:tracePt t="9951" x="7608888" y="2000250"/>
          <p14:tracePt t="9969" x="7010400" y="2044700"/>
          <p14:tracePt t="9985" x="6804025" y="2071688"/>
          <p14:tracePt t="10001" x="6643688" y="2098675"/>
          <p14:tracePt t="10017" x="6027738" y="2152650"/>
          <p14:tracePt t="10034" x="5241925" y="2330450"/>
          <p14:tracePt t="10051" x="4894263" y="2465388"/>
          <p14:tracePt t="10067" x="4598988" y="2660650"/>
          <p14:tracePt t="10086" x="4527550" y="2697163"/>
          <p14:tracePt t="10446" x="4500563" y="2697163"/>
          <p14:tracePt t="10456" x="4446588" y="2697163"/>
          <p14:tracePt t="10468" x="4276725" y="2697163"/>
          <p14:tracePt t="10472" x="3867150" y="2697163"/>
          <p14:tracePt t="10484" x="3625850" y="2687638"/>
          <p14:tracePt t="10501" x="3402013" y="2687638"/>
          <p14:tracePt t="10517" x="3152775" y="2670175"/>
          <p14:tracePt t="10536" x="3054350" y="2660650"/>
          <p14:tracePt t="10550" x="2901950" y="2625725"/>
          <p14:tracePt t="10568" x="2697163" y="2598738"/>
          <p14:tracePt t="10584" x="2643188" y="2589213"/>
          <p14:tracePt t="10600" x="2598738" y="2581275"/>
          <p14:tracePt t="10617" x="2544763" y="2571750"/>
          <p14:tracePt t="10635" x="2527300" y="2562225"/>
          <p14:tracePt t="10650" x="2509838" y="2562225"/>
          <p14:tracePt t="10668" x="2500313" y="2554288"/>
          <p14:tracePt t="10747" x="2500313" y="2544763"/>
          <p14:tracePt t="10901" x="2517775" y="2536825"/>
          <p14:tracePt t="10915" x="2598738" y="2517775"/>
          <p14:tracePt t="10927" x="2670175" y="2500313"/>
          <p14:tracePt t="10941" x="2776538" y="2490788"/>
          <p14:tracePt t="10944" x="2911475" y="2465388"/>
          <p14:tracePt t="10952" x="2982913" y="2455863"/>
          <p14:tracePt t="10967" x="3017838" y="2455863"/>
          <p14:tracePt t="10985" x="3071813" y="2455863"/>
          <p14:tracePt t="11018" x="3081338" y="2455863"/>
          <p14:tracePt t="11019" x="3089275" y="2455863"/>
          <p14:tracePt t="11036" x="3098800" y="2455863"/>
          <p14:tracePt t="11051" x="3125788" y="2455863"/>
          <p14:tracePt t="11070" x="3143250" y="2446338"/>
          <p14:tracePt t="11084" x="3152775" y="2446338"/>
          <p14:tracePt t="11102" x="3187700" y="2446338"/>
          <p14:tracePt t="11118" x="3205163" y="2446338"/>
          <p14:tracePt t="11136" x="3224213" y="2446338"/>
          <p14:tracePt t="11150" x="3276600" y="2446338"/>
          <p14:tracePt t="11170" x="3303588" y="2446338"/>
          <p14:tracePt t="11184" x="3330575" y="2446338"/>
          <p14:tracePt t="11202" x="3384550" y="2446338"/>
          <p14:tracePt t="11219" x="3411538" y="2446338"/>
          <p14:tracePt t="11234" x="3446463" y="2446338"/>
          <p14:tracePt t="11251" x="3473450" y="2446338"/>
          <p14:tracePt t="11268" x="3536950" y="2446338"/>
          <p14:tracePt t="11289" x="3571875" y="2446338"/>
          <p14:tracePt t="11300" x="3608388" y="2446338"/>
          <p14:tracePt t="11317" x="3670300" y="2446338"/>
          <p14:tracePt t="11335" x="3687763" y="2446338"/>
          <p14:tracePt t="11352" x="3705225" y="2455863"/>
          <p14:tracePt t="11367" x="3724275" y="2455863"/>
          <p14:tracePt t="11367" x="3732213" y="2455863"/>
          <p14:tracePt t="11388" x="3751263" y="2455863"/>
          <p14:tracePt t="11402" x="3759200" y="2455863"/>
          <p14:tracePt t="11790" x="3768725" y="2455863"/>
          <p14:tracePt t="11804" x="3786188" y="2455863"/>
          <p14:tracePt t="11818" x="3848100" y="2455863"/>
          <p14:tracePt t="11822" x="4062413" y="2455863"/>
          <p14:tracePt t="11835" x="4276725" y="2455863"/>
          <p14:tracePt t="11852" x="4518025" y="2455863"/>
          <p14:tracePt t="11868" x="4589463" y="2455863"/>
          <p14:tracePt t="11886" x="4660900" y="2455863"/>
          <p14:tracePt t="11900" x="4705350" y="2455863"/>
          <p14:tracePt t="11918" x="4768850" y="2455863"/>
          <p14:tracePt t="11934" x="4795838" y="2455863"/>
          <p14:tracePt t="11951" x="4830763" y="2455863"/>
          <p14:tracePt t="11966" x="4911725" y="2465388"/>
          <p14:tracePt t="11985" x="4938713" y="2465388"/>
          <p14:tracePt t="12000" x="4956175" y="2473325"/>
          <p14:tracePt t="12017" x="4983163" y="2473325"/>
          <p14:tracePt t="12034" x="4991100" y="2473325"/>
          <p14:tracePt t="12052" x="5000625" y="2473325"/>
          <p14:tracePt t="12067" x="5027613" y="2473325"/>
          <p14:tracePt t="12086" x="5045075" y="2482850"/>
          <p14:tracePt t="12100" x="5062538" y="2482850"/>
          <p14:tracePt t="12117" x="5072063" y="2482850"/>
          <p14:tracePt t="12117" x="5081588" y="2482850"/>
          <p14:tracePt t="12137" x="5099050" y="2482850"/>
          <p14:tracePt t="12151" x="5108575" y="2482850"/>
          <p14:tracePt t="12168" x="5116513" y="2482850"/>
          <p14:tracePt t="12183" x="5133975" y="2482850"/>
          <p14:tracePt t="12202" x="5143500" y="2482850"/>
          <p14:tracePt t="12235" x="5153025" y="2482850"/>
          <p14:tracePt t="12249" x="5160963" y="2482850"/>
          <p14:tracePt t="13394" x="5170488" y="2482850"/>
          <p14:tracePt t="13408" x="5197475" y="2482850"/>
          <p14:tracePt t="13421" x="5232400" y="2482850"/>
          <p14:tracePt t="13434" x="5295900" y="2473325"/>
          <p14:tracePt t="13447" x="5357813" y="2465388"/>
          <p14:tracePt t="13453" x="5394325" y="2465388"/>
          <p14:tracePt t="13462" x="5429250" y="2455863"/>
          <p14:tracePt t="13480" x="5465763" y="2438400"/>
          <p14:tracePt t="13497" x="5491163" y="2438400"/>
          <p14:tracePt t="13513" x="5500688" y="2428875"/>
          <p14:tracePt t="13530" x="5518150" y="2428875"/>
          <p14:tracePt t="13546" x="5537200" y="2428875"/>
          <p14:tracePt t="13563" x="5545138" y="2428875"/>
          <p14:tracePt t="13580" x="5554663" y="2428875"/>
          <p14:tracePt t="13596" x="5562600" y="2428875"/>
          <p14:tracePt t="13614" x="5572125" y="2428875"/>
          <p14:tracePt t="13629" x="5589588" y="2428875"/>
          <p14:tracePt t="13647" x="5634038" y="2428875"/>
          <p14:tracePt t="13663" x="5653088" y="2419350"/>
          <p14:tracePt t="13680" x="5680075" y="2419350"/>
          <p14:tracePt t="13696" x="5705475" y="2411413"/>
          <p14:tracePt t="13713" x="5751513" y="2411413"/>
          <p14:tracePt t="13729" x="5776913" y="2411413"/>
          <p14:tracePt t="13747" x="5813425" y="2401888"/>
          <p14:tracePt t="13763" x="5884863" y="2401888"/>
          <p14:tracePt t="13780" x="5938838" y="2401888"/>
          <p14:tracePt t="13795" x="5973763" y="2401888"/>
          <p14:tracePt t="13813" x="6099175" y="2401888"/>
          <p14:tracePt t="13846" x="6143625" y="2401888"/>
          <p14:tracePt t="13846" x="6205538" y="2401888"/>
          <p14:tracePt t="13863" x="6303963" y="2401888"/>
          <p14:tracePt t="13880" x="6348413" y="2401888"/>
          <p14:tracePt t="13897" x="6384925" y="2401888"/>
          <p14:tracePt t="13912" x="6411913" y="2401888"/>
          <p14:tracePt t="13930" x="6446838" y="2401888"/>
          <p14:tracePt t="13945" x="6465888" y="2401888"/>
          <p14:tracePt t="13963" x="6473825" y="2401888"/>
          <p14:tracePt t="13979" x="6500813" y="2401888"/>
          <p14:tracePt t="13996" x="6510338" y="2401888"/>
          <p14:tracePt t="14012" x="6527800" y="2411413"/>
          <p14:tracePt t="14029" x="6589713" y="2419350"/>
          <p14:tracePt t="14046" x="6616700" y="2419350"/>
          <p14:tracePt t="14556" x="6626225" y="2419350"/>
          <p14:tracePt t="14567" x="6643688" y="2419350"/>
          <p14:tracePt t="14580" x="6680200" y="2419350"/>
          <p14:tracePt t="14583" x="6705600" y="2419350"/>
          <p14:tracePt t="14595" x="6732588" y="2419350"/>
          <p14:tracePt t="14611" x="6751638" y="2419350"/>
          <p14:tracePt t="14628" x="6777038" y="2419350"/>
          <p14:tracePt t="14645" x="6804025" y="2419350"/>
          <p14:tracePt t="14661" x="6813550" y="2419350"/>
          <p14:tracePt t="14680" x="6840538" y="2419350"/>
          <p14:tracePt t="14695" x="6858000" y="2419350"/>
          <p14:tracePt t="14712" x="6867525" y="2419350"/>
          <p14:tracePt t="14728" x="6875463" y="2419350"/>
          <p14:tracePt t="14745" x="6884988" y="2419350"/>
          <p14:tracePt t="14784" x="6894513" y="2419350"/>
          <p14:tracePt t="14811" x="6911975" y="2419350"/>
          <p14:tracePt t="14835" x="6919913" y="2419350"/>
          <p14:tracePt t="14847" x="6946900" y="2419350"/>
          <p14:tracePt t="14860" x="6965950" y="2419350"/>
          <p14:tracePt t="14867" x="6983413" y="2419350"/>
          <p14:tracePt t="14878" x="6991350" y="2419350"/>
          <p14:tracePt t="14895" x="7018338" y="2419350"/>
          <p14:tracePt t="14913" x="7037388" y="2419350"/>
          <p14:tracePt t="14928" x="7037388" y="2411413"/>
          <p14:tracePt t="14945" x="7054850" y="2411413"/>
          <p14:tracePt t="14962" x="7081838" y="2411413"/>
          <p14:tracePt t="14978" x="7099300" y="2411413"/>
          <p14:tracePt t="14995" x="7116763" y="2411413"/>
          <p14:tracePt t="15011" x="7161213" y="2411413"/>
          <p14:tracePt t="15028" x="7197725" y="2411413"/>
          <p14:tracePt t="15044" x="7224713" y="2411413"/>
          <p14:tracePt t="15061" x="7296150" y="2411413"/>
          <p14:tracePt t="15077" x="7348538" y="2411413"/>
          <p14:tracePt t="15094" x="7367588" y="2411413"/>
          <p14:tracePt t="15111" x="7429500" y="2411413"/>
          <p14:tracePt t="15129" x="7456488" y="2411413"/>
          <p14:tracePt t="15144" x="7473950" y="2411413"/>
          <p14:tracePt t="15162" x="7491413" y="2419350"/>
          <p14:tracePt t="15177" x="7527925" y="2419350"/>
          <p14:tracePt t="15195" x="7545388" y="2428875"/>
          <p14:tracePt t="15211" x="7572375" y="2428875"/>
          <p14:tracePt t="15228" x="7616825" y="2438400"/>
          <p14:tracePt t="15245" x="7653338" y="2438400"/>
          <p14:tracePt t="15260" x="7680325" y="2446338"/>
          <p14:tracePt t="15278" x="7724775" y="2446338"/>
          <p14:tracePt t="15295" x="7742238" y="2446338"/>
          <p14:tracePt t="15311" x="7751763" y="2446338"/>
          <p14:tracePt t="15327" x="7777163" y="2455863"/>
          <p14:tracePt t="15345" x="7796213" y="2465388"/>
          <p14:tracePt t="15360" x="7804150" y="2465388"/>
          <p14:tracePt t="15716" x="7813675" y="2465388"/>
          <p14:tracePt t="15728" x="7840663" y="2465388"/>
          <p14:tracePt t="15741" x="7912100" y="2465388"/>
          <p14:tracePt t="15751" x="8054975" y="2465388"/>
          <p14:tracePt t="15765" x="8259763" y="2455863"/>
          <p14:tracePt t="15772" x="8429625" y="2455863"/>
          <p14:tracePt t="15779" x="8537575" y="2455863"/>
          <p14:tracePt t="15794" x="8634413" y="2455863"/>
          <p14:tracePt t="15811" x="8715375" y="2455863"/>
          <p14:tracePt t="15827" x="8848725" y="2455863"/>
          <p14:tracePt t="15844" x="8894763" y="2455863"/>
          <p14:tracePt t="15861" x="8947150" y="2455863"/>
          <p14:tracePt t="15877" x="9028113" y="2455863"/>
          <p14:tracePt t="15895" x="9082088" y="2455863"/>
          <p14:tracePt t="15912" x="9134475" y="2455863"/>
          <p14:tracePt t="15928" x="9242425" y="2455863"/>
          <p14:tracePt t="15945" x="9286875" y="2455863"/>
          <p14:tracePt t="15961" x="9313863" y="2455863"/>
          <p14:tracePt t="15977" x="9367838" y="2455863"/>
          <p14:tracePt t="15994" x="9385300" y="2455863"/>
          <p14:tracePt t="16011" x="9412288" y="2455863"/>
          <p14:tracePt t="16027" x="9466263" y="2455863"/>
          <p14:tracePt t="16046" x="9501188" y="2455863"/>
          <p14:tracePt t="16061" x="9537700" y="2455863"/>
          <p14:tracePt t="16077" x="9563100" y="2455863"/>
          <p14:tracePt t="16094" x="9599613" y="2455863"/>
          <p14:tracePt t="16110" x="9617075" y="2455863"/>
          <p14:tracePt t="16127" x="9644063" y="2455863"/>
          <p14:tracePt t="16144" x="9680575" y="2455863"/>
          <p14:tracePt t="16144" x="9725025" y="2455863"/>
          <p14:tracePt t="16163" x="9759950" y="2455863"/>
          <p14:tracePt t="16177" x="9786938" y="2455863"/>
          <p14:tracePt t="16195" x="9796463" y="2455863"/>
          <p14:tracePt t="16580" x="9804400" y="2455863"/>
          <p14:tracePt t="16593" x="9823450" y="2455863"/>
          <p14:tracePt t="16599" x="9875838" y="2455863"/>
          <p14:tracePt t="16610" x="9929813" y="2455863"/>
          <p14:tracePt t="16630" x="10063163" y="2455863"/>
          <p14:tracePt t="16645" x="10126663" y="2455863"/>
          <p14:tracePt t="16662" x="10171113" y="2455863"/>
          <p14:tracePt t="16678" x="10225088" y="2455863"/>
          <p14:tracePt t="16678" x="10277475" y="2455863"/>
          <p14:tracePt t="16699" x="10331450" y="2455863"/>
          <p14:tracePt t="16711" x="10402888" y="2455863"/>
          <p14:tracePt t="16728" x="10537825" y="2455863"/>
          <p14:tracePt t="16746" x="10617200" y="2455863"/>
          <p14:tracePt t="16762" x="10661650" y="2455863"/>
          <p14:tracePt t="16778" x="10715625" y="2455863"/>
          <p14:tracePt t="16778" x="10752138" y="2455863"/>
          <p14:tracePt t="16798" x="10796588" y="2455863"/>
          <p14:tracePt t="16811" x="10848975" y="2455863"/>
          <p14:tracePt t="16828" x="10895013" y="2455863"/>
          <p14:tracePt t="16845" x="10983913" y="2455863"/>
          <p14:tracePt t="16862" x="11010900" y="2455863"/>
          <p14:tracePt t="16879" x="11037888" y="2455863"/>
          <p14:tracePt t="16894" x="11063288" y="2465388"/>
          <p14:tracePt t="16949" x="11072813" y="2465388"/>
          <p14:tracePt t="17042" x="11055350" y="2465388"/>
          <p14:tracePt t="17052" x="10966450" y="2465388"/>
          <p14:tracePt t="17064" x="10375900" y="2465388"/>
          <p14:tracePt t="17067" x="8902700" y="2465388"/>
          <p14:tracePt t="17077" x="8447088" y="2465388"/>
          <p14:tracePt t="17092" x="7920038" y="2465388"/>
          <p14:tracePt t="17109" x="7527925" y="2465388"/>
          <p14:tracePt t="17126" x="6537325" y="2500313"/>
          <p14:tracePt t="17144" x="5902325" y="2500313"/>
          <p14:tracePt t="17160" x="5465763" y="2536825"/>
          <p14:tracePt t="17176" x="5187950" y="2581275"/>
          <p14:tracePt t="17194" x="5126038" y="2589213"/>
          <p14:tracePt t="17209" x="5099050" y="2589213"/>
          <p14:tracePt t="17226" x="5089525" y="2589213"/>
          <p14:tracePt t="17560" x="5010150" y="2589213"/>
          <p14:tracePt t="17573" x="4473575" y="2544763"/>
          <p14:tracePt t="17586" x="3224213" y="2500313"/>
          <p14:tracePt t="17599" x="2973388" y="2500313"/>
          <p14:tracePt t="17611" x="2803525" y="2500313"/>
          <p14:tracePt t="17625" x="2625725" y="2500313"/>
          <p14:tracePt t="17626" x="2527300" y="2509838"/>
          <p14:tracePt t="17642" x="2455863" y="2527300"/>
          <p14:tracePt t="17659" x="2312988" y="2562225"/>
          <p14:tracePt t="17676" x="2241550" y="2571750"/>
          <p14:tracePt t="17693" x="2187575" y="2589213"/>
          <p14:tracePt t="17709" x="2098675" y="2598738"/>
          <p14:tracePt t="17728" x="2054225" y="2616200"/>
          <p14:tracePt t="17742" x="2017713" y="2633663"/>
          <p14:tracePt t="17760" x="1946275" y="2660650"/>
          <p14:tracePt t="17777" x="1919288" y="2670175"/>
          <p14:tracePt t="17793" x="1893888" y="2687638"/>
          <p14:tracePt t="17809" x="1866900" y="2697163"/>
          <p14:tracePt t="17825" x="1839913" y="2705100"/>
          <p14:tracePt t="17842" x="1830388" y="2714625"/>
          <p14:tracePt t="17929" x="1830388" y="2724150"/>
          <p14:tracePt t="17941" x="1830388" y="2732088"/>
          <p14:tracePt t="17948" x="1830388" y="2741613"/>
          <p14:tracePt t="17958" x="1839913" y="2776538"/>
          <p14:tracePt t="17974" x="1874838" y="2822575"/>
          <p14:tracePt t="17992" x="2017713" y="2911475"/>
          <p14:tracePt t="18009" x="2179638" y="2973388"/>
          <p14:tracePt t="18025" x="2339975" y="2990850"/>
          <p14:tracePt t="18042" x="2438400" y="3000375"/>
          <p14:tracePt t="18057" x="2455863" y="3000375"/>
          <p14:tracePt t="18075" x="2465388" y="3000375"/>
          <p14:tracePt t="18091" x="2473325" y="3000375"/>
          <p14:tracePt t="18172" x="2482850" y="3000375"/>
          <p14:tracePt t="18198" x="2490788" y="3000375"/>
          <p14:tracePt t="18223" x="2500313" y="3000375"/>
          <p14:tracePt t="18237" x="2517775" y="3000375"/>
          <p14:tracePt t="18247" x="2544763" y="2982913"/>
          <p14:tracePt t="18255" x="2598738" y="2965450"/>
          <p14:tracePt t="18264" x="2633663" y="2955925"/>
          <p14:tracePt t="18277" x="2687638" y="2938463"/>
          <p14:tracePt t="18293" x="2724150" y="2938463"/>
          <p14:tracePt t="18309" x="2795588" y="2919413"/>
          <p14:tracePt t="18328" x="2822575" y="2911475"/>
          <p14:tracePt t="18342" x="2857500" y="2911475"/>
          <p14:tracePt t="18360" x="2928938" y="2901950"/>
          <p14:tracePt t="18377" x="2955925" y="2901950"/>
          <p14:tracePt t="18393" x="2990850" y="2901950"/>
          <p14:tracePt t="18409" x="3044825" y="2894013"/>
          <p14:tracePt t="18431" x="3071813" y="2894013"/>
          <p14:tracePt t="18443" x="3081338" y="2894013"/>
          <p14:tracePt t="18476" x="3089275" y="2894013"/>
          <p14:tracePt t="18502" x="3098800" y="2894013"/>
          <p14:tracePt t="19205" x="3108325" y="2894013"/>
          <p14:tracePt t="19217" x="3125788" y="2894013"/>
          <p14:tracePt t="19230" x="3160713" y="2894013"/>
          <p14:tracePt t="19245" x="3259138" y="2894013"/>
          <p14:tracePt t="19247" x="3375025" y="2894013"/>
          <p14:tracePt t="19259" x="3473450" y="2894013"/>
          <p14:tracePt t="19277" x="3571875" y="2894013"/>
          <p14:tracePt t="19294" x="3616325" y="2894013"/>
          <p14:tracePt t="19310" x="3652838" y="2894013"/>
          <p14:tracePt t="19326" x="3741738" y="2894013"/>
          <p14:tracePt t="19346" x="3786188" y="2894013"/>
          <p14:tracePt t="19376" x="3803650" y="2894013"/>
          <p14:tracePt t="19377" x="3830638" y="2894013"/>
          <p14:tracePt t="19394" x="3867150" y="2894013"/>
          <p14:tracePt t="19411" x="3875088" y="2894013"/>
          <p14:tracePt t="19427" x="3884613" y="2894013"/>
          <p14:tracePt t="19442" x="3929063" y="2894013"/>
          <p14:tracePt t="19462" x="3956050" y="2894013"/>
          <p14:tracePt t="19475" x="3983038" y="2894013"/>
          <p14:tracePt t="19493" x="4037013" y="2894013"/>
          <p14:tracePt t="19510" x="4071938" y="2894013"/>
          <p14:tracePt t="19528" x="4116388" y="2894013"/>
          <p14:tracePt t="19542" x="4251325" y="2894013"/>
          <p14:tracePt t="19564" x="4313238" y="2894013"/>
          <p14:tracePt t="19577" x="4357688" y="2894013"/>
          <p14:tracePt t="19593" x="4411663" y="2894013"/>
          <p14:tracePt t="19609" x="4483100" y="2894013"/>
          <p14:tracePt t="19630" x="4500563" y="2894013"/>
          <p14:tracePt t="19642" x="4510088" y="2894013"/>
          <p14:tracePt t="19659" x="4518025" y="2894013"/>
          <p14:tracePt t="19726" x="4527550" y="2894013"/>
          <p14:tracePt t="20121" x="4537075" y="2894013"/>
          <p14:tracePt t="20133" x="4545013" y="2894013"/>
          <p14:tracePt t="20147" x="4572000" y="2894013"/>
          <p14:tracePt t="20151" x="4598988" y="2894013"/>
          <p14:tracePt t="20159" x="4625975" y="2894013"/>
          <p14:tracePt t="20175" x="4670425" y="2894013"/>
          <p14:tracePt t="20192" x="4822825" y="2894013"/>
          <p14:tracePt t="20214" x="4894263" y="2894013"/>
          <p14:tracePt t="20224" x="4946650" y="2894013"/>
          <p14:tracePt t="20243" x="4983163" y="2894013"/>
          <p14:tracePt t="20259" x="5027613" y="2894013"/>
          <p14:tracePt t="20298" x="5037138" y="2894013"/>
          <p14:tracePt t="20490" x="5054600" y="2894013"/>
          <p14:tracePt t="20515" x="5081588" y="2894013"/>
          <p14:tracePt t="20523" x="5108575" y="2894013"/>
          <p14:tracePt t="20531" x="5153025" y="2894013"/>
          <p14:tracePt t="20541" x="5197475" y="2894013"/>
          <p14:tracePt t="20558" x="5224463" y="2894013"/>
          <p14:tracePt t="20575" x="5268913" y="2894013"/>
          <p14:tracePt t="20594" x="5276850" y="2894013"/>
          <p14:tracePt t="20607" x="5286375" y="2894013"/>
          <p14:tracePt t="20625" x="5295900" y="2894013"/>
          <p14:tracePt t="20668" x="5303838" y="2894013"/>
          <p14:tracePt t="20693" x="5313363" y="2894013"/>
          <p14:tracePt t="20718" x="5322888" y="2894013"/>
          <p14:tracePt t="20730" x="5330825" y="2894013"/>
          <p14:tracePt t="20730" x="5348288" y="2894013"/>
          <p14:tracePt t="20757" x="5367338" y="2894013"/>
          <p14:tracePt t="20769" x="5375275" y="2894013"/>
          <p14:tracePt t="20775" x="5402263" y="2901950"/>
          <p14:tracePt t="20791" x="5446713" y="2901950"/>
          <p14:tracePt t="20811" x="5465763" y="2901950"/>
          <p14:tracePt t="20825" x="5483225" y="2901950"/>
          <p14:tracePt t="21163" x="5500688" y="2901950"/>
          <p14:tracePt t="21176" x="5554663" y="2901950"/>
          <p14:tracePt t="21182" x="5653088" y="2901950"/>
          <p14:tracePt t="21191" x="5768975" y="2901950"/>
          <p14:tracePt t="21208" x="5911850" y="2901950"/>
          <p14:tracePt t="21225" x="6108700" y="2901950"/>
          <p14:tracePt t="21241" x="6161088" y="2901950"/>
          <p14:tracePt t="21258" x="6197600" y="2901950"/>
          <p14:tracePt t="21273" x="6242050" y="2901950"/>
          <p14:tracePt t="21293" x="6259513" y="2901950"/>
          <p14:tracePt t="21306" x="6276975" y="2901950"/>
          <p14:tracePt t="21324" x="6313488" y="2911475"/>
          <p14:tracePt t="21324" x="6330950" y="2911475"/>
          <p14:tracePt t="21344" x="6348413" y="2919413"/>
          <p14:tracePt t="21357" x="6367463" y="2919413"/>
          <p14:tracePt t="21374" x="6384925" y="2919413"/>
          <p14:tracePt t="21390" x="6411913" y="2919413"/>
          <p14:tracePt t="21409" x="6419850" y="2919413"/>
          <p14:tracePt t="21424" x="6438900" y="2928938"/>
          <p14:tracePt t="21442" x="6483350" y="2928938"/>
          <p14:tracePt t="21458" x="6510338" y="2928938"/>
          <p14:tracePt t="21474" x="6527800" y="2928938"/>
          <p14:tracePt t="21490" x="6562725" y="2938463"/>
          <p14:tracePt t="21509" x="6589713" y="2938463"/>
          <p14:tracePt t="21523" x="6608763" y="2938463"/>
          <p14:tracePt t="21541" x="6626225" y="2938463"/>
          <p14:tracePt t="21557" x="6661150" y="2938463"/>
          <p14:tracePt t="21577" x="6680200" y="2938463"/>
          <p14:tracePt t="21606" x="6688138" y="2938463"/>
          <p14:tracePt t="21610" x="6697663" y="2938463"/>
          <p14:tracePt t="22335" x="6705600" y="2938463"/>
          <p14:tracePt t="22349" x="6724650" y="2938463"/>
          <p14:tracePt t="22361" x="6751638" y="2938463"/>
          <p14:tracePt t="22373" x="6813550" y="2919413"/>
          <p14:tracePt t="22377" x="6894513" y="2911475"/>
          <p14:tracePt t="22388" x="6991350" y="2901950"/>
          <p14:tracePt t="22404" x="7054850" y="2894013"/>
          <p14:tracePt t="22421" x="7116763" y="2884488"/>
          <p14:tracePt t="22438" x="7134225" y="2874963"/>
          <p14:tracePt t="22454" x="7153275" y="2874963"/>
          <p14:tracePt t="22472" x="7170738" y="2874963"/>
          <p14:tracePt t="22488" x="7180263" y="2874963"/>
          <p14:tracePt t="22539" x="7188200" y="2874963"/>
          <p14:tracePt t="22589" x="7197725" y="2874963"/>
          <p14:tracePt t="22602" x="7205663" y="2874963"/>
          <p14:tracePt t="22615" x="7215188" y="2874963"/>
          <p14:tracePt t="22628" x="7224713" y="2874963"/>
          <p14:tracePt t="22640" x="7242175" y="2874963"/>
          <p14:tracePt t="22640" x="7259638" y="2874963"/>
          <p14:tracePt t="22654" x="7286625" y="2874963"/>
          <p14:tracePt t="22671" x="7331075" y="2874963"/>
          <p14:tracePt t="22687" x="7429500" y="2874963"/>
          <p14:tracePt t="22705" x="7466013" y="2874963"/>
          <p14:tracePt t="22737" x="7491413" y="2874963"/>
          <p14:tracePt t="22738" x="7518400" y="2874963"/>
          <p14:tracePt t="22755" x="7554913" y="2874963"/>
          <p14:tracePt t="22771" x="7562850" y="2874963"/>
          <p14:tracePt t="22788" x="7572375" y="2874963"/>
          <p14:tracePt t="22804" x="7581900" y="2874963"/>
          <p14:tracePt t="23763" x="7589838" y="2874963"/>
          <p14:tracePt t="23774" x="7599363" y="2874963"/>
          <p14:tracePt t="23787" x="7608888" y="2874963"/>
          <p14:tracePt t="23792" x="7634288" y="2874963"/>
          <p14:tracePt t="23803" x="7697788" y="2874963"/>
          <p14:tracePt t="23819" x="7742238" y="2874963"/>
          <p14:tracePt t="23819" x="7777163" y="2874963"/>
          <p14:tracePt t="23837" x="7796213" y="2874963"/>
          <p14:tracePt t="23855" x="7804150" y="2874963"/>
          <p14:tracePt t="23890" x="7813675" y="2874963"/>
          <p14:tracePt t="24806" x="7823200" y="2874963"/>
          <p14:tracePt t="24819" x="7831138" y="2874963"/>
          <p14:tracePt t="24830" x="7848600" y="2874963"/>
          <p14:tracePt t="24845" x="7894638" y="2874963"/>
          <p14:tracePt t="24859" x="7991475" y="2874963"/>
          <p14:tracePt t="24862" x="8081963" y="2874963"/>
          <p14:tracePt t="24869" x="8170863" y="2874963"/>
          <p14:tracePt t="24885" x="8205788" y="2874963"/>
          <p14:tracePt t="24901" x="8232775" y="2874963"/>
          <p14:tracePt t="24918" x="8251825" y="2874963"/>
          <p14:tracePt t="24937" x="8259763" y="2874963"/>
          <p14:tracePt t="25024" x="8269288" y="2874963"/>
          <p14:tracePt t="25061" x="8277225" y="2874963"/>
          <p14:tracePt t="25098" x="8286750" y="2874963"/>
          <p14:tracePt t="25098" x="8296275" y="2874963"/>
          <p14:tracePt t="25124" x="8313738" y="2874963"/>
          <p14:tracePt t="25141" x="8331200" y="2874963"/>
          <p14:tracePt t="25144" x="8358188" y="2874963"/>
          <p14:tracePt t="25154" x="8385175" y="2874963"/>
          <p14:tracePt t="25169" x="8439150" y="2874963"/>
          <p14:tracePt t="25203" x="8466138" y="2884488"/>
          <p14:tracePt t="25205" x="8483600" y="2884488"/>
          <p14:tracePt t="25220" x="8501063" y="2884488"/>
          <p14:tracePt t="25238" x="8518525" y="2884488"/>
          <p14:tracePt t="25253" x="8528050" y="2884488"/>
          <p14:tracePt t="25271" x="8537575" y="2884488"/>
          <p14:tracePt t="25285" x="8545513" y="2894013"/>
          <p14:tracePt t="25328" x="8555038" y="2894013"/>
          <p14:tracePt t="25787" x="8572500" y="2894013"/>
          <p14:tracePt t="25799" x="8599488" y="2894013"/>
          <p14:tracePt t="25807" x="8643938" y="2894013"/>
          <p14:tracePt t="25819" x="8697913" y="2901950"/>
          <p14:tracePt t="25837" x="8813800" y="2919413"/>
          <p14:tracePt t="25852" x="8848725" y="2928938"/>
          <p14:tracePt t="25869" x="8885238" y="2928938"/>
          <p14:tracePt t="25886" x="8920163" y="2928938"/>
          <p14:tracePt t="25903" x="8929688" y="2928938"/>
          <p14:tracePt t="25918" x="8939213" y="2928938"/>
          <p14:tracePt t="25937" x="8947150" y="2928938"/>
          <p14:tracePt t="25953" x="8966200" y="2928938"/>
          <p14:tracePt t="25969" x="8983663" y="2928938"/>
          <p14:tracePt t="25986" x="9010650" y="2928938"/>
          <p14:tracePt t="26020" x="9028113" y="2928938"/>
          <p14:tracePt t="26022" x="9063038" y="2928938"/>
          <p14:tracePt t="26036" x="9109075" y="2928938"/>
          <p14:tracePt t="26051" x="9180513" y="2928938"/>
          <p14:tracePt t="26069" x="9215438" y="2928938"/>
          <p14:tracePt t="26087" x="9251950" y="2928938"/>
          <p14:tracePt t="26101" x="9296400" y="2928938"/>
          <p14:tracePt t="26142" x="9304338" y="2928938"/>
          <p14:tracePt t="26193" x="9313863" y="2928938"/>
          <p14:tracePt t="26218" x="9323388" y="2928938"/>
          <p14:tracePt t="26231" x="9331325" y="2928938"/>
          <p14:tracePt t="26256" x="9340850" y="2928938"/>
          <p14:tracePt t="26269" x="9348788" y="2928938"/>
          <p14:tracePt t="26272" x="9367838" y="2928938"/>
          <p14:tracePt t="26285" x="9394825" y="2928938"/>
          <p14:tracePt t="26301" x="9429750" y="2928938"/>
          <p14:tracePt t="26319" x="9518650" y="2928938"/>
          <p14:tracePt t="26337" x="9537700" y="2928938"/>
          <p14:tracePt t="26351" x="9555163" y="2928938"/>
          <p14:tracePt t="26368" x="9572625" y="2928938"/>
          <p14:tracePt t="26385" x="9582150" y="2928938"/>
          <p14:tracePt t="26402" x="9590088" y="2928938"/>
          <p14:tracePt t="26417" x="9599613" y="2928938"/>
          <p14:tracePt t="26473" x="9609138" y="2928938"/>
          <p14:tracePt t="26855" x="9617075" y="2928938"/>
          <p14:tracePt t="26873" x="9626600" y="2928938"/>
          <p14:tracePt t="26875" x="9634538" y="2928938"/>
          <p14:tracePt t="26884" x="9653588" y="2928938"/>
          <p14:tracePt t="26903" x="9705975" y="2928938"/>
          <p14:tracePt t="26920" x="9742488" y="2928938"/>
          <p14:tracePt t="26935" x="9777413" y="2928938"/>
          <p14:tracePt t="26950" x="9823450" y="2928938"/>
          <p14:tracePt t="26968" x="9912350" y="2928938"/>
          <p14:tracePt t="26984" x="9939338" y="2928938"/>
          <p14:tracePt t="27001" x="9956800" y="2928938"/>
          <p14:tracePt t="27017" x="9974263" y="2928938"/>
          <p14:tracePt t="27036" x="9983788" y="2928938"/>
          <p14:tracePt t="27050" x="9991725" y="2928938"/>
          <p14:tracePt t="27068" x="10001250" y="2928938"/>
          <p14:tracePt t="27189" x="10010775" y="2928938"/>
          <p14:tracePt t="27900" x="10001250" y="2928938"/>
          <p14:tracePt t="27915" x="9966325" y="2928938"/>
          <p14:tracePt t="27923" x="9867900" y="2928938"/>
          <p14:tracePt t="27938" x="9304338" y="2928938"/>
          <p14:tracePt t="27950" x="8072438" y="3017838"/>
          <p14:tracePt t="27951" x="7348538" y="3071813"/>
          <p14:tracePt t="27965" x="6108700" y="3152775"/>
          <p14:tracePt t="27981" x="5446713" y="3232150"/>
          <p14:tracePt t="27998" x="4510088" y="3357563"/>
          <p14:tracePt t="28016" x="4017963" y="3402013"/>
          <p14:tracePt t="28031" x="3429000" y="3446463"/>
          <p14:tracePt t="28048" x="3071813" y="3482975"/>
          <p14:tracePt t="28081" x="2973388" y="3500438"/>
          <p14:tracePt t="28081" x="2901950" y="3517900"/>
          <p14:tracePt t="28098" x="2847975" y="3517900"/>
          <p14:tracePt t="28408" x="2840038" y="3517900"/>
          <p14:tracePt t="28421" x="2803525" y="3517900"/>
          <p14:tracePt t="28437" x="2741613" y="3517900"/>
          <p14:tracePt t="28438" x="2625725" y="3517900"/>
          <p14:tracePt t="28449" x="2517775" y="3517900"/>
          <p14:tracePt t="28464" x="2428875" y="3517900"/>
          <p14:tracePt t="28481" x="2322513" y="3517900"/>
          <p14:tracePt t="28497" x="2251075" y="3517900"/>
          <p14:tracePt t="28515" x="2143125" y="3517900"/>
          <p14:tracePt t="28531" x="2000250" y="3536950"/>
          <p14:tracePt t="28564" x="1965325" y="3536950"/>
          <p14:tracePt t="28566" x="1946275" y="3536950"/>
          <p14:tracePt t="28581" x="1938338" y="3536950"/>
          <p14:tracePt t="28816" x="1990725" y="3536950"/>
          <p14:tracePt t="28830" x="2116138" y="3544888"/>
          <p14:tracePt t="28841" x="2241550" y="3562350"/>
          <p14:tracePt t="28853" x="2322513" y="3562350"/>
          <p14:tracePt t="28866" x="2393950" y="3562350"/>
          <p14:tracePt t="28867" x="2428875" y="3562350"/>
          <p14:tracePt t="28881" x="2465388" y="3562350"/>
          <p14:tracePt t="28898" x="2490788" y="3562350"/>
          <p14:tracePt t="28917" x="2527300" y="3562350"/>
          <p14:tracePt t="28932" x="2554288" y="3562350"/>
          <p14:tracePt t="28949" x="2562225" y="3562350"/>
          <p14:tracePt t="28966" x="2581275" y="3562350"/>
          <p14:tracePt t="28984" x="2589213" y="3562350"/>
          <p14:tracePt t="28998" x="2598738" y="3562350"/>
          <p14:tracePt t="29033" x="2608263" y="3562350"/>
          <p14:tracePt t="29427" x="2616200" y="3562350"/>
          <p14:tracePt t="29453" x="2625725" y="3562350"/>
          <p14:tracePt t="29465" x="2643188" y="3562350"/>
          <p14:tracePt t="29465" x="2652713" y="3562350"/>
          <p14:tracePt t="29490" x="2687638" y="3562350"/>
          <p14:tracePt t="29503" x="2724150" y="3562350"/>
          <p14:tracePt t="29518" x="2759075" y="3562350"/>
          <p14:tracePt t="29531" x="2822575" y="3562350"/>
          <p14:tracePt t="29532" x="2884488" y="3562350"/>
          <p14:tracePt t="29548" x="2946400" y="3562350"/>
          <p14:tracePt t="29564" x="3036888" y="3562350"/>
          <p14:tracePt t="29582" x="3081338" y="3562350"/>
          <p14:tracePt t="29597" x="3116263" y="3562350"/>
          <p14:tracePt t="29615" x="3179763" y="3562350"/>
          <p14:tracePt t="29631" x="3205163" y="3562350"/>
          <p14:tracePt t="29649" x="3224213" y="3562350"/>
          <p14:tracePt t="29664" x="3259138" y="3571875"/>
          <p14:tracePt t="29683" x="3286125" y="3581400"/>
          <p14:tracePt t="29700" x="3313113" y="3581400"/>
          <p14:tracePt t="30102" x="3340100" y="3581400"/>
          <p14:tracePt t="30114" x="3384550" y="3581400"/>
          <p14:tracePt t="30127" x="3562350" y="3581400"/>
          <p14:tracePt t="30137" x="3759200" y="3581400"/>
          <p14:tracePt t="30153" x="3867150" y="3581400"/>
          <p14:tracePt t="30165" x="3938588" y="3581400"/>
          <p14:tracePt t="30169" x="4000500" y="3581400"/>
          <p14:tracePt t="30180" x="4054475" y="3581400"/>
          <p14:tracePt t="30197" x="4170363" y="3571875"/>
          <p14:tracePt t="30217" x="4205288" y="3571875"/>
          <p14:tracePt t="30233" x="4224338" y="3571875"/>
          <p14:tracePt t="30247" x="4241800" y="3571875"/>
          <p14:tracePt t="30265" x="4268788" y="3571875"/>
          <p14:tracePt t="30305" x="4286250" y="3571875"/>
          <p14:tracePt t="30344" x="4295775" y="3571875"/>
          <p14:tracePt t="30382" x="4303713" y="3571875"/>
          <p14:tracePt t="30433" x="4322763" y="3571875"/>
          <p14:tracePt t="30459" x="4330700" y="3571875"/>
          <p14:tracePt t="30470" x="4348163" y="3571875"/>
          <p14:tracePt t="30483" x="4357688" y="3571875"/>
          <p14:tracePt t="30496" x="4375150" y="3571875"/>
          <p14:tracePt t="30497" x="4402138" y="3571875"/>
          <p14:tracePt t="30512" x="4438650" y="3571875"/>
          <p14:tracePt t="30528" x="4473575" y="3571875"/>
          <p14:tracePt t="30545" x="4537075" y="3571875"/>
          <p14:tracePt t="30562" x="4572000" y="3571875"/>
          <p14:tracePt t="30579" x="4598988" y="3571875"/>
          <p14:tracePt t="30595" x="4660900" y="3571875"/>
          <p14:tracePt t="30614" x="4687888" y="3571875"/>
          <p14:tracePt t="30628" x="4705350" y="3571875"/>
          <p14:tracePt t="30646" x="4751388" y="3571875"/>
          <p14:tracePt t="30662" x="4768850" y="3571875"/>
          <p14:tracePt t="31006" x="4786313" y="3571875"/>
          <p14:tracePt t="31006" x="4822825" y="3571875"/>
          <p14:tracePt t="31032" x="4867275" y="3571875"/>
          <p14:tracePt t="31044" x="4938713" y="3571875"/>
          <p14:tracePt t="31059" x="5000625" y="3571875"/>
          <p14:tracePt t="31069" x="5054600" y="3571875"/>
          <p14:tracePt t="31069" x="5081588" y="3571875"/>
          <p14:tracePt t="31093" x="5108575" y="3571875"/>
          <p14:tracePt t="31107" x="5116513" y="3571875"/>
          <p14:tracePt t="31133" x="5126038" y="3571875"/>
          <p14:tracePt t="31134" x="5133975" y="3571875"/>
          <p14:tracePt t="31183" x="5143500" y="3571875"/>
          <p14:tracePt t="31210" x="5143500" y="3562350"/>
          <p14:tracePt t="31222" x="5153025" y="3562350"/>
          <p14:tracePt t="31247" x="5160963" y="3562350"/>
          <p14:tracePt t="31260" x="5170488" y="3562350"/>
          <p14:tracePt t="31285" x="5180013" y="3554413"/>
          <p14:tracePt t="31310" x="5187950" y="3554413"/>
          <p14:tracePt t="31323" x="5197475" y="3554413"/>
          <p14:tracePt t="31337" x="5205413" y="3544888"/>
          <p14:tracePt t="31349" x="5224463" y="3544888"/>
          <p14:tracePt t="31362" x="5232400" y="3544888"/>
          <p14:tracePt t="31367" x="5251450" y="3544888"/>
          <p14:tracePt t="31377" x="5259388" y="3544888"/>
          <p14:tracePt t="31395" x="5276850" y="3544888"/>
          <p14:tracePt t="31439" x="5286375" y="3544888"/>
          <p14:tracePt t="32557" x="5295900" y="3544888"/>
          <p14:tracePt t="32583" x="5313363" y="3544888"/>
          <p14:tracePt t="32596" x="5322888" y="3544888"/>
          <p14:tracePt t="32611" x="5357813" y="3544888"/>
          <p14:tracePt t="32612" x="5419725" y="3544888"/>
          <p14:tracePt t="32628" x="5491163" y="3544888"/>
          <p14:tracePt t="32645" x="5554663" y="3544888"/>
          <p14:tracePt t="32662" x="5581650" y="3544888"/>
          <p14:tracePt t="32677" x="5589588" y="3544888"/>
          <p14:tracePt t="32695" x="5616575" y="3544888"/>
          <p14:tracePt t="32713" x="5626100" y="3544888"/>
          <p14:tracePt t="32727" x="5634038" y="3544888"/>
          <p14:tracePt t="32744" x="5653088" y="3544888"/>
          <p14:tracePt t="32799" x="5661025" y="3544888"/>
          <p14:tracePt t="33168" x="5670550" y="3544888"/>
          <p14:tracePt t="33206" x="5680075" y="3544888"/>
          <p14:tracePt t="33220" x="5688013" y="3544888"/>
          <p14:tracePt t="33231" x="5705475" y="3544888"/>
          <p14:tracePt t="33245" x="5724525" y="3544888"/>
          <p14:tracePt t="33252" x="5786438" y="3544888"/>
          <p14:tracePt t="33260" x="5822950" y="3544888"/>
          <p14:tracePt t="33278" x="5875338" y="3544888"/>
          <p14:tracePt t="33298" x="5894388" y="3544888"/>
          <p14:tracePt t="33309" x="5902325" y="3544888"/>
          <p14:tracePt t="33325" x="5919788" y="3544888"/>
          <p14:tracePt t="33342" x="5938838" y="3544888"/>
          <p14:tracePt t="33384" x="5946775" y="3544888"/>
          <p14:tracePt t="33411" x="5956300" y="3544888"/>
          <p14:tracePt t="33447" x="5965825" y="3544888"/>
          <p14:tracePt t="33474" x="5973763" y="3554413"/>
          <p14:tracePt t="33511" x="5991225" y="3554413"/>
          <p14:tracePt t="33957" x="6000750" y="3554413"/>
          <p14:tracePt t="33970" x="6027738" y="3554413"/>
          <p14:tracePt t="33982" x="6081713" y="3554413"/>
          <p14:tracePt t="33995" x="6170613" y="3554413"/>
          <p14:tracePt t="34010" x="6251575" y="3554413"/>
          <p14:tracePt t="34011" x="6313488" y="3554413"/>
          <p14:tracePt t="34025" x="6357938" y="3554413"/>
          <p14:tracePt t="34042" x="6446838" y="3554413"/>
          <p14:tracePt t="34058" x="6483350" y="3554413"/>
          <p14:tracePt t="34075" x="6510338" y="3554413"/>
          <p14:tracePt t="34091" x="6545263" y="3554413"/>
          <p14:tracePt t="34108" x="6599238" y="3554413"/>
          <p14:tracePt t="34123" x="6634163" y="3554413"/>
          <p14:tracePt t="34140" x="6670675" y="3554413"/>
          <p14:tracePt t="34157" x="6786563" y="3554413"/>
          <p14:tracePt t="34174" x="6848475" y="3554413"/>
          <p14:tracePt t="34191" x="6938963" y="3554413"/>
          <p14:tracePt t="34207" x="7062788" y="3554413"/>
          <p14:tracePt t="34225" x="7143750" y="3544888"/>
          <p14:tracePt t="34241" x="7215188" y="3536950"/>
          <p14:tracePt t="34258" x="7269163" y="3536950"/>
          <p14:tracePt t="34274" x="7358063" y="3527425"/>
          <p14:tracePt t="34291" x="7375525" y="3527425"/>
          <p14:tracePt t="34307" x="7394575" y="3527425"/>
          <p14:tracePt t="34324" x="7439025" y="3527425"/>
          <p14:tracePt t="34341" x="7456488" y="3527425"/>
          <p14:tracePt t="34357" x="7473950" y="3527425"/>
          <p14:tracePt t="34374" x="7510463" y="3527425"/>
          <p14:tracePt t="35026" x="7518400" y="3527425"/>
          <p14:tracePt t="35040" x="7554913" y="3527425"/>
          <p14:tracePt t="35046" x="7653338" y="3527425"/>
          <p14:tracePt t="35055" x="7732713" y="3527425"/>
          <p14:tracePt t="35073" x="7796213" y="3527425"/>
          <p14:tracePt t="35089" x="7894638" y="3527425"/>
          <p14:tracePt t="35106" x="7939088" y="3527425"/>
          <p14:tracePt t="35122" x="7991475" y="3527425"/>
          <p14:tracePt t="35139" x="8099425" y="3527425"/>
          <p14:tracePt t="35155" x="8161338" y="3527425"/>
          <p14:tracePt t="35172" x="8205788" y="3527425"/>
          <p14:tracePt t="35189" x="8313738" y="3527425"/>
          <p14:tracePt t="35207" x="8348663" y="3527425"/>
          <p14:tracePt t="35222" x="8375650" y="3527425"/>
          <p14:tracePt t="35239" x="8429625" y="3527425"/>
          <p14:tracePt t="35256" x="8474075" y="3527425"/>
          <p14:tracePt t="35273" x="8518525" y="3527425"/>
          <p14:tracePt t="35289" x="8589963" y="3527425"/>
          <p14:tracePt t="35307" x="8634413" y="3527425"/>
          <p14:tracePt t="35323" x="8688388" y="3527425"/>
          <p14:tracePt t="35339" x="8724900" y="3527425"/>
          <p14:tracePt t="35356" x="8777288" y="3527425"/>
          <p14:tracePt t="35372" x="8796338" y="3527425"/>
          <p14:tracePt t="35389" x="8813800" y="3527425"/>
          <p14:tracePt t="35406" x="8831263" y="3527425"/>
          <p14:tracePt t="35406" x="8848725" y="3527425"/>
          <p14:tracePt t="35424" x="8867775" y="3527425"/>
          <p14:tracePt t="35439" x="8875713" y="3527425"/>
          <p14:tracePt t="35456" x="8912225" y="3527425"/>
          <p14:tracePt t="35473" x="8929688" y="3527425"/>
          <p14:tracePt t="35905" x="8947150" y="3527425"/>
          <p14:tracePt t="35918" x="8974138" y="3527425"/>
          <p14:tracePt t="35931" x="9028113" y="3527425"/>
          <p14:tracePt t="35943" x="9126538" y="3527425"/>
          <p14:tracePt t="35956" x="9215438" y="3527425"/>
          <p14:tracePt t="35971" x="9323388" y="3536950"/>
          <p14:tracePt t="35972" x="9420225" y="3536950"/>
          <p14:tracePt t="35989" x="9466263" y="3544888"/>
          <p14:tracePt t="36005" x="9528175" y="3544888"/>
          <p14:tracePt t="36022" x="9537700" y="3544888"/>
          <p14:tracePt t="36039" x="9555163" y="3544888"/>
          <p14:tracePt t="36055" x="9609138" y="3554413"/>
          <p14:tracePt t="36072" x="9661525" y="3554413"/>
          <p14:tracePt t="36089" x="9698038" y="3554413"/>
          <p14:tracePt t="36105" x="9777413" y="3554413"/>
          <p14:tracePt t="36122" x="9804400" y="3554413"/>
          <p14:tracePt t="36139" x="9831388" y="3554413"/>
          <p14:tracePt t="36155" x="9858375" y="3554413"/>
          <p14:tracePt t="36172" x="9912350" y="3554413"/>
          <p14:tracePt t="36188" x="9939338" y="3554413"/>
          <p14:tracePt t="36205" x="9966325" y="3554413"/>
          <p14:tracePt t="36222" x="10001250" y="3562350"/>
          <p14:tracePt t="36239" x="10010775" y="3562350"/>
          <p14:tracePt t="36255" x="10018713" y="3562350"/>
          <p14:tracePt t="36302" x="10028238" y="3562350"/>
          <p14:tracePt t="36745" x="10045700" y="3562350"/>
          <p14:tracePt t="36758" x="10063163" y="3562350"/>
          <p14:tracePt t="36772" x="10117138" y="3562350"/>
          <p14:tracePt t="36773" x="10215563" y="3562350"/>
          <p14:tracePt t="36787" x="10340975" y="3562350"/>
          <p14:tracePt t="36805" x="10483850" y="3562350"/>
          <p14:tracePt t="36820" x="10706100" y="3562350"/>
          <p14:tracePt t="36838" x="10804525" y="3562350"/>
          <p14:tracePt t="36854" x="10875963" y="3562350"/>
          <p14:tracePt t="36871" x="10966450" y="3571875"/>
          <p14:tracePt t="36887" x="10991850" y="3581400"/>
          <p14:tracePt t="36904" x="11018838" y="3581400"/>
          <p14:tracePt t="36920" x="11063288" y="3581400"/>
          <p14:tracePt t="36938" x="11090275" y="3589338"/>
          <p14:tracePt t="36954" x="11099800" y="3589338"/>
          <p14:tracePt t="36970" x="11117263" y="3589338"/>
          <p14:tracePt t="36988" x="11134725" y="3589338"/>
          <p14:tracePt t="37004" x="11153775" y="3589338"/>
          <p14:tracePt t="37021" x="11161713" y="3589338"/>
          <p14:tracePt t="37037" x="11198225" y="3598863"/>
          <p14:tracePt t="37056" x="11206163" y="3598863"/>
          <p14:tracePt t="37070" x="11233150" y="3598863"/>
          <p14:tracePt t="37087" x="11252200" y="3598863"/>
          <p14:tracePt t="37104" x="11260138" y="3598863"/>
          <p14:tracePt t="37121" x="11277600" y="3598863"/>
          <p14:tracePt t="37165" x="11287125" y="3598863"/>
          <p14:tracePt t="37307" x="11206163" y="3598863"/>
          <p14:tracePt t="37318" x="10920413" y="3589338"/>
          <p14:tracePt t="37332" x="10313988" y="3571875"/>
          <p14:tracePt t="37336" x="9902825" y="3571875"/>
          <p14:tracePt t="37353" x="9705975" y="3571875"/>
          <p14:tracePt t="37353" x="9367838" y="3571875"/>
          <p14:tracePt t="37371" x="9028113" y="3571875"/>
          <p14:tracePt t="37387" x="8858250" y="3571875"/>
          <p14:tracePt t="37404" x="7902575" y="3633788"/>
          <p14:tracePt t="37420" x="7742238" y="3660775"/>
          <p14:tracePt t="37437" x="7661275" y="3670300"/>
          <p14:tracePt t="37453" x="7537450" y="3687763"/>
          <p14:tracePt t="37486" x="7510463" y="3687763"/>
          <p14:tracePt t="37487" x="7491413" y="3687763"/>
          <p14:tracePt t="37815" x="7429500" y="3687763"/>
          <p14:tracePt t="37828" x="6902450" y="3660775"/>
          <p14:tracePt t="37835" x="5367338" y="3616325"/>
          <p14:tracePt t="37843" x="4956175" y="3616325"/>
          <p14:tracePt t="37853" x="4518025" y="3616325"/>
          <p14:tracePt t="37870" x="4205288" y="3616325"/>
          <p14:tracePt t="37886" x="4010025" y="3616325"/>
          <p14:tracePt t="37903" x="3081338" y="3643313"/>
          <p14:tracePt t="37920" x="2919413" y="3670300"/>
          <p14:tracePt t="37937" x="2759075" y="3687763"/>
          <p14:tracePt t="37953" x="2616200" y="3705225"/>
          <p14:tracePt t="37970" x="2562225" y="3732213"/>
          <p14:tracePt t="37986" x="2509838" y="3751263"/>
          <p14:tracePt t="38003" x="2438400" y="3786188"/>
          <p14:tracePt t="38020" x="2419350" y="3786188"/>
          <p14:tracePt t="38036" x="2393950" y="3786188"/>
          <p14:tracePt t="38053" x="2374900" y="3795713"/>
          <p14:tracePt t="38070" x="2366963" y="3795713"/>
          <p14:tracePt t="38087" x="2357438" y="3795713"/>
          <p14:tracePt t="38386" x="2347913" y="3795713"/>
          <p14:tracePt t="38399" x="2322513" y="3795713"/>
          <p14:tracePt t="38412" x="2259013" y="3803650"/>
          <p14:tracePt t="38425" x="2133600" y="3830638"/>
          <p14:tracePt t="38439" x="2017713" y="3848100"/>
          <p14:tracePt t="38449" x="1919288" y="3867150"/>
          <p14:tracePt t="38468" x="1839913" y="3875088"/>
          <p14:tracePt t="38469" x="1776413" y="3884613"/>
          <p14:tracePt t="38485" x="1697038" y="3902075"/>
          <p14:tracePt t="38503" x="1670050" y="3911600"/>
          <p14:tracePt t="38518" x="1652588" y="3911600"/>
          <p14:tracePt t="38535" x="1608138" y="3919538"/>
          <p14:tracePt t="38552" x="1598613" y="3919538"/>
          <p14:tracePt t="38794" x="1598613" y="3929063"/>
          <p14:tracePt t="38845" x="1598613" y="3938588"/>
          <p14:tracePt t="38858" x="1616075" y="3956050"/>
          <p14:tracePt t="38870" x="1652588" y="3973513"/>
          <p14:tracePt t="38883" x="1704975" y="3990975"/>
          <p14:tracePt t="38897" x="1751013" y="4000500"/>
          <p14:tracePt t="38910" x="1776413" y="4010025"/>
          <p14:tracePt t="38921" x="1785938" y="4017963"/>
          <p14:tracePt t="38935" x="1795463" y="4017963"/>
          <p14:tracePt t="39010" x="1803400" y="4017963"/>
          <p14:tracePt t="39622" x="1822450" y="4017963"/>
          <p14:tracePt t="39634" x="1830388" y="4017963"/>
          <p14:tracePt t="39647" x="1857375" y="4017963"/>
          <p14:tracePt t="39660" x="1893888" y="4017963"/>
          <p14:tracePt t="39672" x="1946275" y="4017963"/>
          <p14:tracePt t="39685" x="2036763" y="4017963"/>
          <p14:tracePt t="39690" x="2081213" y="4017963"/>
          <p14:tracePt t="39701" x="2116138" y="4010025"/>
          <p14:tracePt t="39717" x="2133600" y="4010025"/>
          <p14:tracePt t="39812" x="2133600" y="4000500"/>
          <p14:tracePt t="41096" x="2143125" y="4000500"/>
          <p14:tracePt t="41109" x="2152650" y="4000500"/>
          <p14:tracePt t="41121" x="2170113" y="4000500"/>
          <p14:tracePt t="41135" x="2205038" y="4000500"/>
          <p14:tracePt t="41140" x="2268538" y="4010025"/>
          <p14:tracePt t="41149" x="2339975" y="4010025"/>
          <p14:tracePt t="41166" x="2401888" y="4017963"/>
          <p14:tracePt t="41182" x="2500313" y="4017963"/>
          <p14:tracePt t="41201" x="2536825" y="4027488"/>
          <p14:tracePt t="41216" x="2571750" y="4027488"/>
          <p14:tracePt t="41233" x="2633663" y="4044950"/>
          <p14:tracePt t="41249" x="2660650" y="4054475"/>
          <p14:tracePt t="41266" x="2679700" y="4054475"/>
          <p14:tracePt t="41282" x="2732088" y="4062413"/>
          <p14:tracePt t="41316" x="2751138" y="4062413"/>
          <p14:tracePt t="41316" x="2768600" y="4071938"/>
          <p14:tracePt t="41332" x="2795588" y="4081463"/>
          <p14:tracePt t="41349" x="2822575" y="4089400"/>
          <p14:tracePt t="41366" x="2830513" y="4089400"/>
          <p14:tracePt t="41382" x="2840038" y="4098925"/>
          <p14:tracePt t="41769" x="2847975" y="4098925"/>
          <p14:tracePt t="41782" x="2874963" y="4098925"/>
          <p14:tracePt t="41788" x="2990850" y="4098925"/>
          <p14:tracePt t="41800" x="3402013" y="4098925"/>
          <p14:tracePt t="41814" x="3670300" y="4098925"/>
          <p14:tracePt t="41832" x="3973513" y="4098925"/>
          <p14:tracePt t="41848" x="4062413" y="4098925"/>
          <p14:tracePt t="41865" x="4125913" y="4098925"/>
          <p14:tracePt t="41881" x="4179888" y="4098925"/>
          <p14:tracePt t="41899" x="4187825" y="4098925"/>
          <p14:tracePt t="41914" x="4205288" y="4098925"/>
          <p14:tracePt t="41931" x="4224338" y="4098925"/>
          <p14:tracePt t="41948" x="4241800" y="4098925"/>
          <p14:tracePt t="41964" x="4251325" y="4098925"/>
          <p14:tracePt t="41981" x="4268788" y="4098925"/>
          <p14:tracePt t="41981" x="4276725" y="4098925"/>
          <p14:tracePt t="41999" x="4295775" y="4098925"/>
          <p14:tracePt t="42037" x="4303713" y="4098925"/>
          <p14:tracePt t="42075" x="4313238" y="4098925"/>
          <p14:tracePt t="42114" x="4322763" y="4098925"/>
          <p14:tracePt t="42559" x="4330700" y="4098925"/>
          <p14:tracePt t="42572" x="4340225" y="4098925"/>
          <p14:tracePt t="42586" x="4367213" y="4098925"/>
          <p14:tracePt t="42598" x="4456113" y="4098925"/>
          <p14:tracePt t="42610" x="4572000" y="4098925"/>
          <p14:tracePt t="42614" x="4679950" y="4098925"/>
          <p14:tracePt t="42630" x="4776788" y="4089400"/>
          <p14:tracePt t="42649" x="4813300" y="4089400"/>
          <p14:tracePt t="42664" x="4848225" y="4089400"/>
          <p14:tracePt t="42681" x="4929188" y="4081463"/>
          <p14:tracePt t="42697" x="5045075" y="4071938"/>
          <p14:tracePt t="42716" x="5108575" y="4071938"/>
          <p14:tracePt t="42731" x="5153025" y="4071938"/>
          <p14:tracePt t="42747" x="5276850" y="4071938"/>
          <p14:tracePt t="42764" x="5375275" y="4062413"/>
          <p14:tracePt t="42781" x="5446713" y="4062413"/>
          <p14:tracePt t="42798" x="5545138" y="4054475"/>
          <p14:tracePt t="42814" x="5572125" y="4054475"/>
          <p14:tracePt t="42831" x="5599113" y="4054475"/>
          <p14:tracePt t="42847" x="5616575" y="4054475"/>
          <p14:tracePt t="42864" x="5661025" y="4054475"/>
          <p14:tracePt t="42881" x="5670550" y="4054475"/>
          <p14:tracePt t="42898" x="5688013" y="4054475"/>
          <p14:tracePt t="42914" x="5715000" y="4054475"/>
          <p14:tracePt t="42932" x="5724525" y="4054475"/>
          <p14:tracePt t="42967" x="5732463" y="4054475"/>
          <p14:tracePt t="43653" x="5741988" y="4054475"/>
          <p14:tracePt t="43665" x="5759450" y="4054475"/>
          <p14:tracePt t="43674" x="5803900" y="4054475"/>
          <p14:tracePt t="43679" x="5894388" y="4054475"/>
          <p14:tracePt t="43695" x="5983288" y="4054475"/>
          <p14:tracePt t="43712" x="6054725" y="4054475"/>
          <p14:tracePt t="43728" x="6153150" y="4054475"/>
          <p14:tracePt t="43745" x="6188075" y="4054475"/>
          <p14:tracePt t="43761" x="6215063" y="4054475"/>
          <p14:tracePt t="43778" x="6269038" y="4054475"/>
          <p14:tracePt t="43795" x="6296025" y="4054475"/>
          <p14:tracePt t="43812" x="6323013" y="4054475"/>
          <p14:tracePt t="43828" x="6340475" y="4044950"/>
          <p14:tracePt t="43845" x="6348413" y="4044950"/>
          <p14:tracePt t="43861" x="6357938" y="4044950"/>
          <p14:tracePt t="43878" x="6367463" y="4044950"/>
          <p14:tracePt t="43920" x="6375400" y="4037013"/>
          <p14:tracePt t="43935" x="6394450" y="4037013"/>
          <p14:tracePt t="43958" x="6402388" y="4037013"/>
          <p14:tracePt t="43983" x="6411913" y="4037013"/>
          <p14:tracePt t="44009" x="6419850" y="4037013"/>
          <p14:tracePt t="44023" x="6429375" y="4037013"/>
          <p14:tracePt t="44034" x="6438900" y="4037013"/>
          <p14:tracePt t="44047" x="6456363" y="4037013"/>
          <p14:tracePt t="44053" x="6465888" y="4037013"/>
          <p14:tracePt t="44061" x="6473825" y="4037013"/>
          <p14:tracePt t="44078" x="6483350" y="4037013"/>
          <p14:tracePt t="44095" x="6491288" y="4037013"/>
          <p14:tracePt t="44111" x="6500813" y="4037013"/>
          <p14:tracePt t="44152" x="6518275" y="4037013"/>
          <p14:tracePt t="44162" x="6527800" y="4037013"/>
          <p14:tracePt t="44175" x="6545263" y="4037013"/>
          <p14:tracePt t="44200" x="6554788" y="4037013"/>
          <p14:tracePt t="44213" x="6572250" y="4037013"/>
          <p14:tracePt t="44215" x="6581775" y="4037013"/>
          <p14:tracePt t="44228" x="6589713" y="4037013"/>
          <p14:tracePt t="44245" x="6608763" y="4037013"/>
          <p14:tracePt t="44261" x="6634163" y="4037013"/>
          <p14:tracePt t="44261" x="6661150" y="4037013"/>
          <p14:tracePt t="44279" x="6688138" y="4037013"/>
          <p14:tracePt t="44294" x="6705600" y="4037013"/>
          <p14:tracePt t="44312" x="6751638" y="4037013"/>
          <p14:tracePt t="44328" x="6769100" y="4037013"/>
          <p14:tracePt t="44344" x="6796088" y="4037013"/>
          <p14:tracePt t="44361" x="6813550" y="4037013"/>
          <p14:tracePt t="44361" x="6840538" y="4037013"/>
          <p14:tracePt t="44379" x="6867525" y="4037013"/>
          <p14:tracePt t="44394" x="6911975" y="4037013"/>
          <p14:tracePt t="44411" x="6946900" y="4037013"/>
          <p14:tracePt t="44428" x="7010400" y="4037013"/>
          <p14:tracePt t="44445" x="7045325" y="4037013"/>
          <p14:tracePt t="44941" x="7062788" y="4037013"/>
          <p14:tracePt t="44952" x="7089775" y="4037013"/>
          <p14:tracePt t="44965" x="7126288" y="4037013"/>
          <p14:tracePt t="44967" x="7197725" y="4037013"/>
          <p14:tracePt t="44978" x="7286625" y="4037013"/>
          <p14:tracePt t="44994" x="7375525" y="4037013"/>
          <p14:tracePt t="45011" x="7456488" y="4037013"/>
          <p14:tracePt t="45027" x="7599363" y="4037013"/>
          <p14:tracePt t="45044" x="7661275" y="4037013"/>
          <p14:tracePt t="45061" x="7697788" y="4037013"/>
          <p14:tracePt t="45077" x="7751763" y="4037013"/>
          <p14:tracePt t="45094" x="7769225" y="4037013"/>
          <p14:tracePt t="45111" x="7796213" y="4037013"/>
          <p14:tracePt t="45127" x="7831138" y="4037013"/>
          <p14:tracePt t="45144" x="7848600" y="4037013"/>
          <p14:tracePt t="45161" x="7875588" y="4037013"/>
          <p14:tracePt t="45177" x="7885113" y="4037013"/>
          <p14:tracePt t="45195" x="7894638" y="4037013"/>
          <p14:tracePt t="45244" x="7902575" y="4037013"/>
          <p14:tracePt t="45473" x="7912100" y="4037013"/>
          <p14:tracePt t="45501" x="7920038" y="4037013"/>
          <p14:tracePt t="45525" x="7929563" y="4037013"/>
          <p14:tracePt t="45538" x="7947025" y="4037013"/>
          <p14:tracePt t="45550" x="7966075" y="4037013"/>
          <p14:tracePt t="45561" x="7991475" y="4037013"/>
          <p14:tracePt t="45576" x="8018463" y="4037013"/>
          <p14:tracePt t="45577" x="8054975" y="4037013"/>
          <p14:tracePt t="45593" x="8108950" y="4037013"/>
          <p14:tracePt t="45609" x="8153400" y="4037013"/>
          <p14:tracePt t="45609" x="8188325" y="4037013"/>
          <p14:tracePt t="45627" x="8232775" y="4037013"/>
          <p14:tracePt t="45643" x="8277225" y="4037013"/>
          <p14:tracePt t="45660" x="8304213" y="4037013"/>
          <p14:tracePt t="45676" x="8340725" y="4037013"/>
          <p14:tracePt t="45693" x="8358188" y="4037013"/>
          <p14:tracePt t="45709" x="8375650" y="4037013"/>
          <p14:tracePt t="45727" x="8439150" y="4037013"/>
          <p14:tracePt t="45743" x="8466138" y="4037013"/>
          <p14:tracePt t="45760" x="8491538" y="4037013"/>
          <p14:tracePt t="45776" x="8501063" y="4037013"/>
          <p14:tracePt t="46569" x="8510588" y="4037013"/>
          <p14:tracePt t="46582" x="8537575" y="4037013"/>
          <p14:tracePt t="46595" x="8572500" y="4037013"/>
          <p14:tracePt t="46598" x="8661400" y="4037013"/>
          <p14:tracePt t="46609" x="8796338" y="4027488"/>
          <p14:tracePt t="46625" x="8912225" y="4017963"/>
          <p14:tracePt t="46642" x="9117013" y="4000500"/>
          <p14:tracePt t="46659" x="9197975" y="4000500"/>
          <p14:tracePt t="46676" x="9251950" y="4000500"/>
          <p14:tracePt t="46693" x="9402763" y="4000500"/>
          <p14:tracePt t="46709" x="9466263" y="3990975"/>
          <p14:tracePt t="46726" x="9501188" y="3990975"/>
          <p14:tracePt t="46742" x="9528175" y="3990975"/>
          <p14:tracePt t="46759" x="9563100" y="3990975"/>
          <p14:tracePt t="46775" x="9582150" y="3990975"/>
          <p14:tracePt t="47626" x="9572625" y="3990975"/>
          <p14:tracePt t="47640" x="9447213" y="3990975"/>
          <p14:tracePt t="47651" x="8840788" y="4037013"/>
          <p14:tracePt t="47664" x="8296275" y="4108450"/>
          <p14:tracePt t="47676" x="7875588" y="4143375"/>
          <p14:tracePt t="47677" x="7616825" y="4187825"/>
          <p14:tracePt t="47691" x="6956425" y="4241800"/>
          <p14:tracePt t="47707" x="6330950" y="4276725"/>
          <p14:tracePt t="47724" x="5946775" y="4303713"/>
          <p14:tracePt t="47742" x="5840413" y="4303713"/>
          <p14:tracePt t="47757" x="5768975" y="4313238"/>
          <p14:tracePt t="47774" x="5724525" y="4313238"/>
          <p14:tracePt t="48110" x="5680075" y="4313238"/>
          <p14:tracePt t="48122" x="5500688" y="4313238"/>
          <p14:tracePt t="48135" x="4884738" y="4348163"/>
          <p14:tracePt t="48147" x="4491038" y="4402138"/>
          <p14:tracePt t="48160" x="4251325" y="4456113"/>
          <p14:tracePt t="48169" x="4037013" y="4500563"/>
          <p14:tracePt t="48174" x="3875088" y="4518025"/>
          <p14:tracePt t="48190" x="3367088" y="4572000"/>
          <p14:tracePt t="48207" x="2571750" y="4633913"/>
          <p14:tracePt t="48224" x="2393950" y="4660900"/>
          <p14:tracePt t="48240" x="2205038" y="4687888"/>
          <p14:tracePt t="48257" x="2089150" y="4697413"/>
          <p14:tracePt t="48257" x="1990725" y="4705350"/>
          <p14:tracePt t="48275" x="1893888" y="4724400"/>
          <p14:tracePt t="48290" x="1812925" y="4732338"/>
          <p14:tracePt t="48308" x="1758950" y="4741863"/>
          <p14:tracePt t="48324" x="1660525" y="4776788"/>
          <p14:tracePt t="48341" x="1608138" y="4795838"/>
          <p14:tracePt t="48357" x="1562100" y="4822825"/>
          <p14:tracePt t="48374" x="1517650" y="4848225"/>
          <p14:tracePt t="48392" x="1490663" y="4857750"/>
          <p14:tracePt t="48407" x="1482725" y="4857750"/>
          <p14:tracePt t="48424" x="1446213" y="4875213"/>
          <p14:tracePt t="48440" x="1438275" y="4875213"/>
          <p14:tracePt t="48457" x="1428750" y="4875213"/>
          <p14:tracePt t="48473" x="1419225" y="4875213"/>
          <p14:tracePt t="48490" x="1411288" y="4875213"/>
          <p14:tracePt t="48529" x="1411288" y="4857750"/>
          <p14:tracePt t="48542" x="1411288" y="4840288"/>
          <p14:tracePt t="48547" x="1411288" y="4813300"/>
          <p14:tracePt t="48557" x="1411288" y="4803775"/>
          <p14:tracePt t="48573" x="1411288" y="4786313"/>
          <p14:tracePt t="48590" x="1411288" y="4776788"/>
          <p14:tracePt t="48631" x="1411288" y="4768850"/>
          <p14:tracePt t="48641" x="1411288" y="4751388"/>
          <p14:tracePt t="48657" x="1428750" y="4741863"/>
          <p14:tracePt t="48657" x="1446213" y="4724400"/>
          <p14:tracePt t="48673" x="1490663" y="4705350"/>
          <p14:tracePt t="48690" x="1527175" y="4705350"/>
          <p14:tracePt t="48706" x="1589088" y="4705350"/>
          <p14:tracePt t="48722" x="1616075" y="4705350"/>
          <p14:tracePt t="48739" x="1643063" y="4705350"/>
          <p14:tracePt t="48756" x="1751013" y="4705350"/>
          <p14:tracePt t="48773" x="1839913" y="4705350"/>
          <p14:tracePt t="48789" x="1938338" y="4679950"/>
          <p14:tracePt t="48806" x="2116138" y="4652963"/>
          <p14:tracePt t="48823" x="2197100" y="4643438"/>
          <p14:tracePt t="48839" x="2232025" y="4643438"/>
          <p14:tracePt t="48856" x="2295525" y="4643438"/>
          <p14:tracePt t="48873" x="2322513" y="4643438"/>
          <p14:tracePt t="48889" x="2357438" y="4643438"/>
          <p14:tracePt t="48906" x="2393950" y="4643438"/>
          <p14:tracePt t="48923" x="2500313" y="4643438"/>
          <p14:tracePt t="48939" x="2544763" y="4643438"/>
          <p14:tracePt t="48956" x="2589213" y="4643438"/>
          <p14:tracePt t="48972" x="2598738" y="4643438"/>
          <p14:tracePt t="48989" x="2608263" y="4643438"/>
          <p14:tracePt t="49024" x="2616200" y="4643438"/>
          <p14:tracePt t="49050" x="2625725" y="4643438"/>
          <p14:tracePt t="49062" x="2643188" y="4643438"/>
          <p14:tracePt t="49075" x="2660650" y="4643438"/>
          <p14:tracePt t="49078" x="2670175" y="4643438"/>
          <p14:tracePt t="49089" x="2679700" y="4643438"/>
          <p14:tracePt t="49105" x="2687638" y="4643438"/>
          <p14:tracePt t="49122" x="2697163" y="4643438"/>
          <p14:tracePt t="49179" x="2705100" y="4643438"/>
          <p14:tracePt t="49546" x="2714625" y="4643438"/>
          <p14:tracePt t="49571" x="2724150" y="4643438"/>
          <p14:tracePt t="49587" x="2751138" y="4643438"/>
          <p14:tracePt t="49596" x="2768600" y="4643438"/>
          <p14:tracePt t="49609" x="2813050" y="4643438"/>
          <p14:tracePt t="49623" x="2857500" y="4643438"/>
          <p14:tracePt t="49623" x="2911475" y="4643438"/>
          <p14:tracePt t="49638" x="2946400" y="4652963"/>
          <p14:tracePt t="49655" x="2982913" y="4652963"/>
          <p14:tracePt t="49671" x="3036888" y="4652963"/>
          <p14:tracePt t="49689" x="3071813" y="4660900"/>
          <p14:tracePt t="49705" x="3116263" y="4660900"/>
          <p14:tracePt t="49722" x="3170238" y="4670425"/>
          <p14:tracePt t="49739" x="3179763" y="4679950"/>
          <p14:tracePt t="49755" x="3197225" y="4679950"/>
          <p14:tracePt t="49772" x="3232150" y="4679950"/>
          <p14:tracePt t="50169" x="3251200" y="4679950"/>
          <p14:tracePt t="50184" x="3295650" y="4679950"/>
          <p14:tracePt t="50194" x="3429000" y="4697413"/>
          <p14:tracePt t="50207" x="3714750" y="4705350"/>
          <p14:tracePt t="50212" x="4108450" y="4705350"/>
          <p14:tracePt t="50221" x="4348163" y="4705350"/>
          <p14:tracePt t="50238" x="4438650" y="4705350"/>
          <p14:tracePt t="50255" x="4527550" y="4705350"/>
          <p14:tracePt t="50271" x="4545013" y="4705350"/>
          <p14:tracePt t="50288" x="4554538" y="4705350"/>
          <p14:tracePt t="50347" x="4562475" y="4705350"/>
          <p14:tracePt t="50754" x="4572000" y="4705350"/>
          <p14:tracePt t="51046" x="4581525" y="4705350"/>
          <p14:tracePt t="51060" x="4589463" y="4705350"/>
          <p14:tracePt t="51072" x="4598988" y="4705350"/>
          <p14:tracePt t="51073" x="4616450" y="4705350"/>
          <p14:tracePt t="51089" x="4643438" y="4705350"/>
          <p14:tracePt t="51103" x="4670425" y="4705350"/>
          <p14:tracePt t="51120" x="4741863" y="4705350"/>
          <p14:tracePt t="51137" x="4786313" y="4714875"/>
          <p14:tracePt t="51154" x="4830763" y="4714875"/>
          <p14:tracePt t="51170" x="4884738" y="4714875"/>
          <p14:tracePt t="51187" x="4946650" y="4714875"/>
          <p14:tracePt t="51203" x="4973638" y="4714875"/>
          <p14:tracePt t="51220" x="4991100" y="4714875"/>
          <p14:tracePt t="51237" x="5037138" y="4714875"/>
          <p14:tracePt t="51254" x="5062538" y="4714875"/>
          <p14:tracePt t="51270" x="5089525" y="4714875"/>
          <p14:tracePt t="51287" x="5143500" y="4714875"/>
          <p14:tracePt t="51670" x="5160963" y="4714875"/>
          <p14:tracePt t="51683" x="5197475" y="4714875"/>
          <p14:tracePt t="51696" x="5303838" y="4714875"/>
          <p14:tracePt t="51708" x="5626100" y="4714875"/>
          <p14:tracePt t="51718" x="5938838" y="4714875"/>
          <p14:tracePt t="51736" x="6045200" y="4714875"/>
          <p14:tracePt t="51737" x="6116638" y="4714875"/>
          <p14:tracePt t="51753" x="6170613" y="4714875"/>
          <p14:tracePt t="51769" x="6251575" y="4714875"/>
          <p14:tracePt t="51787" x="6286500" y="4714875"/>
          <p14:tracePt t="51803" x="6313488" y="4714875"/>
          <p14:tracePt t="51820" x="6394450" y="4714875"/>
          <p14:tracePt t="51837" x="6419850" y="4714875"/>
          <p14:tracePt t="51853" x="6456363" y="4714875"/>
          <p14:tracePt t="51870" x="6527800" y="4714875"/>
          <p14:tracePt t="51887" x="6554788" y="4714875"/>
          <p14:tracePt t="51903" x="6581775" y="4714875"/>
          <p14:tracePt t="51920" x="6608763" y="4714875"/>
          <p14:tracePt t="51936" x="6643688" y="4714875"/>
          <p14:tracePt t="51954" x="6661150" y="4714875"/>
          <p14:tracePt t="51969" x="6670675" y="4714875"/>
          <p14:tracePt t="52002" x="6697663" y="4714875"/>
          <p14:tracePt t="52003" x="6705600" y="4714875"/>
          <p14:tracePt t="52052" x="6715125" y="4714875"/>
          <p14:tracePt t="52484" x="6732588" y="4714875"/>
          <p14:tracePt t="52498" x="6759575" y="4714875"/>
          <p14:tracePt t="52511" x="6840538" y="4714875"/>
          <p14:tracePt t="52522" x="7072313" y="4714875"/>
          <p14:tracePt t="52535" x="7313613" y="4714875"/>
          <p14:tracePt t="52541" x="7412038" y="4714875"/>
          <p14:tracePt t="52551" x="7483475" y="4714875"/>
          <p14:tracePt t="52568" x="7616825" y="4714875"/>
          <p14:tracePt t="52586" x="7653338" y="4714875"/>
          <p14:tracePt t="52602" x="7680325" y="4714875"/>
          <p14:tracePt t="52618" x="7688263" y="4714875"/>
          <p14:tracePt t="52635" x="7724775" y="4714875"/>
          <p14:tracePt t="52651" x="7732713" y="4714875"/>
          <p14:tracePt t="52668" x="7742238" y="4714875"/>
          <p14:tracePt t="52684" x="7769225" y="4714875"/>
          <p14:tracePt t="52726" x="7777163" y="4714875"/>
          <p14:tracePt t="52738" x="7786688" y="4714875"/>
          <p14:tracePt t="52751" x="7796213" y="4714875"/>
          <p14:tracePt t="52757" x="7813675" y="4714875"/>
          <p14:tracePt t="52768" x="7840663" y="4714875"/>
          <p14:tracePt t="52784" x="7920038" y="4705350"/>
          <p14:tracePt t="52802" x="7983538" y="4705350"/>
          <p14:tracePt t="52819" x="8045450" y="4697413"/>
          <p14:tracePt t="52834" x="8116888" y="4697413"/>
          <p14:tracePt t="52853" x="8224838" y="4697413"/>
          <p14:tracePt t="52868" x="8296275" y="4697413"/>
          <p14:tracePt t="52885" x="8348663" y="4697413"/>
          <p14:tracePt t="52901" x="8402638" y="4697413"/>
          <p14:tracePt t="52919" x="8420100" y="4697413"/>
          <p14:tracePt t="52934" x="8429625" y="4697413"/>
          <p14:tracePt t="52952" x="8447088" y="4697413"/>
          <p14:tracePt t="52968" x="8456613" y="4697413"/>
          <p14:tracePt t="52985" x="8466138" y="4697413"/>
          <p14:tracePt t="53018" x="8474075" y="4697413"/>
          <p14:tracePt t="53057" x="8483600" y="4697413"/>
          <p14:tracePt t="53108" x="8491538" y="4697413"/>
          <p14:tracePt t="54052" x="8466138" y="4697413"/>
          <p14:tracePt t="54062" x="8385175" y="4697413"/>
          <p14:tracePt t="54074" x="8099425" y="4705350"/>
          <p14:tracePt t="54088" x="7527925" y="4776788"/>
          <p14:tracePt t="54100" x="6867525" y="4867275"/>
          <p14:tracePt t="54106" x="6491288" y="4919663"/>
          <p14:tracePt t="54116" x="6089650" y="4965700"/>
          <p14:tracePt t="54133" x="5803900" y="5027613"/>
          <p14:tracePt t="54150" x="4518025" y="5126038"/>
          <p14:tracePt t="54166" x="4098925" y="5133975"/>
          <p14:tracePt t="54183" x="3946525" y="5153025"/>
          <p14:tracePt t="54199" x="3776663" y="5160963"/>
          <p14:tracePt t="54216" x="3714750" y="5170488"/>
          <p14:tracePt t="54233" x="3660775" y="5170488"/>
          <p14:tracePt t="54647" x="3625850" y="5170488"/>
          <p14:tracePt t="54660" x="3473450" y="5170488"/>
          <p14:tracePt t="54673" x="3116263" y="5170488"/>
          <p14:tracePt t="54685" x="2679700" y="5170488"/>
          <p14:tracePt t="54698" x="2527300" y="5170488"/>
          <p14:tracePt t="54706" x="2384425" y="5170488"/>
          <p14:tracePt t="54716" x="2276475" y="5170488"/>
          <p14:tracePt t="54732" x="2133600" y="5187950"/>
          <p14:tracePt t="54749" x="2044700" y="5197475"/>
          <p14:tracePt t="54766" x="1911350" y="5214938"/>
          <p14:tracePt t="54782" x="1751013" y="5241925"/>
          <p14:tracePt t="54782" x="1571625" y="5251450"/>
          <p14:tracePt t="54801" x="1490663" y="5268913"/>
          <p14:tracePt t="54816" x="1419225" y="5276850"/>
          <p14:tracePt t="54833" x="1347788" y="5276850"/>
          <p14:tracePt t="54850" x="1223963" y="5276850"/>
          <p14:tracePt t="54866" x="1196975" y="5276850"/>
          <p14:tracePt t="54882" x="1160463" y="5276850"/>
          <p14:tracePt t="54900" x="1116013" y="5276850"/>
          <p14:tracePt t="54916" x="1098550" y="5276850"/>
          <p14:tracePt t="54932" x="1089025" y="5276850"/>
          <p14:tracePt t="54949" x="1071563" y="5276850"/>
          <p14:tracePt t="54966" x="1062038" y="5276850"/>
          <p14:tracePt t="55219" x="1081088" y="5276850"/>
          <p14:tracePt t="55232" x="1143000" y="5276850"/>
          <p14:tracePt t="55245" x="1276350" y="5276850"/>
          <p14:tracePt t="55258" x="1438275" y="5276850"/>
          <p14:tracePt t="55271" x="1554163" y="5286375"/>
          <p14:tracePt t="55283" x="1731963" y="5286375"/>
          <p14:tracePt t="55298" x="1884363" y="5286375"/>
          <p14:tracePt t="55300" x="2000250" y="5286375"/>
          <p14:tracePt t="55315" x="2062163" y="5295900"/>
          <p14:tracePt t="55333" x="2108200" y="5313363"/>
          <p14:tracePt t="55349" x="2116138" y="5313363"/>
          <p14:tracePt t="55366" x="2125663" y="5313363"/>
          <p14:tracePt t="55382" x="2133600" y="5322888"/>
          <p14:tracePt t="55436" x="2143125" y="5322888"/>
          <p14:tracePt t="55512" x="2152650" y="5322888"/>
          <p14:tracePt t="55538" x="2160588" y="5322888"/>
          <p14:tracePt t="55550" x="2179638" y="5322888"/>
          <p14:tracePt t="55556" x="2205038" y="5322888"/>
          <p14:tracePt t="55565" x="2251075" y="5322888"/>
          <p14:tracePt t="55582" x="2295525" y="5322888"/>
          <p14:tracePt t="55599" x="2366963" y="5322888"/>
          <p14:tracePt t="55599" x="2428875" y="5322888"/>
          <p14:tracePt t="55617" x="2527300" y="5322888"/>
          <p14:tracePt t="55632" x="2598738" y="5322888"/>
          <p14:tracePt t="55649" x="2697163" y="5322888"/>
          <p14:tracePt t="55666" x="2732088" y="5322888"/>
          <p14:tracePt t="55682" x="2768600" y="5322888"/>
          <p14:tracePt t="55697" x="2813050" y="5322888"/>
          <p14:tracePt t="55697" x="2830513" y="5322888"/>
          <p14:tracePt t="55716" x="2857500" y="5322888"/>
          <p14:tracePt t="55731" x="2884488" y="5322888"/>
          <p14:tracePt t="55748" x="2901950" y="5322888"/>
          <p14:tracePt t="55764" x="2928938" y="5322888"/>
          <p14:tracePt t="56187" x="2938463" y="5322888"/>
          <p14:tracePt t="56198" x="2965450" y="5322888"/>
          <p14:tracePt t="56211" x="3000375" y="5322888"/>
          <p14:tracePt t="56214" x="3089275" y="5322888"/>
          <p14:tracePt t="56230" x="3205163" y="5322888"/>
          <p14:tracePt t="56248" x="3340100" y="5322888"/>
          <p14:tracePt t="56264" x="3394075" y="5322888"/>
          <p14:tracePt t="56281" x="3429000" y="5322888"/>
          <p14:tracePt t="56297" x="3490913" y="5322888"/>
          <p14:tracePt t="56315" x="3517900" y="5322888"/>
          <p14:tracePt t="56331" x="3527425" y="5322888"/>
          <p14:tracePt t="56347" x="3544888" y="5322888"/>
          <p14:tracePt t="56389" x="3554413" y="5322888"/>
          <p14:tracePt t="56415" x="3562350" y="5322888"/>
          <p14:tracePt t="56427" x="3571875" y="5322888"/>
          <p14:tracePt t="56453" x="3581400" y="5322888"/>
          <p14:tracePt t="56467" x="3589338" y="5322888"/>
          <p14:tracePt t="56517" x="3598863" y="5322888"/>
          <p14:tracePt t="56656" x="3608388" y="5322888"/>
          <p14:tracePt t="56683" x="3616325" y="5322888"/>
          <p14:tracePt t="56695" x="3625850" y="5330825"/>
          <p14:tracePt t="56707" x="3633788" y="5330825"/>
          <p14:tracePt t="56722" x="3643313" y="5330825"/>
          <p14:tracePt t="56733" x="3652838" y="5330825"/>
          <p14:tracePt t="56759" x="3660775" y="5330825"/>
          <p14:tracePt t="56811" x="3670300" y="5330825"/>
          <p14:tracePt t="56847" x="3679825" y="5330825"/>
          <p14:tracePt t="56949" x="3687763" y="5330825"/>
          <p14:tracePt t="56962" x="3687763" y="5340350"/>
          <p14:tracePt t="56974" x="3697288" y="5340350"/>
          <p14:tracePt t="56987" x="3705225" y="5340350"/>
          <p14:tracePt t="56998" x="3714750" y="5340350"/>
          <p14:tracePt t="57013" x="3724275" y="5340350"/>
          <p14:tracePt t="57014" x="3741738" y="5340350"/>
          <p14:tracePt t="57031" x="3759200" y="5340350"/>
          <p14:tracePt t="57047" x="3786188" y="5340350"/>
          <p14:tracePt t="57064" x="3857625" y="5340350"/>
          <p14:tracePt t="57080" x="3894138" y="5340350"/>
          <p14:tracePt t="57097" x="3919538" y="5340350"/>
          <p14:tracePt t="57114" x="3990975" y="5340350"/>
          <p14:tracePt t="57131" x="4017963" y="5340350"/>
          <p14:tracePt t="57147" x="4054475" y="5340350"/>
          <p14:tracePt t="57164" x="4116388" y="5340350"/>
          <p14:tracePt t="57180" x="4152900" y="5348288"/>
          <p14:tracePt t="57197" x="4179888" y="5348288"/>
          <p14:tracePt t="57213" x="4224338" y="5348288"/>
          <p14:tracePt t="57231" x="4232275" y="5348288"/>
          <p14:tracePt t="57247" x="4251325" y="5348288"/>
          <p14:tracePt t="57264" x="4295775" y="5357813"/>
          <p14:tracePt t="57282" x="4313238" y="5357813"/>
          <p14:tracePt t="57296" x="4340225" y="5357813"/>
          <p14:tracePt t="57314" x="4394200" y="5357813"/>
          <p14:tracePt t="57788" x="4411663" y="5357813"/>
          <p14:tracePt t="57801" x="4446588" y="5357813"/>
          <p14:tracePt t="57813" x="4562475" y="5357813"/>
          <p14:tracePt t="57828" x="4902200" y="5357813"/>
          <p14:tracePt t="57829" x="5483225" y="5357813"/>
          <p14:tracePt t="57846" x="5599113" y="5357813"/>
          <p14:tracePt t="57863" x="5732463" y="5357813"/>
          <p14:tracePt t="57880" x="5768975" y="5357813"/>
          <p14:tracePt t="57895" x="5795963" y="5357813"/>
          <p14:tracePt t="57913" x="5822950" y="5357813"/>
          <p14:tracePt t="57929" x="5840413" y="5357813"/>
          <p14:tracePt t="57945" x="5857875" y="5357813"/>
          <p14:tracePt t="57962" x="5875338" y="5357813"/>
          <p14:tracePt t="57980" x="5884863" y="5357813"/>
          <p14:tracePt t="58017" x="5894388" y="5357813"/>
          <p14:tracePt t="58106" x="5902325" y="5357813"/>
          <p14:tracePt t="58119" x="5911850" y="5357813"/>
          <p14:tracePt t="58127" x="5919788" y="5357813"/>
          <p14:tracePt t="58157" x="5929313" y="5357813"/>
          <p14:tracePt t="58182" x="5938838" y="5357813"/>
          <p14:tracePt t="58197" x="5946775" y="5357813"/>
          <p14:tracePt t="58209" x="5956300" y="5357813"/>
          <p14:tracePt t="58233" x="5965825" y="5357813"/>
          <p14:tracePt t="58271" x="5973763" y="5357813"/>
          <p14:tracePt t="58297" x="5983288" y="5357813"/>
          <p14:tracePt t="58310" x="5991225" y="5357813"/>
          <p14:tracePt t="58335" x="6000750" y="5357813"/>
          <p14:tracePt t="58361" x="6010275" y="5357813"/>
          <p14:tracePt t="58373" x="6018213" y="5357813"/>
          <p14:tracePt t="59483" x="6027738" y="5357813"/>
          <p14:tracePt t="59507" x="6045200" y="5357813"/>
          <p14:tracePt t="59520" x="6072188" y="5357813"/>
          <p14:tracePt t="59532" x="6134100" y="5357813"/>
          <p14:tracePt t="59542" x="6242050" y="5357813"/>
          <p14:tracePt t="59560" x="6330950" y="5357813"/>
          <p14:tracePt t="59560" x="6411913" y="5357813"/>
          <p14:tracePt t="59577" x="6483350" y="5357813"/>
          <p14:tracePt t="59594" x="6562725" y="5348288"/>
          <p14:tracePt t="59611" x="6581775" y="5348288"/>
          <p14:tracePt t="59647" x="6599238" y="5348288"/>
          <p14:tracePt t="59672" x="6608763" y="5348288"/>
          <p14:tracePt t="59685" x="6616700" y="5348288"/>
          <p14:tracePt t="59698" x="6626225" y="5348288"/>
          <p14:tracePt t="59700" x="6634163" y="5348288"/>
          <p14:tracePt t="59710" x="6643688" y="5348288"/>
          <p14:tracePt t="59727" x="6653213" y="5348288"/>
          <p14:tracePt t="59799" x="6661150" y="5348288"/>
          <p14:tracePt t="59812" x="6670675" y="5348288"/>
          <p14:tracePt t="59824" x="6680200" y="5348288"/>
          <p14:tracePt t="59850" x="6688138" y="5348288"/>
          <p14:tracePt t="59863" x="6697663" y="5348288"/>
          <p14:tracePt t="59876" x="6705600" y="5348288"/>
          <p14:tracePt t="59878" x="6715125" y="5348288"/>
          <p14:tracePt t="59893" x="6742113" y="5348288"/>
          <p14:tracePt t="59910" x="6769100" y="5348288"/>
          <p14:tracePt t="59927" x="6777038" y="5348288"/>
          <p14:tracePt t="59943" x="6786563" y="5348288"/>
          <p14:tracePt t="59960" x="6796088" y="5348288"/>
          <p14:tracePt t="59977" x="6804025" y="5348288"/>
          <p14:tracePt t="62101" x="6813550" y="5348288"/>
          <p14:tracePt t="62114" x="6823075" y="5348288"/>
          <p14:tracePt t="62126" x="6831013" y="5348288"/>
          <p14:tracePt t="62141" x="6840538" y="5348288"/>
          <p14:tracePt t="62165" x="6848475" y="5348288"/>
          <p14:tracePt t="62190" x="6858000" y="5348288"/>
          <p14:tracePt t="62216" x="6867525" y="5348288"/>
          <p14:tracePt t="62254" x="6875463" y="5348288"/>
          <p14:tracePt t="62736" x="6884988" y="5348288"/>
          <p14:tracePt t="62761" x="6894513" y="5348288"/>
          <p14:tracePt t="62780" x="6911975" y="5348288"/>
          <p14:tracePt t="62780" x="6956425" y="5348288"/>
          <p14:tracePt t="62789" x="7045325" y="5348288"/>
          <p14:tracePt t="62807" x="7134225" y="5348288"/>
          <p14:tracePt t="62823" x="7277100" y="5348288"/>
          <p14:tracePt t="62841" x="7313613" y="5348288"/>
          <p14:tracePt t="62856" x="7331075" y="5348288"/>
          <p14:tracePt t="62874" x="7340600" y="5348288"/>
          <p14:tracePt t="62890" x="7348538" y="5348288"/>
          <p14:tracePt t="62906" x="7358063" y="5348288"/>
          <p14:tracePt t="62964" x="7367588" y="5348288"/>
          <p14:tracePt t="63095" x="7375525" y="5348288"/>
          <p14:tracePt t="63131" x="7385050" y="5348288"/>
          <p14:tracePt t="63144" x="7394575" y="5348288"/>
          <p14:tracePt t="63157" x="7412038" y="5348288"/>
          <p14:tracePt t="63173" x="7429500" y="5357813"/>
          <p14:tracePt t="63173" x="7456488" y="5357813"/>
          <p14:tracePt t="63190" x="7491413" y="5367338"/>
          <p14:tracePt t="63206" x="7608888" y="5375275"/>
          <p14:tracePt t="63223" x="7680325" y="5375275"/>
          <p14:tracePt t="63239" x="7742238" y="5384800"/>
          <p14:tracePt t="63256" x="7813675" y="5394325"/>
          <p14:tracePt t="63273" x="7848600" y="5402263"/>
          <p14:tracePt t="63289" x="7902575" y="5411788"/>
          <p14:tracePt t="63306" x="7947025" y="5429250"/>
          <p14:tracePt t="63324" x="7966075" y="5438775"/>
          <p14:tracePt t="63339" x="7983538" y="5438775"/>
          <p14:tracePt t="63806" x="7991475" y="5438775"/>
          <p14:tracePt t="63821" x="8001000" y="5438775"/>
          <p14:tracePt t="63831" x="8027988" y="5438775"/>
          <p14:tracePt t="63844" x="8081963" y="5438775"/>
          <p14:tracePt t="63857" x="8143875" y="5419725"/>
          <p14:tracePt t="63858" x="8205788" y="5411788"/>
          <p14:tracePt t="63872" x="8242300" y="5411788"/>
          <p14:tracePt t="63890" x="8269288" y="5402263"/>
          <p14:tracePt t="63906" x="8304213" y="5384800"/>
          <p14:tracePt t="63923" x="8313738" y="5375275"/>
          <p14:tracePt t="63955" x="8340725" y="5357813"/>
          <p14:tracePt t="63956" x="8367713" y="5348288"/>
          <p14:tracePt t="63973" x="8385175" y="5340350"/>
          <p14:tracePt t="63989" x="8394700" y="5340350"/>
          <p14:tracePt t="64006" x="8402638" y="5330825"/>
          <p14:tracePt t="64023" x="8412163" y="5330825"/>
          <p14:tracePt t="64530" x="8420100" y="5330825"/>
          <p14:tracePt t="64657" x="8429625" y="5330825"/>
          <p14:tracePt t="64670" x="8439150" y="5330825"/>
          <p14:tracePt t="64683" x="8456613" y="5330825"/>
          <p14:tracePt t="64696" x="8483600" y="5330825"/>
          <p14:tracePt t="64708" x="8518525" y="5330825"/>
          <p14:tracePt t="64722" x="8555038" y="5330825"/>
          <p14:tracePt t="64727" x="8582025" y="5330825"/>
          <p14:tracePt t="64737" x="8589963" y="5330825"/>
          <p14:tracePt t="64754" x="8599488" y="5330825"/>
          <p14:tracePt t="64771" x="8609013" y="5330825"/>
          <p14:tracePt t="64810" x="8616950" y="5330825"/>
          <p14:tracePt t="64849" x="8626475" y="5330825"/>
          <p14:tracePt t="64887" x="8634413" y="5330825"/>
          <p14:tracePt t="64899" x="8643938" y="5330825"/>
          <p14:tracePt t="64937" x="8653463" y="5330825"/>
          <p14:tracePt t="64963" x="8661400" y="5330825"/>
          <p14:tracePt t="64988" x="8680450" y="5330825"/>
          <p14:tracePt t="65014" x="8688388" y="5330825"/>
          <p14:tracePt t="65027" x="8697913" y="5330825"/>
          <p14:tracePt t="65040" x="8705850" y="5330825"/>
          <p14:tracePt t="65044" x="8715375" y="5330825"/>
          <p14:tracePt t="65054" x="8732838" y="5330825"/>
          <p14:tracePt t="65071" x="8742363" y="5330825"/>
          <p14:tracePt t="65088" x="8751888" y="5330825"/>
          <p14:tracePt t="65154" x="8759825" y="5330825"/>
          <p14:tracePt t="65395" x="8777288" y="5330825"/>
          <p14:tracePt t="65423" x="8786813" y="5330825"/>
          <p14:tracePt t="65434" x="8804275" y="5330825"/>
          <p14:tracePt t="65446" x="8813800" y="5330825"/>
          <p14:tracePt t="65459" x="8823325" y="5330825"/>
          <p14:tracePt t="65472" x="8840788" y="5330825"/>
          <p14:tracePt t="65477" x="8858250" y="5330825"/>
          <p14:tracePt t="65487" x="8875713" y="5330825"/>
          <p14:tracePt t="65503" x="8885238" y="5330825"/>
          <p14:tracePt t="65521" x="8912225" y="5330825"/>
          <p14:tracePt t="65537" x="8929688" y="5330825"/>
          <p14:tracePt t="65554" x="8947150" y="5330825"/>
          <p14:tracePt t="65570" x="8966200" y="5330825"/>
          <p14:tracePt t="65588" x="8974138" y="5330825"/>
          <p14:tracePt t="65604" x="8983663" y="5330825"/>
          <p14:tracePt t="65637" x="8991600" y="5330825"/>
          <p14:tracePt t="65638" x="9001125" y="5330825"/>
          <p14:tracePt t="65676" x="9018588" y="5330825"/>
          <p14:tracePt t="65703" x="9028113" y="5340350"/>
          <p14:tracePt t="65714" x="9045575" y="5340350"/>
          <p14:tracePt t="65727" x="9055100" y="5340350"/>
          <p14:tracePt t="65739" x="9063038" y="5340350"/>
          <p14:tracePt t="65765" x="9072563" y="5340350"/>
          <p14:tracePt t="65790" x="9082088" y="5348288"/>
          <p14:tracePt t="65803" x="9090025" y="5348288"/>
          <p14:tracePt t="65815" x="9099550" y="5357813"/>
          <p14:tracePt t="65829" x="9109075" y="5357813"/>
          <p14:tracePt t="65854" x="9117013" y="5357813"/>
          <p14:tracePt t="65867" x="9126538" y="5357813"/>
          <p14:tracePt t="65918" x="9134475" y="5357813"/>
          <p14:tracePt t="65968" x="9144000" y="5357813"/>
          <p14:tracePt t="65994" x="9153525" y="5357813"/>
          <p14:tracePt t="66554" x="9161463" y="5357813"/>
          <p14:tracePt t="66566" x="9170988" y="5357813"/>
          <p14:tracePt t="66577" x="9197975" y="5357813"/>
          <p14:tracePt t="66585" x="9251950" y="5357813"/>
          <p14:tracePt t="66602" x="9348788" y="5357813"/>
          <p14:tracePt t="66620" x="9367838" y="5357813"/>
          <p14:tracePt t="66635" x="9385300" y="5357813"/>
          <p14:tracePt t="66652" x="9412288" y="5357813"/>
          <p14:tracePt t="66694" x="9420225" y="5357813"/>
          <p14:tracePt t="66702" x="9429750" y="5357813"/>
          <p14:tracePt t="66731" x="9447213" y="5357813"/>
          <p14:tracePt t="66745" x="9466263" y="5357813"/>
          <p14:tracePt t="66757" x="9491663" y="5357813"/>
          <p14:tracePt t="66770" x="9510713" y="5357813"/>
          <p14:tracePt t="66771" x="9537700" y="5357813"/>
          <p14:tracePt t="66785" x="9563100" y="5357813"/>
          <p14:tracePt t="66802" x="9590088" y="5357813"/>
          <p14:tracePt t="66819" x="9661525" y="5357813"/>
          <p14:tracePt t="66836" x="9698038" y="5357813"/>
          <p14:tracePt t="66852" x="9725025" y="5357813"/>
          <p14:tracePt t="66870" x="9759950" y="5357813"/>
          <p14:tracePt t="66885" x="9777413" y="5357813"/>
          <p14:tracePt t="66925" x="9786938" y="5357813"/>
          <p14:tracePt t="66948" x="9796463" y="5357813"/>
          <p14:tracePt t="66973" x="9813925" y="5357813"/>
          <p14:tracePt t="66999" x="9823450" y="5357813"/>
          <p14:tracePt t="67012" x="9831388" y="5357813"/>
          <p14:tracePt t="67018" x="9840913" y="5357813"/>
          <p14:tracePt t="67050" x="9848850" y="5357813"/>
          <p14:tracePt t="67075" x="9858375" y="5357813"/>
          <p14:tracePt t="67101" x="9867900" y="5357813"/>
          <p14:tracePt t="67115" x="9875838" y="5357813"/>
          <p14:tracePt t="67139" x="9885363" y="5357813"/>
          <p14:tracePt t="67979" x="9894888" y="5357813"/>
          <p14:tracePt t="68017" x="9912350" y="5357813"/>
          <p14:tracePt t="68029" x="9920288" y="5357813"/>
          <p14:tracePt t="68042" x="9939338" y="5357813"/>
          <p14:tracePt t="68056" x="9956800" y="5357813"/>
          <p14:tracePt t="68068" x="10010775" y="5357813"/>
          <p14:tracePt t="68068" x="10045700" y="5357813"/>
          <p14:tracePt t="68084" x="10072688" y="5357813"/>
          <p14:tracePt t="68101" x="10099675" y="5357813"/>
          <p14:tracePt t="68117" x="10117138" y="5357813"/>
          <p14:tracePt t="68134" x="10134600" y="5357813"/>
          <p14:tracePt t="68169" x="10144125" y="5357813"/>
          <p14:tracePt t="68208" x="10153650" y="5357813"/>
          <p14:tracePt t="68220" x="10153650" y="5348288"/>
          <p14:tracePt t="68233" x="10171113" y="5348288"/>
          <p14:tracePt t="68242" x="10180638" y="5340350"/>
          <p14:tracePt t="68679" x="10188575" y="5340350"/>
          <p14:tracePt t="68691" x="10198100" y="5340350"/>
          <p14:tracePt t="68704" x="10215563" y="5340350"/>
          <p14:tracePt t="68719" x="10233025" y="5340350"/>
          <p14:tracePt t="68719" x="10260013" y="5340350"/>
          <p14:tracePt t="68733" x="10287000" y="5340350"/>
          <p14:tracePt t="68750" x="10304463" y="5340350"/>
          <p14:tracePt t="68767" x="10313988" y="5340350"/>
          <p14:tracePt t="68784" x="10323513" y="5340350"/>
          <p14:tracePt t="68883" x="10331450" y="5340350"/>
          <p14:tracePt t="68921" x="10340975" y="5340350"/>
          <p14:tracePt t="68946" x="10348913" y="5340350"/>
          <p14:tracePt t="68972" x="10367963" y="5340350"/>
          <p14:tracePt t="68999" x="10385425" y="5340350"/>
          <p14:tracePt t="69010" x="10394950" y="5340350"/>
          <p14:tracePt t="69035" x="10402888" y="5340350"/>
          <p14:tracePt t="69086" x="10412413" y="5340350"/>
          <p14:tracePt t="69328" x="10429875" y="5340350"/>
          <p14:tracePt t="69354" x="10447338" y="5340350"/>
          <p14:tracePt t="69366" x="10456863" y="5340350"/>
          <p14:tracePt t="69374" x="10483850" y="5340350"/>
          <p14:tracePt t="69383" x="10510838" y="5340350"/>
          <p14:tracePt t="69399" x="10537825" y="5340350"/>
          <p14:tracePt t="69416" x="10582275" y="5340350"/>
          <p14:tracePt t="69433" x="10599738" y="5340350"/>
          <p14:tracePt t="69450" x="10617200" y="5340350"/>
          <p14:tracePt t="69466" x="10644188" y="5340350"/>
          <p14:tracePt t="69483" x="10661650" y="5340350"/>
          <p14:tracePt t="69500" x="10671175" y="5340350"/>
          <p14:tracePt t="69516" x="10688638" y="5340350"/>
          <p14:tracePt t="69557" x="10698163" y="5340350"/>
          <p14:tracePt t="69596" x="10706100" y="5340350"/>
          <p14:tracePt t="69608" x="10715625" y="5340350"/>
          <p14:tracePt t="69621" x="10725150" y="5340350"/>
          <p14:tracePt t="69647" x="10742613" y="5340350"/>
          <p14:tracePt t="69661" x="10760075" y="5340350"/>
          <p14:tracePt t="69671" x="10777538" y="5340350"/>
          <p14:tracePt t="69684" x="10787063" y="5340350"/>
          <p14:tracePt t="69690" x="10814050" y="5340350"/>
          <p14:tracePt t="69698" x="10841038" y="5340350"/>
          <p14:tracePt t="69715" x="10875963" y="5340350"/>
          <p14:tracePt t="69732" x="10947400" y="5340350"/>
          <p14:tracePt t="69749" x="10991850" y="5340350"/>
          <p14:tracePt t="69765" x="11018838" y="5340350"/>
          <p14:tracePt t="69782" x="11055350" y="5340350"/>
          <p14:tracePt t="69799" x="11063288" y="5340350"/>
          <p14:tracePt t="69816" x="11072813" y="5340350"/>
          <p14:tracePt t="69851" x="11082338" y="5340350"/>
          <p14:tracePt t="69938" x="11090275" y="5340350"/>
          <p14:tracePt t="70078" x="11099800" y="5340350"/>
          <p14:tracePt t="70332" x="11055350" y="5340350"/>
          <p14:tracePt t="70345" x="10752138" y="5340350"/>
          <p14:tracePt t="70348" x="9491663" y="5268913"/>
          <p14:tracePt t="70364" x="8823325" y="5268913"/>
          <p14:tracePt t="70382" x="7705725" y="5268913"/>
          <p14:tracePt t="70398" x="7323138" y="5268913"/>
          <p14:tracePt t="70415" x="6956425" y="5268913"/>
          <p14:tracePt t="70431" x="5776913" y="5268913"/>
          <p14:tracePt t="70449" x="5286375" y="5276850"/>
          <p14:tracePt t="70465" x="5027613" y="5330825"/>
          <p14:tracePt t="70482" x="4830763" y="5384800"/>
          <p14:tracePt t="70499" x="4751388" y="5402263"/>
          <p14:tracePt t="70857" x="4741863" y="5402263"/>
          <p14:tracePt t="70868" x="4687888" y="5402263"/>
          <p14:tracePt t="70881" x="4367213" y="5402263"/>
          <p14:tracePt t="70888" x="3652838" y="5340350"/>
          <p14:tracePt t="70899" x="3224213" y="5340350"/>
          <p14:tracePt t="70915" x="2901950" y="5340350"/>
          <p14:tracePt t="70932" x="2751138" y="5340350"/>
          <p14:tracePt t="70949" x="2625725" y="5348288"/>
          <p14:tracePt t="70965" x="2482850" y="5375275"/>
          <p14:tracePt t="70982" x="1955800" y="5411788"/>
          <p14:tracePt t="70998" x="1857375" y="5419725"/>
          <p14:tracePt t="71016" x="1785938" y="5429250"/>
          <p14:tracePt t="71032" x="1670050" y="5465763"/>
          <p14:tracePt t="71049" x="1616075" y="5473700"/>
          <p14:tracePt t="71065" x="1562100" y="5491163"/>
          <p14:tracePt t="71082" x="1473200" y="5545138"/>
          <p14:tracePt t="71099" x="1455738" y="5554663"/>
          <p14:tracePt t="71116" x="1428750" y="5562600"/>
          <p14:tracePt t="71132" x="1419225" y="5572125"/>
          <p14:tracePt t="71201" x="1401763" y="5589588"/>
          <p14:tracePt t="71211" x="1393825" y="5589588"/>
          <p14:tracePt t="71224" x="1393825" y="5599113"/>
          <p14:tracePt t="71237" x="1384300" y="5599113"/>
          <p14:tracePt t="71250" x="1374775" y="5608638"/>
          <p14:tracePt t="71259" x="1366838" y="5616575"/>
          <p14:tracePt t="71265" x="1357313" y="5616575"/>
          <p14:tracePt t="71282" x="1357313" y="5626100"/>
          <p14:tracePt t="71299" x="1347788" y="5634038"/>
          <p14:tracePt t="71315" x="1330325" y="5643563"/>
          <p14:tracePt t="71332" x="1330325" y="5653088"/>
          <p14:tracePt t="71348" x="1322388" y="5653088"/>
          <p14:tracePt t="71402" x="1322388" y="5661025"/>
          <p14:tracePt t="71427" x="1322388" y="5670550"/>
          <p14:tracePt t="71477" x="1339850" y="5670550"/>
          <p14:tracePt t="71490" x="1357313" y="5680075"/>
          <p14:tracePt t="71503" x="1384300" y="5680075"/>
          <p14:tracePt t="71517" x="1411288" y="5688013"/>
          <p14:tracePt t="71529" x="1455738" y="5688013"/>
          <p14:tracePt t="71541" x="1517650" y="5688013"/>
          <p14:tracePt t="71547" x="1571625" y="5688013"/>
          <p14:tracePt t="71564" x="1643063" y="5688013"/>
          <p14:tracePt t="71583" x="1652588" y="5688013"/>
          <p14:tracePt t="71597" x="1670050" y="5688013"/>
          <p14:tracePt t="71614" x="1687513" y="5688013"/>
          <p14:tracePt t="71668" x="1697038" y="5688013"/>
          <p14:tracePt t="71872" x="1704975" y="5688013"/>
          <p14:tracePt t="71887" x="1714500" y="5688013"/>
          <p14:tracePt t="71888" x="1724025" y="5688013"/>
          <p14:tracePt t="71898" x="1751013" y="5688013"/>
          <p14:tracePt t="71914" x="1822450" y="5688013"/>
          <p14:tracePt t="71931" x="1874838" y="5688013"/>
          <p14:tracePt t="71947" x="1955800" y="5697538"/>
          <p14:tracePt t="71964" x="1982788" y="5697538"/>
          <p14:tracePt t="71980" x="2000250" y="5697538"/>
          <p14:tracePt t="71998" x="2036763" y="5697538"/>
          <p14:tracePt t="72014" x="2044700" y="5697538"/>
          <p14:tracePt t="72030" x="2054225" y="5697538"/>
          <p14:tracePt t="72076" x="2062163" y="5697538"/>
          <p14:tracePt t="72127" x="2071688" y="5697538"/>
          <p14:tracePt t="72165" x="2071688" y="5705475"/>
          <p14:tracePt t="72191" x="2081213" y="5705475"/>
          <p14:tracePt t="72205" x="2081213" y="5715000"/>
          <p14:tracePt t="72216" x="2089150" y="5715000"/>
          <p14:tracePt t="72230" x="2098675" y="5732463"/>
          <p14:tracePt t="72234" x="2116138" y="5751513"/>
          <p14:tracePt t="72247" x="2152650" y="5768975"/>
          <p14:tracePt t="72263" x="2197100" y="5803900"/>
          <p14:tracePt t="72281" x="2224088" y="5813425"/>
          <p14:tracePt t="72297" x="2241550" y="5822950"/>
          <p14:tracePt t="72314" x="2251075" y="5830888"/>
          <p14:tracePt t="72331" x="2259013" y="5830888"/>
          <p14:tracePt t="72347" x="2268538" y="5830888"/>
          <p14:tracePt t="72364" x="2268538" y="5840413"/>
          <p14:tracePt t="72380" x="2276475" y="5840413"/>
          <p14:tracePt t="72397" x="2286000" y="5840413"/>
          <p14:tracePt t="72459" x="2295525" y="5840413"/>
          <p14:tracePt t="72496" x="2303463" y="5840413"/>
          <p14:tracePt t="72509" x="2312988" y="5840413"/>
          <p14:tracePt t="72523" x="2322513" y="5840413"/>
          <p14:tracePt t="72534" x="2339975" y="5840413"/>
          <p14:tracePt t="72547" x="2366963" y="5840413"/>
          <p14:tracePt t="72553" x="2393950" y="5840413"/>
          <p14:tracePt t="72563" x="2428875" y="5840413"/>
          <p14:tracePt t="72580" x="2446338" y="5840413"/>
          <p14:tracePt t="72597" x="2473325" y="5830888"/>
          <p14:tracePt t="72614" x="2482850" y="5830888"/>
          <p14:tracePt t="72630" x="2500313" y="5830888"/>
          <p14:tracePt t="72647" x="2517775" y="5822950"/>
          <p14:tracePt t="72663" x="2536825" y="5822950"/>
          <p14:tracePt t="72712" x="2544763" y="5822950"/>
          <p14:tracePt t="72738" x="2554288" y="5822950"/>
          <p14:tracePt t="72751" x="2562225" y="5822950"/>
          <p14:tracePt t="75684" x="2554288" y="5822950"/>
          <p14:tracePt t="75697" x="2536825" y="5822950"/>
          <p14:tracePt t="75710" x="2509838" y="5822950"/>
          <p14:tracePt t="75720" x="2438400" y="5822950"/>
          <p14:tracePt t="75726" x="2347913" y="5848350"/>
          <p14:tracePt t="75743" x="2268538" y="5875338"/>
          <p14:tracePt t="75760" x="2108200" y="5929313"/>
          <p14:tracePt t="75776" x="2027238" y="5956300"/>
          <p14:tracePt t="75793" x="1955800" y="6000750"/>
          <p14:tracePt t="75809" x="1803400" y="6072188"/>
          <p14:tracePt t="75827" x="1731963" y="6108700"/>
          <p14:tracePt t="75843" x="1670050" y="6143625"/>
          <p14:tracePt t="75860" x="1581150" y="6197600"/>
          <p14:tracePt t="75893" x="1527175" y="6232525"/>
          <p14:tracePt t="75893" x="1482725" y="6259513"/>
          <p14:tracePt t="75910" x="1428750" y="6303963"/>
          <p14:tracePt t="75927" x="1411288" y="6323013"/>
          <p14:tracePt t="75943" x="1384300" y="6348413"/>
          <p14:tracePt t="75959" x="1366838" y="6357938"/>
          <p14:tracePt t="75976" x="1347788" y="6384925"/>
          <p14:tracePt t="75993" x="1339850" y="6384925"/>
          <p14:tracePt t="76010" x="1339850" y="6394450"/>
          <p14:tracePt t="76026" x="1339850" y="6402388"/>
          <p14:tracePt t="76044" x="1330325" y="6402388"/>
          <p14:tracePt t="76168" x="1339850" y="6402388"/>
          <p14:tracePt t="76181" x="1366838" y="6402388"/>
          <p14:tracePt t="76192" x="1419225" y="6402388"/>
          <p14:tracePt t="76199" x="1490663" y="6402388"/>
          <p14:tracePt t="76209" x="1554163" y="6402388"/>
          <p14:tracePt t="76226" x="1616075" y="6402388"/>
          <p14:tracePt t="76242" x="1679575" y="6402388"/>
          <p14:tracePt t="76261" x="1704975" y="6402388"/>
          <p14:tracePt t="76276" x="1724025" y="6402388"/>
          <p14:tracePt t="76293" x="1758950" y="6402388"/>
          <p14:tracePt t="76309" x="1768475" y="6402388"/>
          <p14:tracePt t="76347" x="1776413" y="6402388"/>
          <p14:tracePt t="76349" x="1785938" y="6402388"/>
          <p14:tracePt t="76689" x="1785938" y="6394450"/>
          <p14:tracePt t="76702" x="1795463" y="6394450"/>
          <p14:tracePt t="76715" x="1812925" y="6394450"/>
          <p14:tracePt t="76726" x="1874838" y="6384925"/>
          <p14:tracePt t="76732" x="1990725" y="6348413"/>
          <p14:tracePt t="76741" x="2179638" y="6313488"/>
          <p14:tracePt t="76758" x="2339975" y="6296025"/>
          <p14:tracePt t="76775" x="2465388" y="6269038"/>
          <p14:tracePt t="76792" x="2500313" y="6269038"/>
          <p14:tracePt t="76808" x="2536825" y="6269038"/>
          <p14:tracePt t="76825" x="2608263" y="6269038"/>
          <p14:tracePt t="76842" x="2652713" y="6269038"/>
          <p14:tracePt t="76858" x="2679700" y="6269038"/>
          <p14:tracePt t="76875" x="2697163" y="6269038"/>
          <p14:tracePt t="76875" x="2705100" y="6269038"/>
          <p14:tracePt t="76908" x="2724150" y="6269038"/>
          <p14:tracePt t="76908" x="2741613" y="6269038"/>
          <p14:tracePt t="76926" x="2759075" y="6269038"/>
          <p14:tracePt t="77351" x="2776538" y="6269038"/>
          <p14:tracePt t="77364" x="2813050" y="6269038"/>
          <p14:tracePt t="77377" x="2955925" y="6286500"/>
          <p14:tracePt t="77386" x="3357563" y="6313488"/>
          <p14:tracePt t="77391" x="3527425" y="6330950"/>
          <p14:tracePt t="77407" x="3652838" y="6340475"/>
          <p14:tracePt t="77425" x="3875088" y="6348413"/>
          <p14:tracePt t="77441" x="3946525" y="6348413"/>
          <p14:tracePt t="77458" x="4010025" y="6348413"/>
          <p14:tracePt t="77474" x="4125913" y="6348413"/>
          <p14:tracePt t="77493" x="4179888" y="6348413"/>
          <p14:tracePt t="77508" x="4214813" y="6348413"/>
          <p14:tracePt t="77524" x="4251325" y="6348413"/>
          <p14:tracePt t="77541" x="4330700" y="6348413"/>
          <p14:tracePt t="77558" x="4384675" y="6348413"/>
          <p14:tracePt t="77575" x="4419600" y="6348413"/>
          <p14:tracePt t="77591" x="4518025" y="6348413"/>
          <p14:tracePt t="77608" x="4562475" y="6348413"/>
          <p14:tracePt t="77624" x="4616450" y="6348413"/>
          <p14:tracePt t="77641" x="4679950" y="6348413"/>
          <p14:tracePt t="77657" x="4697413" y="6348413"/>
          <p14:tracePt t="77674" x="4724400" y="6348413"/>
          <p14:tracePt t="77691" x="4759325" y="6348413"/>
          <p14:tracePt t="77708" x="4786313" y="6348413"/>
          <p14:tracePt t="77724" x="4813300" y="6348413"/>
          <p14:tracePt t="77741" x="4830763" y="6348413"/>
          <p14:tracePt t="77757" x="4867275" y="6348413"/>
          <p14:tracePt t="77775" x="4875213" y="6348413"/>
          <p14:tracePt t="77791" x="4884738" y="6348413"/>
          <p14:tracePt t="78229" x="4902200" y="6348413"/>
          <p14:tracePt t="78242" x="4946650" y="6348413"/>
          <p14:tracePt t="78255" x="5018088" y="6348413"/>
          <p14:tracePt t="78265" x="5116513" y="6348413"/>
          <p14:tracePt t="78274" x="5205413" y="6348413"/>
          <p14:tracePt t="78290" x="5384800" y="6348413"/>
          <p14:tracePt t="78308" x="5456238" y="6348413"/>
          <p14:tracePt t="78324" x="5527675" y="6348413"/>
          <p14:tracePt t="78341" x="5643563" y="6348413"/>
          <p14:tracePt t="78357" x="5680075" y="6348413"/>
          <p14:tracePt t="78374" x="5715000" y="6348413"/>
          <p14:tracePt t="78390" x="5751513" y="6348413"/>
          <p14:tracePt t="78407" x="5768975" y="6348413"/>
          <p14:tracePt t="78423" x="5786438" y="6348413"/>
          <p14:tracePt t="78439" x="5795963" y="6348413"/>
          <p14:tracePt t="78456" x="5822950" y="6348413"/>
          <p14:tracePt t="78473" x="5830888" y="6348413"/>
          <p14:tracePt t="78489" x="5840413" y="6348413"/>
          <p14:tracePt t="78506" x="5867400" y="6348413"/>
          <p14:tracePt t="78524" x="5875338" y="6348413"/>
          <p14:tracePt t="78539" x="5884863" y="6348413"/>
          <p14:tracePt t="78556" x="5911850" y="6348413"/>
          <p14:tracePt t="78573" x="5919788" y="6348413"/>
          <p14:tracePt t="78589" x="5946775" y="6348413"/>
          <p14:tracePt t="78606" x="5991225" y="6340475"/>
          <p14:tracePt t="78623" x="6010275" y="6340475"/>
          <p14:tracePt t="78639" x="6018213" y="6340475"/>
          <p14:tracePt t="78656" x="6027738" y="6340475"/>
          <p14:tracePt t="78740" x="6037263" y="6340475"/>
          <p14:tracePt t="79183" x="6054725" y="6340475"/>
          <p14:tracePt t="79195" x="6081713" y="6340475"/>
          <p14:tracePt t="79207" x="6134100" y="6340475"/>
          <p14:tracePt t="79213" x="6215063" y="6340475"/>
          <p14:tracePt t="79222" x="6313488" y="6340475"/>
          <p14:tracePt t="79239" x="6402388" y="6340475"/>
          <p14:tracePt t="79255" x="6491288" y="6340475"/>
          <p14:tracePt t="79255" x="6545263" y="6330950"/>
          <p14:tracePt t="79274" x="6599238" y="6330950"/>
          <p14:tracePt t="79289" x="6634163" y="6330950"/>
          <p14:tracePt t="79306" x="6661150" y="6330950"/>
          <p14:tracePt t="79322" x="6742113" y="6330950"/>
          <p14:tracePt t="79339" x="6786563" y="6323013"/>
          <p14:tracePt t="79355" x="6823075" y="6323013"/>
          <p14:tracePt t="79372" x="6894513" y="6323013"/>
          <p14:tracePt t="79389" x="6919913" y="6323013"/>
          <p14:tracePt t="79406" x="6938963" y="6323013"/>
          <p14:tracePt t="79422" x="6983413" y="6323013"/>
          <p14:tracePt t="79440" x="7018338" y="6323013"/>
          <p14:tracePt t="79455" x="7045325" y="6323013"/>
          <p14:tracePt t="79472" x="7126288" y="6313488"/>
          <p14:tracePt t="79489" x="7143750" y="6313488"/>
          <p14:tracePt t="79505" x="7161213" y="6313488"/>
          <p14:tracePt t="79522" x="7197725" y="6313488"/>
          <p14:tracePt t="79540" x="7215188" y="6313488"/>
          <p14:tracePt t="79556" x="7232650" y="6313488"/>
          <p14:tracePt t="79572" x="7242175" y="6313488"/>
          <p14:tracePt t="79589" x="7269163" y="6313488"/>
          <p14:tracePt t="79605" x="7296150" y="6313488"/>
          <p14:tracePt t="79622" x="7313613" y="6313488"/>
          <p14:tracePt t="79639" x="7375525" y="6313488"/>
          <p14:tracePt t="79657" x="7394575" y="6313488"/>
          <p14:tracePt t="79672" x="7412038" y="6313488"/>
          <p14:tracePt t="79689" x="7439025" y="6313488"/>
          <p14:tracePt t="79706" x="7446963" y="6313488"/>
          <p14:tracePt t="79722" x="7456488" y="6313488"/>
          <p14:tracePt t="79739" x="7466013" y="6313488"/>
          <p14:tracePt t="79756" x="7473950" y="6313488"/>
          <p14:tracePt t="80216" x="7483475" y="6313488"/>
          <p14:tracePt t="80227" x="7491413" y="6313488"/>
          <p14:tracePt t="80239" x="7510463" y="6313488"/>
          <p14:tracePt t="80243" x="7537450" y="6313488"/>
          <p14:tracePt t="80254" x="7572375" y="6313488"/>
          <p14:tracePt t="80271" x="7608888" y="6313488"/>
          <p14:tracePt t="80287" x="7680325" y="6313488"/>
          <p14:tracePt t="80304" x="7697788" y="6313488"/>
          <p14:tracePt t="80321" x="7705725" y="6313488"/>
          <p14:tracePt t="80338" x="7724775" y="6313488"/>
          <p14:tracePt t="80379" x="7732713" y="6313488"/>
          <p14:tracePt t="80406" x="7742238" y="6313488"/>
          <p14:tracePt t="80443" x="7751763" y="6313488"/>
          <p14:tracePt t="80927" x="7759700" y="6313488"/>
          <p14:tracePt t="80952" x="7777163" y="6313488"/>
          <p14:tracePt t="80965" x="7796213" y="6323013"/>
          <p14:tracePt t="80978" x="7804150" y="6323013"/>
          <p14:tracePt t="81005" x="7813675" y="6323013"/>
          <p14:tracePt t="81016" x="7823200" y="6323013"/>
          <p14:tracePt t="81995" x="7831138" y="6323013"/>
          <p14:tracePt t="82002" x="7848600" y="6323013"/>
          <p14:tracePt t="82020" x="7885113" y="6323013"/>
          <p14:tracePt t="82021" x="7974013" y="6323013"/>
          <p14:tracePt t="82036" x="8054975" y="6323013"/>
          <p14:tracePt t="82052" x="8108950" y="6323013"/>
          <p14:tracePt t="82069" x="8153400" y="6323013"/>
          <p14:tracePt t="82937" x="8126413" y="6323013"/>
          <p14:tracePt t="82951" x="8099425" y="6323013"/>
          <p14:tracePt t="82962" x="8045450" y="6323013"/>
          <p14:tracePt t="82975" x="7939088" y="6313488"/>
          <p14:tracePt t="82987" x="7831138" y="6313488"/>
          <p14:tracePt t="83002" x="7759700" y="6313488"/>
          <p14:tracePt t="83009" x="7705725" y="6313488"/>
          <p14:tracePt t="83018" x="7680325" y="6313488"/>
          <p14:tracePt t="83035" x="7634288" y="6313488"/>
          <p14:tracePt t="83054" x="7626350" y="6313488"/>
          <p14:tracePt t="83068" x="7616825" y="6313488"/>
          <p14:tracePt t="83085" x="7608888" y="6313488"/>
          <p14:tracePt t="83141" x="7599363" y="6313488"/>
          <p14:tracePt t="83472" x="7599363" y="6303963"/>
          <p14:tracePt t="83573" x="7608888" y="6303963"/>
          <p14:tracePt t="83586" x="7616825" y="6303963"/>
          <p14:tracePt t="83599" x="7626350" y="6303963"/>
          <p14:tracePt t="83612" x="7634288" y="6303963"/>
          <p14:tracePt t="83624" x="7643813" y="6303963"/>
          <p14:tracePt t="83640" x="7653338" y="6303963"/>
          <p14:tracePt t="83641" x="7661275" y="6303963"/>
          <p14:tracePt t="83675" x="7680325" y="6303963"/>
          <p14:tracePt t="83687" x="7688263" y="6303963"/>
          <p14:tracePt t="83701" x="7697788" y="6303963"/>
          <p14:tracePt t="83702" x="7705725" y="6303963"/>
          <p14:tracePt t="83716" x="7724775" y="6303963"/>
          <p14:tracePt t="83734" x="7732713" y="6303963"/>
          <p14:tracePt t="83750" x="7759700" y="6303963"/>
          <p14:tracePt t="83767" x="7777163" y="6303963"/>
          <p14:tracePt t="83783" x="7786688" y="6303963"/>
          <p14:tracePt t="83800" x="7813675" y="6303963"/>
          <p14:tracePt t="83817" x="7823200" y="6303963"/>
          <p14:tracePt t="83834" x="7831138" y="6303963"/>
          <p14:tracePt t="83850" x="7848600" y="6303963"/>
          <p14:tracePt t="83867" x="7867650" y="6303963"/>
          <p14:tracePt t="83883" x="7875588" y="6303963"/>
          <p14:tracePt t="83900" x="7912100" y="6303963"/>
          <p14:tracePt t="83917" x="7939088" y="6303963"/>
          <p14:tracePt t="83934" x="7966075" y="6303963"/>
          <p14:tracePt t="83950" x="7991475" y="6303963"/>
          <p14:tracePt t="83967" x="8001000" y="6303963"/>
          <p14:tracePt t="83984" x="8010525" y="6303963"/>
          <p14:tracePt t="84000" x="8018463" y="6303963"/>
          <p14:tracePt t="84017" x="8027988" y="6303963"/>
          <p14:tracePt t="85745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  <a:latin typeface="Trebuchet MS" panose="020B0603020202020204" pitchFamily="34" charset="0"/>
              </a:rPr>
              <a:t>The Complex Number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69720" y="1600201"/>
                <a:ext cx="9052560" cy="4840940"/>
              </a:xfrm>
            </p:spPr>
            <p:txBody>
              <a:bodyPr/>
              <a:lstStyle/>
              <a:p>
                <a:pPr algn="just">
                  <a:lnSpc>
                    <a:spcPct val="140000"/>
                  </a:lnSpc>
                  <a:spcAft>
                    <a:spcPts val="1800"/>
                  </a:spcAft>
                  <a:buClr>
                    <a:srgbClr val="0070C0"/>
                  </a:buClr>
                  <a:buFont typeface="Wingdings" panose="05000000000000000000" pitchFamily="2" charset="2"/>
                  <a:buChar char="q"/>
                </a:pPr>
                <a:r>
                  <a:rPr lang="en-US" sz="2000" dirty="0">
                    <a:latin typeface="Candara" panose="020E0502030303020204" pitchFamily="34" charset="0"/>
                  </a:rPr>
                  <a:t>There is no real number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that satisfies the polynomial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+1=0.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To permit solutions of this and similar equations, the set of </a:t>
                </a:r>
                <a:r>
                  <a:rPr lang="en-US" sz="2000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andara" panose="020E0502030303020204" pitchFamily="34" charset="0"/>
                  </a:rPr>
                  <a:t>complex numbers</a:t>
                </a:r>
                <a:r>
                  <a:rPr lang="en-US" sz="2000" dirty="0">
                    <a:latin typeface="Candara" panose="020E0502030303020204" pitchFamily="34" charset="0"/>
                  </a:rPr>
                  <a:t> is introduced.</a:t>
                </a:r>
              </a:p>
              <a:p>
                <a:pPr algn="just">
                  <a:lnSpc>
                    <a:spcPct val="140000"/>
                  </a:lnSpc>
                  <a:spcAft>
                    <a:spcPts val="1800"/>
                  </a:spcAft>
                  <a:buClr>
                    <a:srgbClr val="0070C0"/>
                  </a:buClr>
                  <a:buFont typeface="Wingdings" panose="05000000000000000000" pitchFamily="2" charset="2"/>
                  <a:buChar char="q"/>
                </a:pPr>
                <a:r>
                  <a:rPr lang="en-US" sz="2000" dirty="0">
                    <a:latin typeface="Candara" panose="020E0502030303020204" pitchFamily="34" charset="0"/>
                  </a:rPr>
                  <a:t>We can consider a </a:t>
                </a:r>
                <a:r>
                  <a:rPr lang="en-US" sz="2000" i="1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andara" panose="020E0502030303020204" pitchFamily="34" charset="0"/>
                  </a:rPr>
                  <a:t>complex number</a:t>
                </a:r>
                <a:r>
                  <a:rPr lang="en-US" sz="2000" dirty="0">
                    <a:latin typeface="Candara" panose="020E0502030303020204" pitchFamily="34" charset="0"/>
                  </a:rPr>
                  <a:t> as having the form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𝑏𝑖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are real numbers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which is called the </a:t>
                </a:r>
                <a:r>
                  <a:rPr lang="en-US" sz="2000" i="1" dirty="0">
                    <a:latin typeface="Candara" panose="020E0502030303020204" pitchFamily="34" charset="0"/>
                  </a:rPr>
                  <a:t>imaginary unit</a:t>
                </a:r>
                <a:r>
                  <a:rPr lang="en-US" sz="2000" dirty="0">
                    <a:latin typeface="Candara" panose="020E0502030303020204" pitchFamily="34" charset="0"/>
                  </a:rPr>
                  <a:t>, has the property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=−1.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𝑏𝑖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is called the </a:t>
                </a:r>
                <a:r>
                  <a:rPr lang="en-US" sz="2000" i="1" dirty="0">
                    <a:solidFill>
                      <a:srgbClr val="00B050"/>
                    </a:solidFill>
                    <a:latin typeface="Candara" panose="020E0502030303020204" pitchFamily="34" charset="0"/>
                  </a:rPr>
                  <a:t>real part</a:t>
                </a:r>
                <a:r>
                  <a:rPr lang="en-US" sz="2000" dirty="0">
                    <a:latin typeface="Candara" panose="020E0502030303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is called the </a:t>
                </a:r>
                <a:r>
                  <a:rPr lang="en-US" sz="2000" i="1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imaginary part</a:t>
                </a:r>
                <a:r>
                  <a:rPr lang="en-US" sz="2000" dirty="0">
                    <a:latin typeface="Candara" panose="020E0502030303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and are denoted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𝐼𝑚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respectively. </a:t>
                </a:r>
              </a:p>
              <a:p>
                <a:pPr algn="just">
                  <a:lnSpc>
                    <a:spcPct val="140000"/>
                  </a:lnSpc>
                  <a:buClr>
                    <a:srgbClr val="0070C0"/>
                  </a:buClr>
                  <a:buFont typeface="Wingdings" panose="05000000000000000000" pitchFamily="2" charset="2"/>
                  <a:buChar char="q"/>
                </a:pPr>
                <a:r>
                  <a:rPr lang="en-US" sz="2000" dirty="0">
                    <a:latin typeface="Candara" panose="020E0502030303020204" pitchFamily="34" charset="0"/>
                  </a:rPr>
                  <a:t>The symbol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ndara" panose="020E0502030303020204" pitchFamily="34" charset="0"/>
                  </a:rPr>
                  <a:t> which can stand for any complex number, is called a </a:t>
                </a:r>
                <a:r>
                  <a:rPr lang="en-US" sz="2000" i="1" dirty="0">
                    <a:solidFill>
                      <a:srgbClr val="0070C0"/>
                    </a:solidFill>
                    <a:latin typeface="Candara" panose="020E0502030303020204" pitchFamily="34" charset="0"/>
                  </a:rPr>
                  <a:t>complex variable</a:t>
                </a:r>
                <a:r>
                  <a:rPr lang="en-US" sz="2000" dirty="0">
                    <a:latin typeface="Candara" panose="020E0502030303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69720" y="1600201"/>
                <a:ext cx="9052560" cy="4840940"/>
              </a:xfrm>
              <a:blipFill rotWithShape="0">
                <a:blip r:embed="rId4"/>
                <a:stretch>
                  <a:fillRect l="-606" r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904381"/>
              </p:ext>
            </p:extLst>
          </p:nvPr>
        </p:nvGraphicFramePr>
        <p:xfrm>
          <a:off x="-13829" y="6556397"/>
          <a:ext cx="12207240" cy="28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Week</a:t>
                      </a:r>
                      <a:r>
                        <a:rPr lang="en-US" sz="1300" baseline="0" dirty="0">
                          <a:latin typeface="Trebuchet MS" panose="020B0603020202020204" pitchFamily="34" charset="0"/>
                        </a:rPr>
                        <a:t> 1</a:t>
                      </a:r>
                      <a:endParaRPr lang="en-US" sz="13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C83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MATH</a:t>
                      </a:r>
                      <a:r>
                        <a:rPr lang="en-US" sz="1300" baseline="0" dirty="0">
                          <a:latin typeface="Trebuchet MS" panose="020B0603020202020204" pitchFamily="34" charset="0"/>
                        </a:rPr>
                        <a:t> 704</a:t>
                      </a:r>
                      <a:endParaRPr lang="en-US" sz="1300" dirty="0">
                        <a:latin typeface="Trebuchet MS" panose="020B0603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rebuchet MS" panose="020B0603020202020204" pitchFamily="34" charset="0"/>
                        </a:rPr>
                        <a:t>8/12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2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352"/>
    </mc:Choice>
    <mc:Fallback xmlns="">
      <p:transition spd="slow" advTm="60352"/>
    </mc:Fallback>
  </mc:AlternateContent>
  <p:extLst>
    <p:ext uri="{3A86A75C-4F4B-4683-9AE1-C65F6400EC91}">
      <p14:laserTraceLst xmlns:p14="http://schemas.microsoft.com/office/powerpoint/2010/main">
        <p14:tracePtLst>
          <p14:tracePt t="1643" x="2517775" y="2036763"/>
          <p14:tracePt t="2141" x="2527300" y="2036763"/>
          <p14:tracePt t="2155" x="2571750" y="2036763"/>
          <p14:tracePt t="2165" x="2714625" y="2036763"/>
          <p14:tracePt t="2177" x="3036888" y="2054225"/>
          <p14:tracePt t="2188" x="3313113" y="2081213"/>
          <p14:tracePt t="2194" x="3446463" y="2098675"/>
          <p14:tracePt t="2211" x="3509963" y="2108200"/>
          <p14:tracePt t="2211" x="3527425" y="2116138"/>
          <p14:tracePt t="2244" x="3554413" y="2116138"/>
          <p14:tracePt t="2245" x="3562350" y="2125663"/>
          <p14:tracePt t="2262" x="3571875" y="2125663"/>
          <p14:tracePt t="2277" x="3598863" y="2133600"/>
          <p14:tracePt t="2295" x="3608388" y="2143125"/>
          <p14:tracePt t="2312" x="3625850" y="2143125"/>
          <p14:tracePt t="2327" x="3697288" y="2152650"/>
          <p14:tracePt t="2346" x="3714750" y="2160588"/>
          <p14:tracePt t="2361" x="3732213" y="2170113"/>
          <p14:tracePt t="2378" x="3751263" y="2170113"/>
          <p14:tracePt t="2395" x="3759200" y="2170113"/>
          <p14:tracePt t="2411" x="3768725" y="2170113"/>
          <p14:tracePt t="2427" x="3776663" y="2179638"/>
          <p14:tracePt t="2955" x="3786188" y="2179638"/>
          <p14:tracePt t="2967" x="3813175" y="2179638"/>
          <p14:tracePt t="2979" x="3857625" y="2179638"/>
          <p14:tracePt t="2993" x="4037013" y="2179638"/>
          <p14:tracePt t="2994" x="4545013" y="2179638"/>
          <p14:tracePt t="3010" x="4714875" y="2179638"/>
          <p14:tracePt t="3027" x="4822825" y="2179638"/>
          <p14:tracePt t="3045" x="4848225" y="2179638"/>
          <p14:tracePt t="3060" x="4875213" y="2179638"/>
          <p14:tracePt t="3077" x="4911725" y="2179638"/>
          <p14:tracePt t="3145" x="4919663" y="2179638"/>
          <p14:tracePt t="3973" x="4929188" y="2179638"/>
          <p14:tracePt t="3987" x="4956175" y="2179638"/>
          <p14:tracePt t="3999" x="4983163" y="2179638"/>
          <p14:tracePt t="4009" x="5054600" y="2170113"/>
          <p14:tracePt t="4016" x="5108575" y="2170113"/>
          <p14:tracePt t="4026" x="5153025" y="2160588"/>
          <p14:tracePt t="4045" x="5170488" y="2152650"/>
          <p14:tracePt t="4061" x="5187950" y="2152650"/>
          <p14:tracePt t="4103" x="5197475" y="2152650"/>
          <p14:tracePt t="4114" x="5205413" y="2152650"/>
          <p14:tracePt t="4115" x="5214938" y="2152650"/>
          <p14:tracePt t="4152" x="5224463" y="2152650"/>
          <p14:tracePt t="4164" x="5251450" y="2152650"/>
          <p14:tracePt t="4177" x="5276850" y="2152650"/>
          <p14:tracePt t="4177" x="5330825" y="2152650"/>
          <p14:tracePt t="4192" x="5411788" y="2143125"/>
          <p14:tracePt t="4209" x="5465763" y="2143125"/>
          <p14:tracePt t="4225" x="5608638" y="2133600"/>
          <p14:tracePt t="4242" x="5697538" y="2133600"/>
          <p14:tracePt t="4259" x="5776913" y="2133600"/>
          <p14:tracePt t="4275" x="5884863" y="2133600"/>
          <p14:tracePt t="4297" x="5919788" y="2133600"/>
          <p14:tracePt t="4309" x="5946775" y="2133600"/>
          <p14:tracePt t="4327" x="6010275" y="2133600"/>
          <p14:tracePt t="4344" x="6027738" y="2133600"/>
          <p14:tracePt t="4360" x="6037263" y="2133600"/>
          <p14:tracePt t="4376" x="6045200" y="2133600"/>
          <p14:tracePt t="4395" x="6054725" y="2133600"/>
          <p14:tracePt t="5363" x="6062663" y="2133600"/>
          <p14:tracePt t="5375" x="6072188" y="2133600"/>
          <p14:tracePt t="5390" x="6089650" y="2133600"/>
          <p14:tracePt t="5396" x="6134100" y="2133600"/>
          <p14:tracePt t="5409" x="6340475" y="2133600"/>
          <p14:tracePt t="5428" x="6446838" y="2133600"/>
          <p14:tracePt t="5443" x="6518275" y="2133600"/>
          <p14:tracePt t="5460" x="6572250" y="2133600"/>
          <p14:tracePt t="5476" x="6634163" y="2133600"/>
          <p14:tracePt t="5495" x="6643688" y="2133600"/>
          <p14:tracePt t="5510" x="6653213" y="2133600"/>
          <p14:tracePt t="5528" x="6661150" y="2133600"/>
          <p14:tracePt t="5567" x="6670675" y="2125663"/>
          <p14:tracePt t="5579" x="6680200" y="2125663"/>
          <p14:tracePt t="5580" x="6688138" y="2125663"/>
          <p14:tracePt t="5592" x="6705600" y="2125663"/>
          <p14:tracePt t="5608" x="6724650" y="2125663"/>
          <p14:tracePt t="5625" x="6796088" y="2125663"/>
          <p14:tracePt t="5644" x="6848475" y="2125663"/>
          <p14:tracePt t="5658" x="6911975" y="2125663"/>
          <p14:tracePt t="5677" x="6983413" y="2116138"/>
          <p14:tracePt t="5691" x="7116763" y="2116138"/>
          <p14:tracePt t="5709" x="7180263" y="2116138"/>
          <p14:tracePt t="5724" x="7242175" y="2116138"/>
          <p14:tracePt t="5742" x="7358063" y="2116138"/>
          <p14:tracePt t="5759" x="7419975" y="2116138"/>
          <p14:tracePt t="5775" x="7456488" y="2116138"/>
          <p14:tracePt t="5791" x="7527925" y="2116138"/>
          <p14:tracePt t="5809" x="7562850" y="2116138"/>
          <p14:tracePt t="5824" x="7589838" y="2116138"/>
          <p14:tracePt t="6407" x="7616825" y="2116138"/>
          <p14:tracePt t="6419" x="7653338" y="2116138"/>
          <p14:tracePt t="6429" x="7796213" y="2116138"/>
          <p14:tracePt t="6444" x="8304213" y="2108200"/>
          <p14:tracePt t="6446" x="8466138" y="2081213"/>
          <p14:tracePt t="6461" x="8555038" y="2081213"/>
          <p14:tracePt t="6475" x="8616950" y="2081213"/>
          <p14:tracePt t="6493" x="8715375" y="2081213"/>
          <p14:tracePt t="6509" x="8742363" y="2081213"/>
          <p14:tracePt t="6527" x="8759825" y="2081213"/>
          <p14:tracePt t="6541" x="8777288" y="2081213"/>
          <p14:tracePt t="6541" x="8796338" y="2081213"/>
          <p14:tracePt t="6562" x="8804275" y="2081213"/>
          <p14:tracePt t="6575" x="8813800" y="2081213"/>
          <p14:tracePt t="6592" x="8840788" y="2081213"/>
          <p14:tracePt t="6610" x="8848725" y="2081213"/>
          <p14:tracePt t="6625" x="8858250" y="2081213"/>
          <p14:tracePt t="6640" x="8875713" y="2081213"/>
          <p14:tracePt t="6658" x="8929688" y="2081213"/>
          <p14:tracePt t="6673" x="8947150" y="2089150"/>
          <p14:tracePt t="6689" x="8966200" y="2089150"/>
          <p14:tracePt t="6706" x="8983663" y="2089150"/>
          <p14:tracePt t="7640" x="8991600" y="2089150"/>
          <p14:tracePt t="7653" x="9018588" y="2089150"/>
          <p14:tracePt t="7656" x="9037638" y="2089150"/>
          <p14:tracePt t="7672" x="9063038" y="2089150"/>
          <p14:tracePt t="7690" x="9109075" y="2081213"/>
          <p14:tracePt t="7706" x="9117013" y="2081213"/>
          <p14:tracePt t="7723" x="9144000" y="2081213"/>
          <p14:tracePt t="7739" x="9161463" y="2081213"/>
          <p14:tracePt t="7757" x="9170988" y="2071688"/>
          <p14:tracePt t="7793" x="9180513" y="2071688"/>
          <p14:tracePt t="7819" x="9188450" y="2071688"/>
          <p14:tracePt t="7831" x="9197975" y="2071688"/>
          <p14:tracePt t="8047" x="9205913" y="2071688"/>
          <p14:tracePt t="8085" x="9215438" y="2071688"/>
          <p14:tracePt t="8111" x="9224963" y="2071688"/>
          <p14:tracePt t="8124" x="9232900" y="2071688"/>
          <p14:tracePt t="8127" x="9242425" y="2071688"/>
          <p14:tracePt t="8138" x="9259888" y="2071688"/>
          <p14:tracePt t="8156" x="9269413" y="2071688"/>
          <p14:tracePt t="8172" x="9296400" y="2071688"/>
          <p14:tracePt t="8189" x="9304338" y="2071688"/>
          <p14:tracePt t="8205" x="9313863" y="2071688"/>
          <p14:tracePt t="8223" x="9340850" y="2071688"/>
          <p14:tracePt t="8276" x="9348788" y="2071688"/>
          <p14:tracePt t="8315" x="9358313" y="2071688"/>
          <p14:tracePt t="8327" x="9367838" y="2071688"/>
          <p14:tracePt t="8381" x="9375775" y="2071688"/>
          <p14:tracePt t="8417" x="9385300" y="2071688"/>
          <p14:tracePt t="8445" x="9394825" y="2071688"/>
          <p14:tracePt t="8467" x="9412288" y="2071688"/>
          <p14:tracePt t="8478" x="9420225" y="2071688"/>
          <p14:tracePt t="8493" x="9429750" y="2071688"/>
          <p14:tracePt t="8506" x="9447213" y="2071688"/>
          <p14:tracePt t="8508" x="9466263" y="2071688"/>
          <p14:tracePt t="8522" x="9483725" y="2071688"/>
          <p14:tracePt t="8540" x="9510713" y="2071688"/>
          <p14:tracePt t="8558" x="9528175" y="2071688"/>
          <p14:tracePt t="8573" x="9537700" y="2071688"/>
          <p14:tracePt t="8589" x="9555163" y="2071688"/>
          <p14:tracePt t="8610" x="9563100" y="2071688"/>
          <p14:tracePt t="8624" x="9572625" y="2071688"/>
          <p14:tracePt t="8640" x="9582150" y="2071688"/>
          <p14:tracePt t="8662" x="9590088" y="2071688"/>
          <p14:tracePt t="8709" x="9599613" y="2071688"/>
          <p14:tracePt t="8747" x="9609138" y="2071688"/>
          <p14:tracePt t="8810" x="9617075" y="2071688"/>
          <p14:tracePt t="8916" x="9626600" y="2071688"/>
          <p14:tracePt t="9534" x="9634538" y="2071688"/>
          <p14:tracePt t="9547" x="9653588" y="2071688"/>
          <p14:tracePt t="9561" x="9680575" y="2071688"/>
          <p14:tracePt t="9568" x="9732963" y="2062163"/>
          <p14:tracePt t="9588" x="9804400" y="2062163"/>
          <p14:tracePt t="9603" x="9867900" y="2062163"/>
          <p14:tracePt t="9605" x="9902825" y="2062163"/>
          <p14:tracePt t="9621" x="9929813" y="2062163"/>
          <p14:tracePt t="9621" x="9966325" y="2062163"/>
          <p14:tracePt t="9641" x="9983788" y="2062163"/>
          <p14:tracePt t="9656" x="10001250" y="2062163"/>
          <p14:tracePt t="9673" x="10018713" y="2062163"/>
          <p14:tracePt t="9688" x="10028238" y="2062163"/>
          <p14:tracePt t="9705" x="10037763" y="2062163"/>
          <p14:tracePt t="9720" x="10055225" y="2062163"/>
          <p14:tracePt t="9741" x="10063163" y="2062163"/>
          <p14:tracePt t="9755" x="10072688" y="2062163"/>
          <p14:tracePt t="9771" x="10090150" y="2062163"/>
          <p14:tracePt t="9787" x="10134600" y="2062163"/>
          <p14:tracePt t="9804" x="10171113" y="2062163"/>
          <p14:tracePt t="9822" x="10206038" y="2062163"/>
          <p14:tracePt t="9836" x="10296525" y="2062163"/>
          <p14:tracePt t="9857" x="10358438" y="2062163"/>
          <p14:tracePt t="9870" x="10385425" y="2062163"/>
          <p14:tracePt t="9888" x="10420350" y="2062163"/>
          <p14:tracePt t="9905" x="10439400" y="2062163"/>
          <p14:tracePt t="9921" x="10447338" y="2062163"/>
          <p14:tracePt t="9937" x="10466388" y="2062163"/>
          <p14:tracePt t="9956" x="10474325" y="2062163"/>
          <p14:tracePt t="10093" x="10466388" y="2062163"/>
          <p14:tracePt t="10102" x="10375900" y="2054225"/>
          <p14:tracePt t="10118" x="9752013" y="2009775"/>
          <p14:tracePt t="10119" x="8375650" y="1965325"/>
          <p14:tracePt t="10135" x="8180388" y="1965325"/>
          <p14:tracePt t="10151" x="7742238" y="1965325"/>
          <p14:tracePt t="10168" x="6688138" y="2044700"/>
          <p14:tracePt t="10185" x="6116638" y="2179638"/>
          <p14:tracePt t="10202" x="5545138" y="2286000"/>
          <p14:tracePt t="10217" x="4768850" y="2643188"/>
          <p14:tracePt t="10236" x="4589463" y="2724150"/>
          <p14:tracePt t="10251" x="4518025" y="2741613"/>
          <p14:tracePt t="10268" x="4429125" y="2759075"/>
          <p14:tracePt t="10644" x="4419600" y="2759075"/>
          <p14:tracePt t="10654" x="4384675" y="2759075"/>
          <p14:tracePt t="10668" x="4251325" y="2759075"/>
          <p14:tracePt t="10675" x="3956050" y="2732088"/>
          <p14:tracePt t="10688" x="3795713" y="2697163"/>
          <p14:tracePt t="10703" x="3670300" y="2652713"/>
          <p14:tracePt t="10720" x="3616325" y="2633663"/>
          <p14:tracePt t="10737" x="3554413" y="2608263"/>
          <p14:tracePt t="10753" x="3438525" y="2571750"/>
          <p14:tracePt t="10772" x="3384550" y="2562225"/>
          <p14:tracePt t="10785" x="3340100" y="2544763"/>
          <p14:tracePt t="10804" x="3259138" y="2527300"/>
          <p14:tracePt t="10821" x="3232150" y="2527300"/>
          <p14:tracePt t="10838" x="3214688" y="2517775"/>
          <p14:tracePt t="10853" x="3197225" y="2509838"/>
          <p14:tracePt t="10872" x="3187700" y="2509838"/>
          <p14:tracePt t="11060" x="3205163" y="2509838"/>
          <p14:tracePt t="11075" x="3251200" y="2509838"/>
          <p14:tracePt t="11088" x="3367088" y="2509838"/>
          <p14:tracePt t="11089" x="3482975" y="2509838"/>
          <p14:tracePt t="11102" x="3544888" y="2509838"/>
          <p14:tracePt t="11119" x="3608388" y="2509838"/>
          <p14:tracePt t="11163" x="3616325" y="2509838"/>
          <p14:tracePt t="11226" x="3625850" y="2509838"/>
          <p14:tracePt t="12726" x="3633788" y="2509838"/>
          <p14:tracePt t="12739" x="3643313" y="2509838"/>
          <p14:tracePt t="12752" x="3652838" y="2509838"/>
          <p14:tracePt t="12754" x="3660775" y="2509838"/>
          <p14:tracePt t="12768" x="3679825" y="2509838"/>
          <p14:tracePt t="12785" x="3714750" y="2509838"/>
          <p14:tracePt t="12800" x="3813175" y="2509838"/>
          <p14:tracePt t="12822" x="3857625" y="2509838"/>
          <p14:tracePt t="12834" x="3911600" y="2509838"/>
          <p14:tracePt t="12849" x="4044950" y="2509838"/>
          <p14:tracePt t="12868" x="4116388" y="2509838"/>
          <p14:tracePt t="12882" x="4152900" y="2509838"/>
          <p14:tracePt t="12899" x="4197350" y="2509838"/>
          <p14:tracePt t="12915" x="4259263" y="2509838"/>
          <p14:tracePt t="12932" x="4286250" y="2509838"/>
          <p14:tracePt t="12948" x="4295775" y="2509838"/>
          <p14:tracePt t="12965" x="4303713" y="2509838"/>
          <p14:tracePt t="12982" x="4313238" y="2509838"/>
          <p14:tracePt t="13249" x="4322763" y="2509838"/>
          <p14:tracePt t="13769" x="4340225" y="2509838"/>
          <p14:tracePt t="13783" x="4357688" y="2509838"/>
          <p14:tracePt t="13795" x="4384675" y="2509838"/>
          <p14:tracePt t="13808" x="4402138" y="2509838"/>
          <p14:tracePt t="13821" x="4438650" y="2509838"/>
          <p14:tracePt t="13833" x="4491038" y="2509838"/>
          <p14:tracePt t="13839" x="4537075" y="2509838"/>
          <p14:tracePt t="13847" x="4572000" y="2509838"/>
          <p14:tracePt t="13863" x="4616450" y="2509838"/>
          <p14:tracePt t="13881" x="4670425" y="2509838"/>
          <p14:tracePt t="13898" x="4679950" y="2509838"/>
          <p14:tracePt t="13914" x="4697413" y="2509838"/>
          <p14:tracePt t="13930" x="4705350" y="2509838"/>
          <p14:tracePt t="13930" x="4724400" y="2509838"/>
          <p14:tracePt t="13963" x="4732338" y="2509838"/>
          <p14:tracePt t="13964" x="4741863" y="2509838"/>
          <p14:tracePt t="13981" x="4759325" y="2509838"/>
          <p14:tracePt t="13998" x="4803775" y="2509838"/>
          <p14:tracePt t="14014" x="4822825" y="2509838"/>
          <p14:tracePt t="14031" x="4848225" y="2509838"/>
          <p14:tracePt t="14047" x="4902200" y="2509838"/>
          <p14:tracePt t="14065" x="4911725" y="2509838"/>
          <p14:tracePt t="14080" x="4929188" y="2509838"/>
          <p14:tracePt t="14097" x="4956175" y="2509838"/>
          <p14:tracePt t="14139" x="4965700" y="2509838"/>
          <p14:tracePt t="14164" x="4973638" y="2509838"/>
          <p14:tracePt t="14192" x="4991100" y="2509838"/>
          <p14:tracePt t="14216" x="5000625" y="2509838"/>
          <p14:tracePt t="14228" x="5018088" y="2509838"/>
          <p14:tracePt t="14241" x="5045075" y="2509838"/>
          <p14:tracePt t="14256" x="5062538" y="2509838"/>
          <p14:tracePt t="14266" x="5099050" y="2509838"/>
          <p14:tracePt t="14279" x="5126038" y="2509838"/>
          <p14:tracePt t="14287" x="5180013" y="2517775"/>
          <p14:tracePt t="14297" x="5214938" y="2527300"/>
          <p14:tracePt t="14314" x="5357813" y="2536825"/>
          <p14:tracePt t="14331" x="5419725" y="2544763"/>
          <p14:tracePt t="14347" x="5483225" y="2554288"/>
          <p14:tracePt t="14363" x="5599113" y="2554288"/>
          <p14:tracePt t="14381" x="5670550" y="2554288"/>
          <p14:tracePt t="14761" x="5697538" y="2554288"/>
          <p14:tracePt t="14774" x="5795963" y="2554288"/>
          <p14:tracePt t="14789" x="6099175" y="2554288"/>
          <p14:tracePt t="14799" x="6348413" y="2598738"/>
          <p14:tracePt t="14818" x="6446838" y="2625725"/>
          <p14:tracePt t="14819" x="6500813" y="2633663"/>
          <p14:tracePt t="14829" x="6545263" y="2652713"/>
          <p14:tracePt t="14846" x="6572250" y="2660650"/>
          <p14:tracePt t="14862" x="6599238" y="2687638"/>
          <p14:tracePt t="14879" x="6616700" y="2687638"/>
          <p14:tracePt t="14895" x="6626225" y="2687638"/>
          <p14:tracePt t="14913" x="6643688" y="2687638"/>
          <p14:tracePt t="14929" x="6653213" y="2687638"/>
          <p14:tracePt t="14946" x="6661150" y="2687638"/>
          <p14:tracePt t="14962" x="6670675" y="2687638"/>
          <p14:tracePt t="15003" x="6680200" y="2687638"/>
          <p14:tracePt t="15016" x="6688138" y="2687638"/>
          <p14:tracePt t="15028" x="6697663" y="2687638"/>
          <p14:tracePt t="15036" x="6724650" y="2687638"/>
          <p14:tracePt t="15045" x="6751638" y="2687638"/>
          <p14:tracePt t="15062" x="6840538" y="2687638"/>
          <p14:tracePt t="15080" x="6902450" y="2687638"/>
          <p14:tracePt t="15095" x="6965950" y="2687638"/>
          <p14:tracePt t="15112" x="7018338" y="2687638"/>
          <p14:tracePt t="15129" x="7170738" y="2687638"/>
          <p14:tracePt t="15145" x="7205663" y="2687638"/>
          <p14:tracePt t="15162" x="7242175" y="2687638"/>
          <p14:tracePt t="15178" x="7296150" y="2687638"/>
          <p14:tracePt t="15196" x="7323138" y="2687638"/>
          <p14:tracePt t="15212" x="7348538" y="2687638"/>
          <p14:tracePt t="15229" x="7375525" y="2687638"/>
          <p14:tracePt t="16213" x="7394575" y="2687638"/>
          <p14:tracePt t="16226" x="7412038" y="2670175"/>
          <p14:tracePt t="16239" x="7446963" y="2660650"/>
          <p14:tracePt t="16252" x="7537450" y="2625725"/>
          <p14:tracePt t="16261" x="7643813" y="2608263"/>
          <p14:tracePt t="16268" x="7742238" y="2581275"/>
          <p14:tracePt t="16278" x="7848600" y="2571750"/>
          <p14:tracePt t="16295" x="7894638" y="2562225"/>
          <p14:tracePt t="16310" x="7920038" y="2562225"/>
          <p14:tracePt t="16327" x="7966075" y="2554288"/>
          <p14:tracePt t="16344" x="7974013" y="2554288"/>
          <p14:tracePt t="16361" x="7983538" y="2554288"/>
          <p14:tracePt t="16377" x="7991475" y="2554288"/>
          <p14:tracePt t="16394" x="8001000" y="2554288"/>
          <p14:tracePt t="16410" x="8010525" y="2554288"/>
          <p14:tracePt t="16427" x="8018463" y="2544763"/>
          <p14:tracePt t="16443" x="8027988" y="2544763"/>
          <p14:tracePt t="16460" x="8045450" y="2544763"/>
          <p14:tracePt t="16478" x="8072438" y="2536825"/>
          <p14:tracePt t="16494" x="8089900" y="2536825"/>
          <p14:tracePt t="16511" x="8116888" y="2536825"/>
          <p14:tracePt t="16527" x="8143875" y="2527300"/>
          <p14:tracePt t="16544" x="8205788" y="2517775"/>
          <p14:tracePt t="16560" x="8232775" y="2517775"/>
          <p14:tracePt t="16577" x="8259763" y="2517775"/>
          <p14:tracePt t="16593" x="8304213" y="2509838"/>
          <p14:tracePt t="16611" x="8323263" y="2509838"/>
          <p14:tracePt t="16627" x="8340725" y="2509838"/>
          <p14:tracePt t="16644" x="8375650" y="2509838"/>
          <p14:tracePt t="16660" x="8394700" y="2509838"/>
          <p14:tracePt t="16677" x="8402638" y="2509838"/>
          <p14:tracePt t="16694" x="8429625" y="2509838"/>
          <p14:tracePt t="16711" x="8456613" y="2509838"/>
          <p14:tracePt t="16727" x="8483600" y="2509838"/>
          <p14:tracePt t="16743" x="8562975" y="2509838"/>
          <p14:tracePt t="16761" x="8599488" y="2509838"/>
          <p14:tracePt t="16777" x="8661400" y="2509838"/>
          <p14:tracePt t="16794" x="8715375" y="2509838"/>
          <p14:tracePt t="16810" x="8813800" y="2509838"/>
          <p14:tracePt t="17307" x="8823325" y="2509838"/>
          <p14:tracePt t="17320" x="8848725" y="2509838"/>
          <p14:tracePt t="17335" x="8902700" y="2509838"/>
          <p14:tracePt t="17346" x="9018588" y="2509838"/>
          <p14:tracePt t="17358" x="9251950" y="2509838"/>
          <p14:tracePt t="17366" x="9367838" y="2509838"/>
          <p14:tracePt t="17376" x="9439275" y="2509838"/>
          <p14:tracePt t="17393" x="9537700" y="2509838"/>
          <p14:tracePt t="17410" x="9572625" y="2509838"/>
          <p14:tracePt t="17427" x="9626600" y="2509838"/>
          <p14:tracePt t="17443" x="9705975" y="2517775"/>
          <p14:tracePt t="17461" x="9759950" y="2517775"/>
          <p14:tracePt t="17476" x="9804400" y="2517775"/>
          <p14:tracePt t="17493" x="9848850" y="2527300"/>
          <p14:tracePt t="17510" x="9929813" y="2527300"/>
          <p14:tracePt t="17527" x="9983788" y="2536825"/>
          <p14:tracePt t="17543" x="10045700" y="2544763"/>
          <p14:tracePt t="17560" x="10144125" y="2554288"/>
          <p14:tracePt t="17576" x="10188575" y="2571750"/>
          <p14:tracePt t="17594" x="10252075" y="2571750"/>
          <p14:tracePt t="17610" x="10340975" y="2571750"/>
          <p14:tracePt t="17627" x="10375900" y="2581275"/>
          <p14:tracePt t="17643" x="10402888" y="2581275"/>
          <p14:tracePt t="17659" x="10429875" y="2581275"/>
          <p14:tracePt t="17676" x="10466388" y="2589213"/>
          <p14:tracePt t="17693" x="10474325" y="2598738"/>
          <p14:tracePt t="17710" x="10483850" y="2598738"/>
          <p14:tracePt t="17726" x="10491788" y="2598738"/>
          <p14:tracePt t="17743" x="10501313" y="2598738"/>
          <p14:tracePt t="17829" x="10456863" y="2608263"/>
          <p14:tracePt t="17842" x="10001250" y="2633663"/>
          <p14:tracePt t="17854" x="8742363" y="2768600"/>
          <p14:tracePt t="17869" x="8277225" y="2813050"/>
          <p14:tracePt t="17883" x="7688263" y="2874963"/>
          <p14:tracePt t="17892" x="7313613" y="2901950"/>
          <p14:tracePt t="17900" x="6081713" y="3009900"/>
          <p14:tracePt t="17909" x="5473700" y="3027363"/>
          <p14:tracePt t="17927" x="4813300" y="3054350"/>
          <p14:tracePt t="17944" x="4705350" y="3054350"/>
          <p14:tracePt t="17960" x="4633913" y="3054350"/>
          <p14:tracePt t="17976" x="4572000" y="3054350"/>
          <p14:tracePt t="17993" x="4537075" y="3054350"/>
          <p14:tracePt t="18324" x="4518025" y="3054350"/>
          <p14:tracePt t="18337" x="4438650" y="3044825"/>
          <p14:tracePt t="18350" x="4224338" y="3036888"/>
          <p14:tracePt t="18362" x="3813175" y="3036888"/>
          <p14:tracePt t="18364" x="3660775" y="3036888"/>
          <p14:tracePt t="18376" x="3544888" y="3036888"/>
          <p14:tracePt t="18391" x="3446463" y="3036888"/>
          <p14:tracePt t="18408" x="3375025" y="3036888"/>
          <p14:tracePt t="18426" x="3295650" y="3036888"/>
          <p14:tracePt t="18442" x="3268663" y="3036888"/>
          <p14:tracePt t="18458" x="3232150" y="3036888"/>
          <p14:tracePt t="18474" x="3133725" y="3036888"/>
          <p14:tracePt t="18493" x="3081338" y="3036888"/>
          <p14:tracePt t="18508" x="3062288" y="3036888"/>
          <p14:tracePt t="18525" x="3009900" y="3036888"/>
          <p14:tracePt t="18541" x="2990850" y="3036888"/>
          <p14:tracePt t="18558" x="2973388" y="3036888"/>
          <p14:tracePt t="18575" x="2946400" y="3036888"/>
          <p14:tracePt t="18592" x="2938463" y="3036888"/>
          <p14:tracePt t="18630" x="2919413" y="3036888"/>
          <p14:tracePt t="18642" x="2901950" y="3036888"/>
          <p14:tracePt t="18648" x="2884488" y="3036888"/>
          <p14:tracePt t="18658" x="2874963" y="3036888"/>
          <p14:tracePt t="18675" x="2857500" y="3036888"/>
          <p14:tracePt t="18675" x="2840038" y="3044825"/>
          <p14:tracePt t="18694" x="2830513" y="3044825"/>
          <p14:tracePt t="18708" x="2813050" y="3054350"/>
          <p14:tracePt t="18725" x="2795588" y="3054350"/>
          <p14:tracePt t="18742" x="2759075" y="3062288"/>
          <p14:tracePt t="18758" x="2751138" y="3062288"/>
          <p14:tracePt t="18775" x="2741613" y="3062288"/>
          <p14:tracePt t="18808" x="2732088" y="3062288"/>
          <p14:tracePt t="19024" x="2751138" y="3062288"/>
          <p14:tracePt t="19036" x="2786063" y="3062288"/>
          <p14:tracePt t="19049" x="2857500" y="3044825"/>
          <p14:tracePt t="19062" x="2919413" y="3036888"/>
          <p14:tracePt t="19075" x="2973388" y="3027363"/>
          <p14:tracePt t="19088" x="3017838" y="3017838"/>
          <p14:tracePt t="19091" x="3071813" y="3017838"/>
          <p14:tracePt t="19108" x="3116263" y="3017838"/>
          <p14:tracePt t="19125" x="3205163" y="3009900"/>
          <p14:tracePt t="19141" x="3232150" y="3009900"/>
          <p14:tracePt t="19158" x="3251200" y="3009900"/>
          <p14:tracePt t="19174" x="3268663" y="3009900"/>
          <p14:tracePt t="19241" x="3276600" y="3009900"/>
          <p14:tracePt t="19253" x="3286125" y="3009900"/>
          <p14:tracePt t="19687" x="3276600" y="3009900"/>
          <p14:tracePt t="19698" x="3251200" y="3009900"/>
          <p14:tracePt t="19711" x="3205163" y="3027363"/>
          <p14:tracePt t="19715" x="3089275" y="3108325"/>
          <p14:tracePt t="19724" x="3009900" y="3197225"/>
          <p14:tracePt t="19741" x="2946400" y="3268663"/>
          <p14:tracePt t="19758" x="2901950" y="3313113"/>
          <p14:tracePt t="19775" x="2847975" y="3375025"/>
          <p14:tracePt t="19791" x="2830513" y="3402013"/>
          <p14:tracePt t="19807" x="2803525" y="3429000"/>
          <p14:tracePt t="19824" x="2759075" y="3490913"/>
          <p14:tracePt t="19840" x="2751138" y="3509963"/>
          <p14:tracePt t="19856" x="2732088" y="3517900"/>
          <p14:tracePt t="19873" x="2697163" y="3554413"/>
          <p14:tracePt t="19890" x="2687638" y="3562350"/>
          <p14:tracePt t="19907" x="2679700" y="3571875"/>
          <p14:tracePt t="19923" x="2670175" y="3581400"/>
          <p14:tracePt t="19965" x="2670175" y="3589338"/>
          <p14:tracePt t="19977" x="2660650" y="3589338"/>
          <p14:tracePt t="20130" x="2697163" y="3589338"/>
          <p14:tracePt t="20143" x="2786063" y="3589338"/>
          <p14:tracePt t="20155" x="2911475" y="3589338"/>
          <p14:tracePt t="20163" x="3027363" y="3589338"/>
          <p14:tracePt t="20173" x="3143250" y="3589338"/>
          <p14:tracePt t="20190" x="3268663" y="3589338"/>
          <p14:tracePt t="20207" x="3303588" y="3589338"/>
          <p14:tracePt t="20223" x="3322638" y="3589338"/>
          <p14:tracePt t="20239" x="3330575" y="3589338"/>
          <p14:tracePt t="20239" x="3348038" y="3589338"/>
          <p14:tracePt t="20257" x="3357563" y="3589338"/>
          <p14:tracePt t="20296" x="3367088" y="3589338"/>
          <p14:tracePt t="20321" x="3375025" y="3589338"/>
          <p14:tracePt t="20767" x="3384550" y="3589338"/>
          <p14:tracePt t="20779" x="3411538" y="3589338"/>
          <p14:tracePt t="20791" x="3473450" y="3589338"/>
          <p14:tracePt t="20806" x="3751263" y="3616325"/>
          <p14:tracePt t="20806" x="4143375" y="3652838"/>
          <p14:tracePt t="20823" x="4276725" y="3660775"/>
          <p14:tracePt t="20839" x="4473575" y="3660775"/>
          <p14:tracePt t="20857" x="4572000" y="3660775"/>
          <p14:tracePt t="20873" x="4633913" y="3660775"/>
          <p14:tracePt t="20889" x="4679950" y="3660775"/>
          <p14:tracePt t="20907" x="4776788" y="3660775"/>
          <p14:tracePt t="20923" x="4813300" y="3660775"/>
          <p14:tracePt t="20939" x="4840288" y="3660775"/>
          <p14:tracePt t="20956" x="4884738" y="3660775"/>
          <p14:tracePt t="20973" x="4911725" y="3660775"/>
          <p14:tracePt t="20989" x="4938713" y="3660775"/>
          <p14:tracePt t="21006" x="5018088" y="3670300"/>
          <p14:tracePt t="21022" x="5045075" y="3670300"/>
          <p14:tracePt t="21039" x="5072063" y="3670300"/>
          <p14:tracePt t="21056" x="5089525" y="3670300"/>
          <p14:tracePt t="21073" x="5143500" y="3679825"/>
          <p14:tracePt t="21089" x="5170488" y="3679825"/>
          <p14:tracePt t="21106" x="5187950" y="3679825"/>
          <p14:tracePt t="21123" x="5224463" y="3679825"/>
          <p14:tracePt t="21517" x="5232400" y="3679825"/>
          <p14:tracePt t="21530" x="5251450" y="3679825"/>
          <p14:tracePt t="21539" x="5340350" y="3679825"/>
          <p14:tracePt t="21554" x="5768975" y="3679825"/>
          <p14:tracePt t="21556" x="6348413" y="3679825"/>
          <p14:tracePt t="21571" x="6465888" y="3679825"/>
          <p14:tracePt t="21587" x="6562725" y="3679825"/>
          <p14:tracePt t="21604" x="6715125" y="3679825"/>
          <p14:tracePt t="21621" x="6742113" y="3679825"/>
          <p14:tracePt t="21638" x="6759575" y="3679825"/>
          <p14:tracePt t="21654" x="6786563" y="3679825"/>
          <p14:tracePt t="21672" x="6796088" y="3679825"/>
          <p14:tracePt t="21688" x="6804025" y="3679825"/>
          <p14:tracePt t="21704" x="6831013" y="3679825"/>
          <p14:tracePt t="21721" x="6848475" y="3679825"/>
          <p14:tracePt t="21738" x="6858000" y="3679825"/>
          <p14:tracePt t="21754" x="6875463" y="3679825"/>
          <p14:tracePt t="21771" x="6884988" y="3679825"/>
          <p14:tracePt t="21912" x="6894513" y="3679825"/>
          <p14:tracePt t="21925" x="6902450" y="3679825"/>
          <p14:tracePt t="21937" x="6911975" y="3679825"/>
          <p14:tracePt t="21945" x="6929438" y="3679825"/>
          <p14:tracePt t="21955" x="6983413" y="3679825"/>
          <p14:tracePt t="21972" x="7062788" y="3679825"/>
          <p14:tracePt t="21990" x="7099300" y="3679825"/>
          <p14:tracePt t="22005" x="7126288" y="3679825"/>
          <p14:tracePt t="22022" x="7153275" y="3679825"/>
          <p14:tracePt t="22038" x="7188200" y="3679825"/>
          <p14:tracePt t="22055" x="7197725" y="3679825"/>
          <p14:tracePt t="22072" x="7215188" y="3679825"/>
          <p14:tracePt t="22088" x="7259638" y="3679825"/>
          <p14:tracePt t="22550" x="7277100" y="3679825"/>
          <p14:tracePt t="22562" x="7323138" y="3679825"/>
          <p14:tracePt t="22575" x="7510463" y="3679825"/>
          <p14:tracePt t="22578" x="8062913" y="3643313"/>
          <p14:tracePt t="22588" x="8242300" y="3625850"/>
          <p14:tracePt t="22605" x="8340725" y="3625850"/>
          <p14:tracePt t="22621" x="8412163" y="3625850"/>
          <p14:tracePt t="22638" x="8501063" y="3625850"/>
          <p14:tracePt t="22655" x="8518525" y="3625850"/>
          <p14:tracePt t="22672" x="8528050" y="3625850"/>
          <p14:tracePt t="22688" x="8537575" y="3625850"/>
          <p14:tracePt t="22706" x="8545513" y="3625850"/>
          <p14:tracePt t="22721" x="8555038" y="3625850"/>
          <p14:tracePt t="22738" x="8582025" y="3625850"/>
          <p14:tracePt t="22755" x="8599488" y="3625850"/>
          <p14:tracePt t="22771" x="8616950" y="3625850"/>
          <p14:tracePt t="22788" x="8670925" y="3625850"/>
          <p14:tracePt t="22805" x="8697913" y="3625850"/>
          <p14:tracePt t="22821" x="8715375" y="3625850"/>
          <p14:tracePt t="22838" x="8759825" y="3625850"/>
          <p14:tracePt t="22855" x="8769350" y="3625850"/>
          <p14:tracePt t="22871" x="8777288" y="3625850"/>
          <p14:tracePt t="22888" x="8786813" y="3625850"/>
          <p14:tracePt t="24808" x="8796338" y="3625850"/>
          <p14:tracePt t="24818" x="8831263" y="3625850"/>
          <p14:tracePt t="24831" x="8939213" y="3625850"/>
          <p14:tracePt t="24845" x="9205913" y="3625850"/>
          <p14:tracePt t="24857" x="9617075" y="3625850"/>
          <p14:tracePt t="24869" x="9796463" y="3633788"/>
          <p14:tracePt t="24886" x="9867900" y="3643313"/>
          <p14:tracePt t="24886" x="9929813" y="3660775"/>
          <p14:tracePt t="24903" x="9974263" y="3670300"/>
          <p14:tracePt t="24919" x="10028238" y="3687763"/>
          <p14:tracePt t="24936" x="10045700" y="3697288"/>
          <p14:tracePt t="24952" x="10063163" y="3697288"/>
          <p14:tracePt t="24969" x="10082213" y="3714750"/>
          <p14:tracePt t="24986" x="10099675" y="3714750"/>
          <p14:tracePt t="25002" x="10109200" y="3732213"/>
          <p14:tracePt t="25019" x="10134600" y="3732213"/>
          <p14:tracePt t="25036" x="10153650" y="3741738"/>
          <p14:tracePt t="25051" x="10161588" y="3751263"/>
          <p14:tracePt t="25068" x="10198100" y="3751263"/>
          <p14:tracePt t="25086" x="10215563" y="3759200"/>
          <p14:tracePt t="25101" x="10242550" y="3759200"/>
          <p14:tracePt t="25118" x="10269538" y="3759200"/>
          <p14:tracePt t="25134" x="10313988" y="3759200"/>
          <p14:tracePt t="25152" x="10340975" y="3759200"/>
          <p14:tracePt t="25168" x="10367963" y="3759200"/>
          <p14:tracePt t="25185" x="10420350" y="3759200"/>
          <p14:tracePt t="25202" x="10447338" y="3759200"/>
          <p14:tracePt t="25218" x="10474325" y="3759200"/>
          <p14:tracePt t="25234" x="10501313" y="3759200"/>
          <p14:tracePt t="25234" x="10518775" y="3759200"/>
          <p14:tracePt t="25252" x="10537825" y="3759200"/>
          <p14:tracePt t="25268" x="10555288" y="3759200"/>
          <p14:tracePt t="25284" x="10563225" y="3759200"/>
          <p14:tracePt t="25340" x="10572750" y="3759200"/>
          <p14:tracePt t="25415" x="10518775" y="3751263"/>
          <p14:tracePt t="25428" x="10180638" y="3741738"/>
          <p14:tracePt t="25441" x="9331325" y="3741738"/>
          <p14:tracePt t="25453" x="8732838" y="3741738"/>
          <p14:tracePt t="25456" x="8402638" y="3776663"/>
          <p14:tracePt t="25468" x="7572375" y="3894138"/>
          <p14:tracePt t="25484" x="7000875" y="3990975"/>
          <p14:tracePt t="25501" x="6010275" y="4125913"/>
          <p14:tracePt t="25518" x="5751513" y="4187825"/>
          <p14:tracePt t="25534" x="5589588" y="4205288"/>
          <p14:tracePt t="25551" x="5402263" y="4205288"/>
          <p14:tracePt t="25569" x="5340350" y="4205288"/>
          <p14:tracePt t="25584" x="5303838" y="4205288"/>
          <p14:tracePt t="25601" x="5276850" y="4205288"/>
          <p14:tracePt t="25618" x="5268913" y="4205288"/>
          <p14:tracePt t="25899" x="5241925" y="4205288"/>
          <p14:tracePt t="25911" x="5099050" y="4170363"/>
          <p14:tracePt t="25924" x="4527550" y="4081463"/>
          <p14:tracePt t="25934" x="4017963" y="4044950"/>
          <p14:tracePt t="25940" x="3705225" y="4044950"/>
          <p14:tracePt t="25951" x="3554413" y="4044950"/>
          <p14:tracePt t="25968" x="3446463" y="4044950"/>
          <p14:tracePt t="25984" x="3044825" y="4044950"/>
          <p14:tracePt t="26002" x="2874963" y="4044950"/>
          <p14:tracePt t="26017" x="2751138" y="4037013"/>
          <p14:tracePt t="26034" x="2670175" y="4017963"/>
          <p14:tracePt t="26051" x="2509838" y="4000500"/>
          <p14:tracePt t="26068" x="2482850" y="4000500"/>
          <p14:tracePt t="26084" x="2465388" y="4000500"/>
          <p14:tracePt t="26101" x="2455863" y="3990975"/>
          <p14:tracePt t="26153" x="2446338" y="3990975"/>
          <p14:tracePt t="26347" x="2482850" y="3990975"/>
          <p14:tracePt t="26357" x="2562225" y="3990975"/>
          <p14:tracePt t="26369" x="2652713" y="3990975"/>
          <p14:tracePt t="26375" x="2759075" y="3990975"/>
          <p14:tracePt t="26384" x="2867025" y="3990975"/>
          <p14:tracePt t="26400" x="2965450" y="3990975"/>
          <p14:tracePt t="26417" x="3116263" y="3990975"/>
          <p14:tracePt t="26434" x="3143250" y="3990975"/>
          <p14:tracePt t="26451" x="3160713" y="3990975"/>
          <p14:tracePt t="26467" x="3197225" y="3990975"/>
          <p14:tracePt t="26485" x="3214688" y="3990975"/>
          <p14:tracePt t="26501" x="3224213" y="3990975"/>
          <p14:tracePt t="26517" x="3241675" y="3990975"/>
          <p14:tracePt t="26534" x="3286125" y="4010025"/>
          <p14:tracePt t="26550" x="3313113" y="4010025"/>
          <p14:tracePt t="26567" x="3330575" y="4010025"/>
          <p14:tracePt t="26584" x="3375025" y="4017963"/>
          <p14:tracePt t="26601" x="3394075" y="4017963"/>
          <p14:tracePt t="26617" x="3429000" y="4027488"/>
          <p14:tracePt t="26634" x="3517900" y="4044950"/>
          <p14:tracePt t="26651" x="3581400" y="4044950"/>
          <p14:tracePt t="26667" x="3643313" y="4044950"/>
          <p14:tracePt t="26684" x="3741738" y="4054475"/>
          <p14:tracePt t="26703" x="3786188" y="4054475"/>
          <p14:tracePt t="26717" x="3822700" y="4054475"/>
          <p14:tracePt t="26734" x="3848100" y="4054475"/>
          <p14:tracePt t="26750" x="3875088" y="4054475"/>
          <p14:tracePt t="26853" x="3884613" y="4054475"/>
          <p14:tracePt t="27451" x="3902075" y="4054475"/>
          <p14:tracePt t="27464" x="3938588" y="4054475"/>
          <p14:tracePt t="27478" x="4010025" y="4054475"/>
          <p14:tracePt t="27489" x="4116388" y="4054475"/>
          <p14:tracePt t="27502" x="4224338" y="4054475"/>
          <p14:tracePt t="27505" x="4268788" y="4054475"/>
          <p14:tracePt t="27516" x="4303713" y="4054475"/>
          <p14:tracePt t="27532" x="4322763" y="4054475"/>
          <p14:tracePt t="27549" x="4357688" y="4054475"/>
          <p14:tracePt t="27566" x="4367213" y="4054475"/>
          <p14:tracePt t="27605" x="4375150" y="4054475"/>
          <p14:tracePt t="27629" x="4384675" y="4054475"/>
          <p14:tracePt t="27986" x="4394200" y="4054475"/>
          <p14:tracePt t="28011" x="4411663" y="4054475"/>
          <p14:tracePt t="28024" x="4438650" y="4054475"/>
          <p14:tracePt t="28038" x="4456113" y="4054475"/>
          <p14:tracePt t="28050" x="4510088" y="4054475"/>
          <p14:tracePt t="28050" x="4545013" y="4054475"/>
          <p14:tracePt t="28065" x="4572000" y="4054475"/>
          <p14:tracePt t="28082" x="4589463" y="4054475"/>
          <p14:tracePt t="28098" x="4608513" y="4054475"/>
          <p14:tracePt t="28116" x="4625975" y="4054475"/>
          <p14:tracePt t="28152" x="4633913" y="4054475"/>
          <p14:tracePt t="28152" x="4643438" y="4054475"/>
          <p14:tracePt t="28166" x="4652963" y="4054475"/>
          <p14:tracePt t="28182" x="4660900" y="4054475"/>
          <p14:tracePt t="28199" x="4679950" y="4054475"/>
          <p14:tracePt t="28215" x="4687888" y="4054475"/>
          <p14:tracePt t="28232" x="4687888" y="4062413"/>
          <p14:tracePt t="28248" x="4705350" y="4062413"/>
          <p14:tracePt t="28265" x="4714875" y="4062413"/>
          <p14:tracePt t="28282" x="4732338" y="4062413"/>
          <p14:tracePt t="28299" x="4759325" y="4062413"/>
          <p14:tracePt t="28621" x="4786313" y="4062413"/>
          <p14:tracePt t="28634" x="4822825" y="4062413"/>
          <p14:tracePt t="28637" x="4938713" y="4062413"/>
          <p14:tracePt t="28647" x="5153025" y="4062413"/>
          <p14:tracePt t="28664" x="5357813" y="4081463"/>
          <p14:tracePt t="28681" x="5572125" y="4098925"/>
          <p14:tracePt t="28714" x="5608638" y="4098925"/>
          <p14:tracePt t="28714" x="5626100" y="4098925"/>
          <p14:tracePt t="28731" x="5653088" y="4098925"/>
          <p14:tracePt t="28747" x="5715000" y="4108450"/>
          <p14:tracePt t="28765" x="5751513" y="4108450"/>
          <p14:tracePt t="28780" x="5803900" y="4116388"/>
          <p14:tracePt t="28798" x="5894388" y="4116388"/>
          <p14:tracePt t="28814" x="5919788" y="4116388"/>
          <p14:tracePt t="28831" x="5956300" y="4116388"/>
          <p14:tracePt t="28847" x="6037263" y="4116388"/>
          <p14:tracePt t="28864" x="6089650" y="4116388"/>
          <p14:tracePt t="28880" x="6134100" y="4116388"/>
          <p14:tracePt t="28897" x="6197600" y="4116388"/>
          <p14:tracePt t="28914" x="6323013" y="4125913"/>
          <p14:tracePt t="28931" x="6375400" y="4125913"/>
          <p14:tracePt t="28947" x="6429375" y="4125913"/>
          <p14:tracePt t="28964" x="6500813" y="4125913"/>
          <p14:tracePt t="28980" x="6527800" y="4125913"/>
          <p14:tracePt t="28997" x="6554788" y="4125913"/>
          <p14:tracePt t="29014" x="6581775" y="4125913"/>
          <p14:tracePt t="29031" x="6599238" y="4133850"/>
          <p14:tracePt t="29047" x="6616700" y="4133850"/>
          <p14:tracePt t="29064" x="6626225" y="4133850"/>
          <p14:tracePt t="29081" x="6661150" y="4133850"/>
          <p14:tracePt t="29097" x="6680200" y="4133850"/>
          <p14:tracePt t="29461" x="6715125" y="4133850"/>
          <p14:tracePt t="29474" x="6786563" y="4133850"/>
          <p14:tracePt t="29487" x="6929438" y="4133850"/>
          <p14:tracePt t="29499" x="7062788" y="4125913"/>
          <p14:tracePt t="29500" x="7153275" y="4125913"/>
          <p14:tracePt t="29514" x="7224713" y="4125913"/>
          <p14:tracePt t="29530" x="7259638" y="4125913"/>
          <p14:tracePt t="29547" x="7313613" y="4125913"/>
          <p14:tracePt t="29564" x="7331075" y="4125913"/>
          <p14:tracePt t="29580" x="7348538" y="4125913"/>
          <p14:tracePt t="29597" x="7367588" y="4125913"/>
          <p14:tracePt t="29597" x="7394575" y="4125913"/>
          <p14:tracePt t="29615" x="7419975" y="4125913"/>
          <p14:tracePt t="29630" x="7439025" y="4125913"/>
          <p14:tracePt t="29647" x="7456488" y="4125913"/>
          <p14:tracePt t="29663" x="7491413" y="4125913"/>
          <p14:tracePt t="29680" x="7518400" y="4125913"/>
          <p14:tracePt t="29716" x="7537450" y="4125913"/>
          <p14:tracePt t="29730" x="7545388" y="4125913"/>
          <p14:tracePt t="29731" x="7562850" y="4125913"/>
          <p14:tracePt t="29747" x="7581900" y="4125913"/>
          <p14:tracePt t="29763" x="7643813" y="4125913"/>
          <p14:tracePt t="29781" x="7680325" y="4125913"/>
          <p14:tracePt t="29796" x="7705725" y="4125913"/>
          <p14:tracePt t="29813" x="7732713" y="4125913"/>
          <p14:tracePt t="29831" x="7777163" y="4125913"/>
          <p14:tracePt t="29847" x="7813675" y="4125913"/>
          <p14:tracePt t="29863" x="7840663" y="4125913"/>
          <p14:tracePt t="29880" x="7885113" y="4125913"/>
          <p14:tracePt t="29897" x="7902575" y="4125913"/>
          <p14:tracePt t="29913" x="7920038" y="4125913"/>
          <p14:tracePt t="29930" x="7939088" y="4125913"/>
          <p14:tracePt t="29947" x="7947025" y="4125913"/>
          <p14:tracePt t="29964" x="7956550" y="4125913"/>
          <p14:tracePt t="29980" x="7966075" y="4125913"/>
          <p14:tracePt t="30466" x="7974013" y="4125913"/>
          <p14:tracePt t="30479" x="7991475" y="4125913"/>
          <p14:tracePt t="30489" x="8027988" y="4125913"/>
          <p14:tracePt t="30495" x="8116888" y="4125913"/>
          <p14:tracePt t="30512" x="8224838" y="4125913"/>
          <p14:tracePt t="30529" x="8367713" y="4125913"/>
          <p14:tracePt t="30545" x="8402638" y="4125913"/>
          <p14:tracePt t="30562" x="8420100" y="4125913"/>
          <p14:tracePt t="30578" x="8447088" y="4125913"/>
          <p14:tracePt t="30595" x="8466138" y="4125913"/>
          <p14:tracePt t="30612" x="8491538" y="4125913"/>
          <p14:tracePt t="30629" x="8537575" y="4125913"/>
          <p14:tracePt t="30646" x="8562975" y="4125913"/>
          <p14:tracePt t="30662" x="8599488" y="4125913"/>
          <p14:tracePt t="30679" x="8661400" y="4125913"/>
          <p14:tracePt t="30697" x="8697913" y="4125913"/>
          <p14:tracePt t="30712" x="8732838" y="4125913"/>
          <p14:tracePt t="30728" x="8804275" y="4125913"/>
          <p14:tracePt t="30746" x="8947150" y="4125913"/>
          <p14:tracePt t="30762" x="8991600" y="4125913"/>
          <p14:tracePt t="30779" x="9045575" y="4125913"/>
          <p14:tracePt t="30795" x="9144000" y="4116388"/>
          <p14:tracePt t="30812" x="9170988" y="4116388"/>
          <p14:tracePt t="30828" x="9205913" y="4116388"/>
          <p14:tracePt t="30845" x="9269413" y="4116388"/>
          <p14:tracePt t="30862" x="9304338" y="4116388"/>
          <p14:tracePt t="30878" x="9340850" y="4116388"/>
          <p14:tracePt t="30895" x="9385300" y="4116388"/>
          <p14:tracePt t="30912" x="9402763" y="4116388"/>
          <p14:tracePt t="30929" x="9420225" y="4116388"/>
          <p14:tracePt t="30945" x="9429750" y="4116388"/>
          <p14:tracePt t="30962" x="9447213" y="4116388"/>
          <p14:tracePt t="30978" x="9456738" y="4116388"/>
          <p14:tracePt t="30995" x="9466263" y="4116388"/>
          <p14:tracePt t="31011" x="9491663" y="4116388"/>
          <p14:tracePt t="31029" x="9510713" y="4116388"/>
          <p14:tracePt t="31045" x="9528175" y="4116388"/>
          <p14:tracePt t="31062" x="9563100" y="4116388"/>
          <p14:tracePt t="31078" x="9582150" y="4116388"/>
          <p14:tracePt t="31095" x="9590088" y="4116388"/>
          <p14:tracePt t="31111" x="9617075" y="4116388"/>
          <p14:tracePt t="31129" x="9634538" y="4116388"/>
          <p14:tracePt t="31145" x="9653588" y="4116388"/>
          <p14:tracePt t="31162" x="9688513" y="4116388"/>
          <p14:tracePt t="31178" x="9752013" y="4108450"/>
          <p14:tracePt t="31196" x="9777413" y="4108450"/>
          <p14:tracePt t="31212" x="9796463" y="4098925"/>
          <p14:tracePt t="31228" x="9831388" y="4098925"/>
          <p14:tracePt t="31246" x="9840913" y="4098925"/>
          <p14:tracePt t="31261" x="9848850" y="4098925"/>
          <p14:tracePt t="31279" x="9885363" y="4098925"/>
          <p14:tracePt t="31295" x="9894888" y="4098925"/>
          <p14:tracePt t="31311" x="9902825" y="4098925"/>
          <p14:tracePt t="31328" x="9929813" y="4098925"/>
          <p14:tracePt t="31371" x="9939338" y="4098925"/>
          <p14:tracePt t="31396" x="9947275" y="4098925"/>
          <p14:tracePt t="31498" x="9912350" y="4098925"/>
          <p14:tracePt t="31510" x="9671050" y="4098925"/>
          <p14:tracePt t="31523" x="9001125" y="4081463"/>
          <p14:tracePt t="31528" x="8456613" y="4044950"/>
          <p14:tracePt t="31545" x="7446963" y="4044950"/>
          <p14:tracePt t="31562" x="6894513" y="4044950"/>
          <p14:tracePt t="31578" x="6313488" y="4044950"/>
          <p14:tracePt t="31595" x="5938838" y="4081463"/>
          <p14:tracePt t="31611" x="5322888" y="4205288"/>
          <p14:tracePt t="31628" x="5180013" y="4241800"/>
          <p14:tracePt t="31644" x="4751388" y="4303713"/>
          <p14:tracePt t="31662" x="4197350" y="4367213"/>
          <p14:tracePt t="31678" x="3983038" y="4402138"/>
          <p14:tracePt t="31695" x="3795713" y="4456113"/>
          <p14:tracePt t="31711" x="3536950" y="4545013"/>
          <p14:tracePt t="31729" x="3446463" y="4572000"/>
          <p14:tracePt t="31744" x="3375025" y="4589463"/>
          <p14:tracePt t="31761" x="3322638" y="4608513"/>
          <p14:tracePt t="31779" x="3268663" y="4608513"/>
          <p14:tracePt t="31794" x="3251200" y="4608513"/>
          <p14:tracePt t="31811" x="3232150" y="4608513"/>
          <p14:tracePt t="32161" x="3214688" y="4608513"/>
          <p14:tracePt t="32172" x="3179763" y="4608513"/>
          <p14:tracePt t="32187" x="3116263" y="4608513"/>
          <p14:tracePt t="32197" x="3027363" y="4608513"/>
          <p14:tracePt t="32210" x="2928938" y="4608513"/>
          <p14:tracePt t="32216" x="2847975" y="4608513"/>
          <p14:tracePt t="32226" x="2795588" y="4608513"/>
          <p14:tracePt t="32243" x="2732088" y="4608513"/>
          <p14:tracePt t="32260" x="2571750" y="4598988"/>
          <p14:tracePt t="32276" x="2473325" y="4598988"/>
          <p14:tracePt t="32293" x="2401888" y="4589463"/>
          <p14:tracePt t="32310" x="2312988" y="4589463"/>
          <p14:tracePt t="32326" x="2295525" y="4581525"/>
          <p14:tracePt t="32362" x="2286000" y="4581525"/>
          <p14:tracePt t="32363" x="2276475" y="4581525"/>
          <p14:tracePt t="32553" x="2286000" y="4581525"/>
          <p14:tracePt t="32568" x="2295525" y="4581525"/>
          <p14:tracePt t="32579" x="2322513" y="4581525"/>
          <p14:tracePt t="32592" x="2357438" y="4581525"/>
          <p14:tracePt t="32599" x="2393950" y="4572000"/>
          <p14:tracePt t="32610" x="2438400" y="4562475"/>
          <p14:tracePt t="32626" x="2517775" y="4554538"/>
          <p14:tracePt t="32643" x="2544763" y="4545013"/>
          <p14:tracePt t="32660" x="2562225" y="4545013"/>
          <p14:tracePt t="32676" x="2581275" y="4537075"/>
          <p14:tracePt t="32676" x="2589213" y="4537075"/>
          <p14:tracePt t="32758" x="2598738" y="4537075"/>
          <p14:tracePt t="32795" x="2608263" y="4537075"/>
          <p14:tracePt t="32808" x="2608263" y="4527550"/>
          <p14:tracePt t="32816" x="2616200" y="4527550"/>
          <p14:tracePt t="32826" x="2625725" y="4527550"/>
          <p14:tracePt t="32843" x="2633663" y="4527550"/>
          <p14:tracePt t="32884" x="2643188" y="4527550"/>
          <p14:tracePt t="32897" x="2652713" y="4518025"/>
          <p14:tracePt t="32911" x="2660650" y="4518025"/>
          <p14:tracePt t="32911" x="2679700" y="4518025"/>
          <p14:tracePt t="32926" x="2697163" y="4510088"/>
          <p14:tracePt t="32943" x="2714625" y="4510088"/>
          <p14:tracePt t="32959" x="2741613" y="4500563"/>
          <p14:tracePt t="33012" x="2751138" y="4491038"/>
          <p14:tracePt t="33572" x="2768600" y="4491038"/>
          <p14:tracePt t="33584" x="2776538" y="4491038"/>
          <p14:tracePt t="33600" x="2813050" y="4491038"/>
          <p14:tracePt t="33611" x="2894013" y="4491038"/>
          <p14:tracePt t="33611" x="2982913" y="4483100"/>
          <p14:tracePt t="33626" x="3027363" y="4483100"/>
          <p14:tracePt t="33642" x="3054350" y="4483100"/>
          <p14:tracePt t="33659" x="3098800" y="4473575"/>
          <p14:tracePt t="33676" x="3108325" y="4473575"/>
          <p14:tracePt t="33693" x="3116263" y="4473575"/>
          <p14:tracePt t="33709" x="3125788" y="4473575"/>
          <p14:tracePt t="33750" x="3125788" y="4465638"/>
          <p14:tracePt t="33763" x="3133725" y="4465638"/>
          <p14:tracePt t="33790" x="3143250" y="4465638"/>
          <p14:tracePt t="34374" x="3152775" y="4465638"/>
          <p14:tracePt t="34388" x="3170238" y="4465638"/>
          <p14:tracePt t="34400" x="3197225" y="4465638"/>
          <p14:tracePt t="34412" x="3241675" y="4465638"/>
          <p14:tracePt t="34425" x="3313113" y="4465638"/>
          <p14:tracePt t="34426" x="3357563" y="4465638"/>
          <p14:tracePt t="34441" x="3394075" y="4465638"/>
          <p14:tracePt t="34458" x="3419475" y="4465638"/>
          <p14:tracePt t="34474" x="3455988" y="4465638"/>
          <p14:tracePt t="34491" x="3482975" y="4465638"/>
          <p14:tracePt t="34507" x="3500438" y="4465638"/>
          <p14:tracePt t="34524" x="3517900" y="4465638"/>
          <p14:tracePt t="34565" x="3527425" y="4465638"/>
          <p14:tracePt t="34909" x="3536950" y="4465638"/>
          <p14:tracePt t="34934" x="3544888" y="4465638"/>
          <p14:tracePt t="34947" x="3554413" y="4465638"/>
          <p14:tracePt t="34960" x="3571875" y="4465638"/>
          <p14:tracePt t="34960" x="3589338" y="4465638"/>
          <p14:tracePt t="34974" x="3643313" y="4465638"/>
          <p14:tracePt t="34991" x="3670300" y="4465638"/>
          <p14:tracePt t="35007" x="3724275" y="4456113"/>
          <p14:tracePt t="35024" x="3751263" y="4456113"/>
          <p14:tracePt t="35040" x="3776663" y="4456113"/>
          <p14:tracePt t="35057" x="3803650" y="4456113"/>
          <p14:tracePt t="35074" x="3813175" y="4456113"/>
          <p14:tracePt t="35113" x="3822700" y="4456113"/>
          <p14:tracePt t="35266" x="3830638" y="4456113"/>
          <p14:tracePt t="35303" x="3840163" y="4456113"/>
          <p14:tracePt t="35316" x="3848100" y="4456113"/>
          <p14:tracePt t="35326" x="3857625" y="4456113"/>
          <p14:tracePt t="35355" x="3867150" y="4456113"/>
          <p14:tracePt t="35367" x="3875088" y="4456113"/>
          <p14:tracePt t="35380" x="3884613" y="4456113"/>
          <p14:tracePt t="35393" x="3911600" y="4456113"/>
          <p14:tracePt t="35394" x="3919538" y="4456113"/>
          <p14:tracePt t="35407" x="3938588" y="4456113"/>
          <p14:tracePt t="35424" x="3946525" y="4456113"/>
          <p14:tracePt t="35440" x="3965575" y="4456113"/>
          <p14:tracePt t="35458" x="3973513" y="4456113"/>
          <p14:tracePt t="35473" x="3990975" y="4456113"/>
          <p14:tracePt t="35490" x="4010025" y="4456113"/>
          <p14:tracePt t="35507" x="4071938" y="4456113"/>
          <p14:tracePt t="35524" x="4125913" y="4456113"/>
          <p14:tracePt t="35540" x="4170363" y="4456113"/>
          <p14:tracePt t="35939" x="4179888" y="4456113"/>
          <p14:tracePt t="35951" x="4187825" y="4456113"/>
          <p14:tracePt t="35964" x="4214813" y="4456113"/>
          <p14:tracePt t="35977" x="4251325" y="4456113"/>
          <p14:tracePt t="35990" x="4313238" y="4473575"/>
          <p14:tracePt t="35990" x="4375150" y="4483100"/>
          <p14:tracePt t="36004" x="4419600" y="4491038"/>
          <p14:tracePt t="36021" x="4446588" y="4500563"/>
          <p14:tracePt t="36038" x="4473575" y="4510088"/>
          <p14:tracePt t="36055" x="4491038" y="4510088"/>
          <p14:tracePt t="36071" x="4510088" y="4510088"/>
          <p14:tracePt t="36088" x="4572000" y="4518025"/>
          <p14:tracePt t="36105" x="4598988" y="4518025"/>
          <p14:tracePt t="36121" x="4616450" y="4518025"/>
          <p14:tracePt t="36138" x="4633913" y="4518025"/>
          <p14:tracePt t="36154" x="4679950" y="4518025"/>
          <p14:tracePt t="36171" x="4697413" y="4518025"/>
          <p14:tracePt t="36188" x="4724400" y="4518025"/>
          <p14:tracePt t="36205" x="4741863" y="4518025"/>
          <p14:tracePt t="36221" x="4751388" y="4518025"/>
          <p14:tracePt t="36703" x="4768850" y="4518025"/>
          <p14:tracePt t="36715" x="4795838" y="4518025"/>
          <p14:tracePt t="36728" x="4830763" y="4518025"/>
          <p14:tracePt t="36743" x="4857750" y="4518025"/>
          <p14:tracePt t="36743" x="4884738" y="4518025"/>
          <p14:tracePt t="36754" x="4894263" y="4518025"/>
          <p14:tracePt t="36771" x="4902200" y="4518025"/>
          <p14:tracePt t="36829" x="4911725" y="4518025"/>
          <p14:tracePt t="37300" x="4919663" y="4518025"/>
          <p14:tracePt t="37404" x="4929188" y="4518025"/>
          <p14:tracePt t="37415" x="4938713" y="4518025"/>
          <p14:tracePt t="37440" x="4946650" y="4518025"/>
          <p14:tracePt t="37453" x="4956175" y="4518025"/>
          <p14:tracePt t="37478" x="4965700" y="4518025"/>
          <p14:tracePt t="37491" x="4973638" y="4518025"/>
          <p14:tracePt t="37516" x="4983163" y="4518025"/>
          <p14:tracePt t="38292" x="4991100" y="4518025"/>
          <p14:tracePt t="38305" x="5018088" y="4518025"/>
          <p14:tracePt t="38308" x="5089525" y="4518025"/>
          <p14:tracePt t="38319" x="5214938" y="4518025"/>
          <p14:tracePt t="38335" x="5330825" y="4518025"/>
          <p14:tracePt t="38352" x="5446713" y="4518025"/>
          <p14:tracePt t="38369" x="5473700" y="4518025"/>
          <p14:tracePt t="38386" x="5491163" y="4518025"/>
          <p14:tracePt t="38402" x="5500688" y="4518025"/>
          <p14:tracePt t="38420" x="5518150" y="4518025"/>
          <p14:tracePt t="38436" x="5537200" y="4518025"/>
          <p14:tracePt t="38452" x="5562600" y="4518025"/>
          <p14:tracePt t="38469" x="5626100" y="4518025"/>
          <p14:tracePt t="38485" x="5661025" y="4518025"/>
          <p14:tracePt t="38502" x="5697538" y="4518025"/>
          <p14:tracePt t="38519" x="5803900" y="4518025"/>
          <p14:tracePt t="38536" x="5875338" y="4518025"/>
          <p14:tracePt t="38552" x="5938838" y="4518025"/>
          <p14:tracePt t="38569" x="6089650" y="4518025"/>
          <p14:tracePt t="38585" x="6161088" y="4518025"/>
          <p14:tracePt t="38602" x="6232525" y="4518025"/>
          <p14:tracePt t="38619" x="6348413" y="4518025"/>
          <p14:tracePt t="38637" x="6394450" y="4518025"/>
          <p14:tracePt t="38652" x="6429375" y="4518025"/>
          <p14:tracePt t="38669" x="6456363" y="4518025"/>
          <p14:tracePt t="38686" x="6518275" y="4518025"/>
          <p14:tracePt t="38702" x="6554788" y="4518025"/>
          <p14:tracePt t="38719" x="6589713" y="4518025"/>
          <p14:tracePt t="38735" x="6653213" y="4518025"/>
          <p14:tracePt t="38753" x="6680200" y="4518025"/>
          <p14:tracePt t="38768" x="6697663" y="4518025"/>
          <p14:tracePt t="38785" x="6742113" y="4518025"/>
          <p14:tracePt t="38802" x="6769100" y="4527550"/>
          <p14:tracePt t="38819" x="6804025" y="4527550"/>
          <p14:tracePt t="38835" x="6867525" y="4545013"/>
          <p14:tracePt t="39183" x="6894513" y="4545013"/>
          <p14:tracePt t="39196" x="6946900" y="4545013"/>
          <p14:tracePt t="39208" x="7072313" y="4545013"/>
          <p14:tracePt t="39218" x="7188200" y="4545013"/>
          <p14:tracePt t="39225" x="7304088" y="4545013"/>
          <p14:tracePt t="39235" x="7419975" y="4537075"/>
          <p14:tracePt t="39252" x="7527925" y="4518025"/>
          <p14:tracePt t="39268" x="7599363" y="4518025"/>
          <p14:tracePt t="39285" x="7732713" y="4510088"/>
          <p14:tracePt t="39302" x="7813675" y="4510088"/>
          <p14:tracePt t="39318" x="7947025" y="4510088"/>
          <p14:tracePt t="39335" x="8018463" y="4510088"/>
          <p14:tracePt t="39351" x="8081963" y="4510088"/>
          <p14:tracePt t="39367" x="8126413" y="4510088"/>
          <p14:tracePt t="39384" x="8224838" y="4510088"/>
          <p14:tracePt t="39401" x="8269288" y="4510088"/>
          <p14:tracePt t="39417" x="8313738" y="4510088"/>
          <p14:tracePt t="39434" x="8340725" y="4510088"/>
          <p14:tracePt t="39451" x="8348663" y="4510088"/>
          <p14:tracePt t="39500" x="8358188" y="4510088"/>
          <p14:tracePt t="40392" x="8367713" y="4510088"/>
          <p14:tracePt t="40404" x="8375650" y="4510088"/>
          <p14:tracePt t="40419" x="8394700" y="4510088"/>
          <p14:tracePt t="40419" x="8420100" y="4510088"/>
          <p14:tracePt t="40433" x="8456613" y="4510088"/>
          <p14:tracePt t="40450" x="8474075" y="4510088"/>
          <p14:tracePt t="40466" x="8510588" y="4510088"/>
          <p14:tracePt t="40485" x="8518525" y="4510088"/>
          <p14:tracePt t="40500" x="8528050" y="4510088"/>
          <p14:tracePt t="40517" x="8537575" y="4510088"/>
          <p14:tracePt t="40557" x="8545513" y="4510088"/>
          <p14:tracePt t="40569" x="8555038" y="4510088"/>
          <p14:tracePt t="40621" x="8562975" y="4510088"/>
          <p14:tracePt t="40710" x="8572500" y="4510088"/>
          <p14:tracePt t="40863" x="8582025" y="4510088"/>
          <p14:tracePt t="40914" x="8589963" y="4510088"/>
          <p14:tracePt t="40939" x="8599488" y="4500563"/>
          <p14:tracePt t="40948" x="8609013" y="4500563"/>
          <p14:tracePt t="40978" x="8616950" y="4491038"/>
          <p14:tracePt t="40990" x="8626475" y="4491038"/>
          <p14:tracePt t="41017" x="8634413" y="4491038"/>
          <p14:tracePt t="41041" x="8643938" y="4491038"/>
          <p14:tracePt t="41103" x="8653463" y="4491038"/>
          <p14:tracePt t="41116" x="8653463" y="4483100"/>
          <p14:tracePt t="41142" x="8661400" y="4483100"/>
          <p14:tracePt t="41169" x="8670925" y="4483100"/>
          <p14:tracePt t="41193" x="8680450" y="4483100"/>
          <p14:tracePt t="41218" x="8688388" y="4483100"/>
          <p14:tracePt t="41232" x="8697913" y="4473575"/>
          <p14:tracePt t="41243" x="8705850" y="4473575"/>
          <p14:tracePt t="41256" x="8715375" y="4473575"/>
          <p14:tracePt t="41269" x="8724900" y="4473575"/>
          <p14:tracePt t="41282" x="8742363" y="4473575"/>
          <p14:tracePt t="41294" x="8751888" y="4465638"/>
          <p14:tracePt t="41298" x="8759825" y="4465638"/>
          <p14:tracePt t="41315" x="8804275" y="4465638"/>
          <p14:tracePt t="41333" x="8840788" y="4465638"/>
          <p14:tracePt t="41348" x="8875713" y="4456113"/>
          <p14:tracePt t="41365" x="8912225" y="4456113"/>
          <p14:tracePt t="41382" x="8983663" y="4456113"/>
          <p14:tracePt t="41399" x="9010650" y="4456113"/>
          <p14:tracePt t="41415" x="9037638" y="4456113"/>
          <p14:tracePt t="41432" x="9072563" y="4456113"/>
          <p14:tracePt t="41449" x="9099550" y="4456113"/>
          <p14:tracePt t="41465" x="9126538" y="4456113"/>
          <p14:tracePt t="41482" x="9161463" y="4456113"/>
          <p14:tracePt t="41499" x="9180513" y="4456113"/>
          <p14:tracePt t="41515" x="9197975" y="4456113"/>
          <p14:tracePt t="41551" x="9205913" y="4456113"/>
          <p14:tracePt t="41588" x="9215438" y="4456113"/>
          <p14:tracePt t="41831" x="9205913" y="4456113"/>
          <p14:tracePt t="41842" x="9188450" y="4456113"/>
          <p14:tracePt t="41855" x="9170988" y="4446588"/>
          <p14:tracePt t="41868" x="9144000" y="4446588"/>
          <p14:tracePt t="41868" x="9109075" y="4438650"/>
          <p14:tracePt t="41882" x="9082088" y="4438650"/>
          <p14:tracePt t="41898" x="9055100" y="4438650"/>
          <p14:tracePt t="41915" x="9010650" y="4438650"/>
          <p14:tracePt t="41932" x="8991600" y="4438650"/>
          <p14:tracePt t="41948" x="8983663" y="4438650"/>
          <p14:tracePt t="41965" x="8966200" y="4438650"/>
          <p14:tracePt t="42007" x="8956675" y="4438650"/>
          <p14:tracePt t="42022" x="8956675" y="4429125"/>
          <p14:tracePt t="42033" x="8947150" y="4429125"/>
          <p14:tracePt t="42033" x="8939213" y="4429125"/>
          <p14:tracePt t="42198" x="8929688" y="4429125"/>
          <p14:tracePt t="42211" x="8920163" y="4429125"/>
          <p14:tracePt t="42224" x="8912225" y="4429125"/>
          <p14:tracePt t="42237" x="8885238" y="4429125"/>
          <p14:tracePt t="42250" x="8848725" y="4429125"/>
          <p14:tracePt t="42262" x="8769350" y="4429125"/>
          <p14:tracePt t="42266" x="8670925" y="4429125"/>
          <p14:tracePt t="42281" x="8572500" y="4429125"/>
          <p14:tracePt t="42298" x="8447088" y="4429125"/>
          <p14:tracePt t="42315" x="8402638" y="4429125"/>
          <p14:tracePt t="42332" x="8367713" y="4429125"/>
          <p14:tracePt t="42348" x="8313738" y="4429125"/>
          <p14:tracePt t="42366" x="8296275" y="4429125"/>
          <p14:tracePt t="42381" x="8269288" y="4429125"/>
          <p14:tracePt t="42398" x="8215313" y="4429125"/>
          <p14:tracePt t="42415" x="8188325" y="4438650"/>
          <p14:tracePt t="42431" x="8161338" y="4438650"/>
          <p14:tracePt t="42448" x="8134350" y="4446588"/>
          <p14:tracePt t="42465" x="8081963" y="4465638"/>
          <p14:tracePt t="42481" x="8054975" y="4465638"/>
          <p14:tracePt t="42498" x="8027988" y="4465638"/>
          <p14:tracePt t="42514" x="7974013" y="4473575"/>
          <p14:tracePt t="42532" x="7947025" y="4483100"/>
          <p14:tracePt t="42549" x="7912100" y="4483100"/>
          <p14:tracePt t="42565" x="7885113" y="4491038"/>
          <p14:tracePt t="42565" x="7858125" y="4491038"/>
          <p14:tracePt t="42582" x="7840663" y="4491038"/>
          <p14:tracePt t="42598" x="7823200" y="4491038"/>
          <p14:tracePt t="42657" x="7813675" y="4491038"/>
          <p14:tracePt t="42796" x="7831138" y="4491038"/>
          <p14:tracePt t="42808" x="7867650" y="4500563"/>
          <p14:tracePt t="42821" x="7947025" y="4500563"/>
          <p14:tracePt t="42832" x="8018463" y="4510088"/>
          <p14:tracePt t="42836" x="8081963" y="4518025"/>
          <p14:tracePt t="42847" x="8134350" y="4518025"/>
          <p14:tracePt t="42864" x="8188325" y="4518025"/>
          <p14:tracePt t="42880" x="8242300" y="4518025"/>
          <p14:tracePt t="42880" x="8277225" y="4518025"/>
          <p14:tracePt t="42898" x="8296275" y="4518025"/>
          <p14:tracePt t="42913" x="8313738" y="4518025"/>
          <p14:tracePt t="42930" x="8323263" y="4518025"/>
          <p14:tracePt t="42947" x="8340725" y="4518025"/>
          <p14:tracePt t="42986" x="8348663" y="4518025"/>
          <p14:tracePt t="43026" x="8358188" y="4518025"/>
          <p14:tracePt t="43228" x="8367713" y="4518025"/>
          <p14:tracePt t="43254" x="8375650" y="4518025"/>
          <p14:tracePt t="43267" x="8385175" y="4518025"/>
          <p14:tracePt t="43271" x="8402638" y="4518025"/>
          <p14:tracePt t="43280" x="8429625" y="4518025"/>
          <p14:tracePt t="43296" x="8474075" y="4518025"/>
          <p14:tracePt t="43313" x="8582025" y="4518025"/>
          <p14:tracePt t="43330" x="8626475" y="4518025"/>
          <p14:tracePt t="43347" x="8661400" y="4518025"/>
          <p14:tracePt t="43363" x="8688388" y="4518025"/>
          <p14:tracePt t="43380" x="8732838" y="4518025"/>
          <p14:tracePt t="43397" x="8751888" y="4518025"/>
          <p14:tracePt t="43413" x="8769350" y="4518025"/>
          <p14:tracePt t="43430" x="8796338" y="4518025"/>
          <p14:tracePt t="43470" x="8804275" y="4518025"/>
          <p14:tracePt t="43916" x="8813800" y="4518025"/>
          <p14:tracePt t="43929" x="8840788" y="4518025"/>
          <p14:tracePt t="43936" x="8894763" y="4518025"/>
          <p14:tracePt t="43946" x="8974138" y="4518025"/>
          <p14:tracePt t="43963" x="9153525" y="4518025"/>
          <p14:tracePt t="43980" x="9224963" y="4518025"/>
          <p14:tracePt t="43996" x="9286875" y="4518025"/>
          <p14:tracePt t="44013" x="9331325" y="4527550"/>
          <p14:tracePt t="44030" x="9439275" y="4527550"/>
          <p14:tracePt t="44046" x="9501188" y="4537075"/>
          <p14:tracePt t="44063" x="9555163" y="4537075"/>
          <p14:tracePt t="44079" x="9644063" y="4537075"/>
          <p14:tracePt t="44097" x="9725025" y="4537075"/>
          <p14:tracePt t="44113" x="9796463" y="4537075"/>
          <p14:tracePt t="44130" x="9912350" y="4537075"/>
          <p14:tracePt t="44146" x="9974263" y="4537075"/>
          <p14:tracePt t="44163" x="10010775" y="4537075"/>
          <p14:tracePt t="44179" x="10063163" y="4537075"/>
          <p14:tracePt t="44197" x="10072688" y="4537075"/>
          <p14:tracePt t="44213" x="10090150" y="4537075"/>
          <p14:tracePt t="44245" x="10109200" y="4537075"/>
          <p14:tracePt t="44246" x="10161588" y="4537075"/>
          <p14:tracePt t="44262" x="10206038" y="4537075"/>
          <p14:tracePt t="44279" x="10242550" y="4537075"/>
          <p14:tracePt t="44296" x="10296525" y="4537075"/>
          <p14:tracePt t="44313" x="10323513" y="4537075"/>
          <p14:tracePt t="44329" x="10340975" y="4537075"/>
          <p14:tracePt t="44346" x="10385425" y="4537075"/>
          <p14:tracePt t="44363" x="10394950" y="4537075"/>
          <p14:tracePt t="44379" x="10412413" y="4537075"/>
          <p14:tracePt t="44425" x="10420350" y="4537075"/>
          <p14:tracePt t="44489" x="10394950" y="4527550"/>
          <p14:tracePt t="44503" x="10242550" y="4510088"/>
          <p14:tracePt t="44515" x="9777413" y="4491038"/>
          <p14:tracePt t="44527" x="9153525" y="4491038"/>
          <p14:tracePt t="44535" x="8555038" y="4491038"/>
          <p14:tracePt t="44546" x="8018463" y="4500563"/>
          <p14:tracePt t="44563" x="7099300" y="4643438"/>
          <p14:tracePt t="44578" x="6643688" y="4724400"/>
          <p14:tracePt t="44595" x="6357938" y="4803775"/>
          <p14:tracePt t="44611" x="5089525" y="5037138"/>
          <p14:tracePt t="44628" x="4429125" y="5126038"/>
          <p14:tracePt t="44645" x="4054475" y="5214938"/>
          <p14:tracePt t="44662" x="3875088" y="5276850"/>
          <p14:tracePt t="44678" x="3697288" y="5313363"/>
          <p14:tracePt t="44695" x="3652838" y="5313363"/>
          <p14:tracePt t="44711" x="3633788" y="5313363"/>
          <p14:tracePt t="44745" x="3625850" y="5313363"/>
          <p14:tracePt t="45087" x="3608388" y="5313363"/>
          <p14:tracePt t="45100" x="3562350" y="5303838"/>
          <p14:tracePt t="45112" x="3500438" y="5276850"/>
          <p14:tracePt t="45124" x="3438525" y="5241925"/>
          <p14:tracePt t="45128" x="3384550" y="5197475"/>
          <p14:tracePt t="45144" x="3330575" y="5170488"/>
          <p14:tracePt t="45161" x="3286125" y="5116513"/>
          <p14:tracePt t="45177" x="3268663" y="5108575"/>
          <p14:tracePt t="45195" x="3251200" y="5089525"/>
          <p14:tracePt t="45211" x="3232150" y="5081588"/>
          <p14:tracePt t="45254" x="3224213" y="5072063"/>
          <p14:tracePt t="45265" x="3214688" y="5072063"/>
          <p14:tracePt t="45381" x="3251200" y="5072063"/>
          <p14:tracePt t="45392" x="3330575" y="5072063"/>
          <p14:tracePt t="45405" x="3473450" y="5072063"/>
          <p14:tracePt t="45411" x="3608388" y="5054600"/>
          <p14:tracePt t="45427" x="3697288" y="5054600"/>
          <p14:tracePt t="45427" x="3732213" y="5054600"/>
          <p14:tracePt t="45445" x="3795713" y="5054600"/>
          <p14:tracePt t="45461" x="3803650" y="5054600"/>
          <p14:tracePt t="45478" x="3830638" y="5054600"/>
          <p14:tracePt t="45838" x="3830638" y="5045075"/>
          <p14:tracePt t="46296" x="3840163" y="5045075"/>
          <p14:tracePt t="46308" x="3857625" y="5037138"/>
          <p14:tracePt t="46319" x="3884613" y="5037138"/>
          <p14:tracePt t="46326" x="3938588" y="5018088"/>
          <p14:tracePt t="46343" x="4027488" y="5010150"/>
          <p14:tracePt t="46360" x="4044950" y="5010150"/>
          <p14:tracePt t="46376" x="4062413" y="5010150"/>
          <p14:tracePt t="46393" x="4081463" y="5000625"/>
          <p14:tracePt t="46409" x="4116388" y="4991100"/>
          <p14:tracePt t="46426" x="4125913" y="4991100"/>
          <p14:tracePt t="46443" x="4133850" y="4991100"/>
          <p14:tracePt t="46459" x="4160838" y="4991100"/>
          <p14:tracePt t="46476" x="4170363" y="4991100"/>
          <p14:tracePt t="46492" x="4179888" y="4983163"/>
          <p14:tracePt t="46538" x="4187825" y="4983163"/>
          <p14:tracePt t="46576" x="4197350" y="4983163"/>
          <p14:tracePt t="46627" x="4205288" y="4983163"/>
          <p14:tracePt t="46652" x="4224338" y="4973638"/>
          <p14:tracePt t="46666" x="4232275" y="4973638"/>
          <p14:tracePt t="46677" x="4241800" y="4973638"/>
          <p14:tracePt t="46692" x="4251325" y="4965700"/>
          <p14:tracePt t="46693" x="4268788" y="4965700"/>
          <p14:tracePt t="46709" x="4276725" y="4965700"/>
          <p14:tracePt t="46727" x="4286250" y="4965700"/>
          <p14:tracePt t="46767" x="4295775" y="4965700"/>
          <p14:tracePt t="46894" x="4295775" y="4956175"/>
          <p14:tracePt t="47212" x="4303713" y="4956175"/>
          <p14:tracePt t="47225" x="4313238" y="4956175"/>
          <p14:tracePt t="47238" x="4330700" y="4956175"/>
          <p14:tracePt t="47250" x="4375150" y="4956175"/>
          <p14:tracePt t="47261" x="4500563" y="4956175"/>
          <p14:tracePt t="47276" x="4697413" y="4956175"/>
          <p14:tracePt t="47277" x="4822825" y="4956175"/>
          <p14:tracePt t="47292" x="4884738" y="4956175"/>
          <p14:tracePt t="47309" x="4911725" y="4956175"/>
          <p14:tracePt t="47326" x="4973638" y="4956175"/>
          <p14:tracePt t="47342" x="5010150" y="4956175"/>
          <p14:tracePt t="47359" x="5054600" y="4956175"/>
          <p14:tracePt t="47375" x="5180013" y="4956175"/>
          <p14:tracePt t="47393" x="5251450" y="4956175"/>
          <p14:tracePt t="47409" x="5313363" y="4956175"/>
          <p14:tracePt t="47425" x="5465763" y="4956175"/>
          <p14:tracePt t="47442" x="5527675" y="4956175"/>
          <p14:tracePt t="47459" x="5562600" y="4956175"/>
          <p14:tracePt t="47476" x="5634038" y="4956175"/>
          <p14:tracePt t="47494" x="5680075" y="4956175"/>
          <p14:tracePt t="47509" x="5724525" y="4956175"/>
          <p14:tracePt t="47527" x="5759450" y="4956175"/>
          <p14:tracePt t="47542" x="5822950" y="4956175"/>
          <p14:tracePt t="47561" x="5848350" y="4956175"/>
          <p14:tracePt t="47577" x="5884863" y="4956175"/>
          <p14:tracePt t="47592" x="5919788" y="4956175"/>
          <p14:tracePt t="47609" x="5938838" y="4956175"/>
          <p14:tracePt t="47625" x="5946775" y="4956175"/>
          <p14:tracePt t="47642" x="5965825" y="4956175"/>
          <p14:tracePt t="47659" x="5973763" y="4956175"/>
          <p14:tracePt t="47675" x="5983288" y="4956175"/>
          <p14:tracePt t="47692" x="5991225" y="4956175"/>
          <p14:tracePt t="47760" x="6000750" y="4956175"/>
          <p14:tracePt t="48371" x="6010275" y="4956175"/>
          <p14:tracePt t="48384" x="6037263" y="4956175"/>
          <p14:tracePt t="48398" x="6072188" y="4956175"/>
          <p14:tracePt t="48409" x="6143625" y="4956175"/>
          <p14:tracePt t="48422" x="6224588" y="4956175"/>
          <p14:tracePt t="48430" x="6313488" y="4956175"/>
          <p14:tracePt t="48440" x="6394450" y="4956175"/>
          <p14:tracePt t="48458" x="6491288" y="4956175"/>
          <p14:tracePt t="48474" x="6527800" y="4956175"/>
          <p14:tracePt t="48491" x="6554788" y="4956175"/>
          <p14:tracePt t="48507" x="6599238" y="4956175"/>
          <p14:tracePt t="48551" x="6616700" y="4956175"/>
          <p14:tracePt t="49885" x="6626225" y="4956175"/>
          <p14:tracePt t="49898" x="6643688" y="4956175"/>
          <p14:tracePt t="49911" x="6653213" y="4956175"/>
          <p14:tracePt t="49928" x="6680200" y="4956175"/>
          <p14:tracePt t="49929" x="6697663" y="4956175"/>
          <p14:tracePt t="49938" x="6715125" y="4956175"/>
          <p14:tracePt t="49955" x="6732588" y="4956175"/>
          <p14:tracePt t="49972" x="6759575" y="4956175"/>
          <p14:tracePt t="49988" x="6769100" y="4956175"/>
          <p14:tracePt t="50005" x="6786563" y="4956175"/>
          <p14:tracePt t="50022" x="6796088" y="4956175"/>
          <p14:tracePt t="50039" x="6813550" y="4956175"/>
          <p14:tracePt t="50076" x="6823075" y="4956175"/>
          <p14:tracePt t="50088" x="6831013" y="4956175"/>
          <p14:tracePt t="50095" x="6840538" y="4956175"/>
          <p14:tracePt t="50127" x="6848475" y="4956175"/>
          <p14:tracePt t="50140" x="6858000" y="4956175"/>
          <p14:tracePt t="50165" x="6867525" y="4946650"/>
          <p14:tracePt t="50179" x="6875463" y="4946650"/>
          <p14:tracePt t="50204" x="6884988" y="4946650"/>
          <p14:tracePt t="50267" x="6894513" y="4946650"/>
          <p14:tracePt t="50282" x="6894513" y="4938713"/>
          <p14:tracePt t="50293" x="6902450" y="4938713"/>
          <p14:tracePt t="50305" x="6911975" y="4938713"/>
          <p14:tracePt t="50311" x="6919913" y="4938713"/>
          <p14:tracePt t="50322" x="6938963" y="4938713"/>
          <p14:tracePt t="50339" x="6946900" y="4938713"/>
          <p14:tracePt t="50355" x="6973888" y="4938713"/>
          <p14:tracePt t="50395" x="6983413" y="4929188"/>
          <p14:tracePt t="50420" x="7000875" y="4929188"/>
          <p14:tracePt t="50434" x="7010400" y="4929188"/>
          <p14:tracePt t="50458" x="7027863" y="4919663"/>
          <p14:tracePt t="50471" x="7037388" y="4919663"/>
          <p14:tracePt t="50484" x="7045325" y="4919663"/>
          <p14:tracePt t="50497" x="7054850" y="4911725"/>
          <p14:tracePt t="50522" x="7072313" y="4911725"/>
          <p14:tracePt t="50535" x="7081838" y="4911725"/>
          <p14:tracePt t="50547" x="7089775" y="4911725"/>
          <p14:tracePt t="50558" x="7108825" y="4911725"/>
          <p14:tracePt t="50572" x="7116763" y="4911725"/>
          <p14:tracePt t="50588" x="7126288" y="4902200"/>
          <p14:tracePt t="50589" x="7134225" y="4902200"/>
          <p14:tracePt t="50605" x="7161213" y="4902200"/>
          <p14:tracePt t="50622" x="7170738" y="4894263"/>
          <p14:tracePt t="50638" x="7188200" y="4894263"/>
          <p14:tracePt t="50700" x="7197725" y="4894263"/>
          <p14:tracePt t="50815" x="7205663" y="4894263"/>
          <p14:tracePt t="50866" x="7215188" y="4894263"/>
          <p14:tracePt t="50891" x="7224713" y="4894263"/>
          <p14:tracePt t="50917" x="7232650" y="4894263"/>
          <p14:tracePt t="50929" x="7242175" y="4894263"/>
          <p14:tracePt t="50943" x="7259638" y="4894263"/>
          <p14:tracePt t="50970" x="7277100" y="4894263"/>
          <p14:tracePt t="50980" x="7286625" y="4894263"/>
          <p14:tracePt t="50993" x="7296150" y="4894263"/>
          <p14:tracePt t="51006" x="7313613" y="4894263"/>
          <p14:tracePt t="51031" x="7323138" y="4894263"/>
          <p14:tracePt t="51057" x="7331075" y="4894263"/>
          <p14:tracePt t="51096" x="7340600" y="4894263"/>
          <p14:tracePt t="51120" x="7348538" y="4894263"/>
          <p14:tracePt t="51146" x="7358063" y="4894263"/>
          <p14:tracePt t="51156" x="7367588" y="4894263"/>
          <p14:tracePt t="51172" x="7375525" y="4894263"/>
          <p14:tracePt t="51173" x="7402513" y="4894263"/>
          <p14:tracePt t="51188" x="7439025" y="4894263"/>
          <p14:tracePt t="51566" x="7446963" y="4894263"/>
          <p14:tracePt t="51578" x="7456488" y="4894263"/>
          <p14:tracePt t="51591" x="7473950" y="4894263"/>
          <p14:tracePt t="51593" x="7491413" y="4894263"/>
          <p14:tracePt t="51604" x="7527925" y="4894263"/>
          <p14:tracePt t="51620" x="7589838" y="4894263"/>
          <p14:tracePt t="51637" x="7653338" y="4894263"/>
          <p14:tracePt t="51653" x="7769225" y="4894263"/>
          <p14:tracePt t="51670" x="7796213" y="4894263"/>
          <p14:tracePt t="51686" x="7823200" y="4894263"/>
          <p14:tracePt t="51703" x="7858125" y="4894263"/>
          <p14:tracePt t="51721" x="7867650" y="4894263"/>
          <p14:tracePt t="51736" x="7875588" y="4894263"/>
          <p14:tracePt t="51753" x="7885113" y="4894263"/>
          <p14:tracePt t="51770" x="7894638" y="4894263"/>
          <p14:tracePt t="51787" x="7902575" y="4894263"/>
          <p14:tracePt t="52533" x="7912100" y="4894263"/>
          <p14:tracePt t="52559" x="7920038" y="4894263"/>
          <p14:tracePt t="52572" x="7947025" y="4894263"/>
          <p14:tracePt t="52573" x="7983538" y="4894263"/>
          <p14:tracePt t="52586" x="8089900" y="4894263"/>
          <p14:tracePt t="52603" x="8197850" y="4894263"/>
          <p14:tracePt t="52619" x="8375650" y="4894263"/>
          <p14:tracePt t="52637" x="8447088" y="4894263"/>
          <p14:tracePt t="52653" x="8510588" y="4894263"/>
          <p14:tracePt t="52670" x="8572500" y="4894263"/>
          <p14:tracePt t="52686" x="8582025" y="4894263"/>
          <p14:tracePt t="52703" x="8609013" y="4894263"/>
          <p14:tracePt t="52762" x="8616950" y="4894263"/>
          <p14:tracePt t="53564" x="8599488" y="4894263"/>
          <p14:tracePt t="53578" x="8545513" y="4894263"/>
          <p14:tracePt t="53589" x="8313738" y="4894263"/>
          <p14:tracePt t="53602" x="7804150" y="4894263"/>
          <p14:tracePt t="53608" x="7242175" y="4929188"/>
          <p14:tracePt t="53618" x="6724650" y="5000625"/>
          <p14:tracePt t="53635" x="6205538" y="5072063"/>
          <p14:tracePt t="53651" x="5241925" y="5303838"/>
          <p14:tracePt t="53668" x="4902200" y="5419725"/>
          <p14:tracePt t="53685" x="4633913" y="5491163"/>
          <p14:tracePt t="53702" x="3822700" y="5661025"/>
          <p14:tracePt t="53718" x="3562350" y="5715000"/>
          <p14:tracePt t="53735" x="3348038" y="5759450"/>
          <p14:tracePt t="53751" x="3089275" y="5813425"/>
          <p14:tracePt t="53769" x="2990850" y="5848350"/>
          <p14:tracePt t="53784" x="2928938" y="5857875"/>
          <p14:tracePt t="53802" x="2867025" y="5875338"/>
          <p14:tracePt t="53818" x="2822575" y="5875338"/>
          <p14:tracePt t="53834" x="2795588" y="5875338"/>
          <p14:tracePt t="53851" x="2768600" y="5875338"/>
          <p14:tracePt t="53868" x="2732088" y="5875338"/>
          <p14:tracePt t="53884" x="2724150" y="5875338"/>
          <p14:tracePt t="53901" x="2714625" y="5875338"/>
          <p14:tracePt t="53918" x="2697163" y="5875338"/>
          <p14:tracePt t="53958" x="2687638" y="5867400"/>
          <p14:tracePt t="53975" x="2687638" y="5857875"/>
          <p14:tracePt t="53981" x="2687638" y="5840413"/>
          <p14:tracePt t="53984" x="2687638" y="5822950"/>
          <p14:tracePt t="54001" x="2687638" y="5803900"/>
          <p14:tracePt t="54018" x="2687638" y="5786438"/>
          <p14:tracePt t="54035" x="2697163" y="5786438"/>
          <p14:tracePt t="54052" x="2705100" y="5776913"/>
          <p14:tracePt t="54067" x="2724150" y="5768975"/>
          <p14:tracePt t="54085" x="2776538" y="5751513"/>
          <p14:tracePt t="54101" x="2813050" y="5741988"/>
          <p14:tracePt t="54118" x="2857500" y="5732463"/>
          <p14:tracePt t="54134" x="2928938" y="5724525"/>
          <p14:tracePt t="54152" x="2965450" y="5724525"/>
          <p14:tracePt t="54168" x="2982913" y="5724525"/>
          <p14:tracePt t="54184" x="3027363" y="5724525"/>
          <p14:tracePt t="54202" x="3036888" y="5724525"/>
          <p14:tracePt t="54218" x="3054350" y="5724525"/>
          <p14:tracePt t="54234" x="3089275" y="5724525"/>
          <p14:tracePt t="54251" x="3098800" y="5724525"/>
          <p14:tracePt t="54268" x="3116263" y="5724525"/>
          <p14:tracePt t="54284" x="3125788" y="5724525"/>
          <p14:tracePt t="54301" x="3152775" y="5724525"/>
          <p14:tracePt t="54318" x="3160713" y="5724525"/>
          <p14:tracePt t="54334" x="3179763" y="5724525"/>
          <p14:tracePt t="54351" x="3241675" y="5724525"/>
          <p14:tracePt t="54369" x="3295650" y="5724525"/>
          <p14:tracePt t="54384" x="3367088" y="5715000"/>
          <p14:tracePt t="54401" x="3500438" y="5715000"/>
          <p14:tracePt t="54418" x="3517900" y="5715000"/>
          <p14:tracePt t="54434" x="3544888" y="5705475"/>
          <p14:tracePt t="54451" x="3571875" y="5705475"/>
          <p14:tracePt t="54468" x="3589338" y="5705475"/>
          <p14:tracePt t="54484" x="3598863" y="5705475"/>
          <p14:tracePt t="54501" x="3608388" y="5697538"/>
          <p14:tracePt t="54518" x="3633788" y="5697538"/>
          <p14:tracePt t="54534" x="3643313" y="5697538"/>
          <p14:tracePt t="54551" x="3652838" y="5697538"/>
          <p14:tracePt t="54567" x="3679825" y="5697538"/>
          <p14:tracePt t="54584" x="3697288" y="5688013"/>
          <p14:tracePt t="54601" x="3714750" y="5680075"/>
          <p14:tracePt t="54618" x="3813175" y="5670550"/>
          <p14:tracePt t="54634" x="3884613" y="5670550"/>
          <p14:tracePt t="54651" x="3956050" y="5661025"/>
          <p14:tracePt t="54667" x="4037013" y="5661025"/>
          <p14:tracePt t="54685" x="4044950" y="5653088"/>
          <p14:tracePt t="54701" x="4054475" y="5653088"/>
          <p14:tracePt t="54717" x="4062413" y="5653088"/>
          <p14:tracePt t="55181" x="4071938" y="5653088"/>
          <p14:tracePt t="55192" x="4089400" y="5653088"/>
          <p14:tracePt t="55204" x="4125913" y="5653088"/>
          <p14:tracePt t="55218" x="4276725" y="5653088"/>
          <p14:tracePt t="55218" x="4643438" y="5643563"/>
          <p14:tracePt t="55233" x="4983163" y="5643563"/>
          <p14:tracePt t="55250" x="5089525" y="5643563"/>
          <p14:tracePt t="55266" x="5170488" y="5643563"/>
          <p14:tracePt t="55283" x="5197475" y="5643563"/>
          <p14:tracePt t="55300" x="5214938" y="5643563"/>
          <p14:tracePt t="55316" x="5232400" y="5643563"/>
          <p14:tracePt t="55333" x="5268913" y="5643563"/>
          <p14:tracePt t="55349" x="5286375" y="5643563"/>
          <p14:tracePt t="55366" x="5303838" y="5643563"/>
          <p14:tracePt t="55383" x="5348288" y="5643563"/>
          <p14:tracePt t="55400" x="5357813" y="5643563"/>
          <p14:tracePt t="55416" x="5367338" y="5643563"/>
          <p14:tracePt t="55433" x="5375275" y="5643563"/>
          <p14:tracePt t="55472" x="5384800" y="5643563"/>
          <p14:tracePt t="55525" x="5394325" y="5643563"/>
          <p14:tracePt t="55562" x="5402263" y="5643563"/>
          <p14:tracePt t="55638" x="5411788" y="5643563"/>
          <p14:tracePt t="55663" x="5419725" y="5643563"/>
          <p14:tracePt t="55677" x="5438775" y="5643563"/>
          <p14:tracePt t="55689" x="5446713" y="5643563"/>
          <p14:tracePt t="55702" x="5465763" y="5643563"/>
          <p14:tracePt t="55707" x="5473700" y="5643563"/>
          <p14:tracePt t="55716" x="5500688" y="5643563"/>
          <p14:tracePt t="55732" x="5510213" y="5643563"/>
          <p14:tracePt t="55750" x="5537200" y="5643563"/>
          <p14:tracePt t="55766" x="5554663" y="5643563"/>
          <p14:tracePt t="55782" x="5562600" y="5643563"/>
          <p14:tracePt t="55799" x="5589588" y="5643563"/>
          <p14:tracePt t="55817" x="5608638" y="5643563"/>
          <p14:tracePt t="55832" x="5626100" y="5643563"/>
          <p14:tracePt t="55849" x="5643563" y="5643563"/>
          <p14:tracePt t="55865" x="5688013" y="5643563"/>
          <p14:tracePt t="55883" x="5705475" y="5643563"/>
          <p14:tracePt t="55899" x="5724525" y="5643563"/>
          <p14:tracePt t="55916" x="5786438" y="5643563"/>
          <p14:tracePt t="56414" x="5795963" y="5643563"/>
          <p14:tracePt t="56427" x="5803900" y="5643563"/>
          <p14:tracePt t="56440" x="5813425" y="5643563"/>
          <p14:tracePt t="56478" x="5822950" y="5643563"/>
          <p14:tracePt t="56529" x="5830888" y="5643563"/>
          <p14:tracePt t="56542" x="5830888" y="5634038"/>
          <p14:tracePt t="56605" x="5840413" y="5634038"/>
          <p14:tracePt t="56694" x="5848350" y="5634038"/>
          <p14:tracePt t="56707" x="5857875" y="5634038"/>
          <p14:tracePt t="56722" x="5875338" y="5634038"/>
          <p14:tracePt t="56733" x="5884863" y="5634038"/>
          <p14:tracePt t="56733" x="5911850" y="5634038"/>
          <p14:tracePt t="56748" x="5938838" y="5634038"/>
          <p14:tracePt t="56766" x="5956300" y="5634038"/>
          <p14:tracePt t="56782" x="6037263" y="5634038"/>
          <p14:tracePt t="56798" x="6062663" y="5634038"/>
          <p14:tracePt t="56814" x="6081713" y="5634038"/>
          <p14:tracePt t="56831" x="6099175" y="5634038"/>
          <p14:tracePt t="56848" x="6116638" y="5634038"/>
          <p14:tracePt t="56864" x="6134100" y="5634038"/>
          <p14:tracePt t="56881" x="6180138" y="5634038"/>
          <p14:tracePt t="56898" x="6215063" y="5634038"/>
          <p14:tracePt t="56914" x="6251575" y="5634038"/>
          <p14:tracePt t="56931" x="6296025" y="5634038"/>
          <p14:tracePt t="56949" x="6323013" y="5634038"/>
          <p14:tracePt t="56965" x="6330950" y="5634038"/>
          <p14:tracePt t="56980" x="6357938" y="5643563"/>
          <p14:tracePt t="56998" x="6402388" y="5643563"/>
          <p14:tracePt t="57014" x="6419850" y="5643563"/>
          <p14:tracePt t="57031" x="6446838" y="5653088"/>
          <p14:tracePt t="57047" x="6500813" y="5661025"/>
          <p14:tracePt t="57065" x="6527800" y="5661025"/>
          <p14:tracePt t="57080" x="6554788" y="5661025"/>
          <p14:tracePt t="57098" x="6599238" y="5670550"/>
          <p14:tracePt t="57114" x="6616700" y="5670550"/>
          <p14:tracePt t="57131" x="6653213" y="5670550"/>
          <p14:tracePt t="57147" x="6751638" y="5680075"/>
          <p14:tracePt t="57165" x="6804025" y="5680075"/>
          <p14:tracePt t="57180" x="6848475" y="5680075"/>
          <p14:tracePt t="57197" x="6919913" y="5688013"/>
          <p14:tracePt t="57214" x="7000875" y="5688013"/>
          <p14:tracePt t="57232" x="7027863" y="5688013"/>
          <p14:tracePt t="57248" x="7062788" y="5688013"/>
          <p14:tracePt t="57264" x="7153275" y="5688013"/>
          <p14:tracePt t="57635" x="7170738" y="5688013"/>
          <p14:tracePt t="57648" x="7197725" y="5688013"/>
          <p14:tracePt t="57656" x="7242175" y="5688013"/>
          <p14:tracePt t="57664" x="7304088" y="5688013"/>
          <p14:tracePt t="57680" x="7375525" y="5688013"/>
          <p14:tracePt t="57697" x="7527925" y="5688013"/>
          <p14:tracePt t="57714" x="7626350" y="5688013"/>
          <p14:tracePt t="57731" x="7697788" y="5688013"/>
          <p14:tracePt t="57747" x="7902575" y="5688013"/>
          <p14:tracePt t="57765" x="7991475" y="5688013"/>
          <p14:tracePt t="57781" x="8089900" y="5688013"/>
          <p14:tracePt t="57797" x="8161338" y="5688013"/>
          <p14:tracePt t="57814" x="8358188" y="5688013"/>
          <p14:tracePt t="57830" x="8456613" y="5688013"/>
          <p14:tracePt t="57847" x="8572500" y="5688013"/>
          <p14:tracePt t="57863" x="8697913" y="5688013"/>
          <p14:tracePt t="57881" x="8742363" y="5688013"/>
          <p14:tracePt t="57896" x="8804275" y="5688013"/>
          <p14:tracePt t="57914" x="8902700" y="5688013"/>
          <p14:tracePt t="57930" x="8939213" y="5688013"/>
          <p14:tracePt t="57947" x="8966200" y="5688013"/>
          <p14:tracePt t="57963" x="9055100" y="5688013"/>
          <p14:tracePt t="57981" x="9109075" y="5688013"/>
          <p14:tracePt t="57997" x="9134475" y="5688013"/>
          <p14:tracePt t="58013" x="9180513" y="5688013"/>
          <p14:tracePt t="58031" x="9188450" y="5688013"/>
          <p14:tracePt t="58047" x="9205913" y="5688013"/>
          <p14:tracePt t="58064" x="9224963" y="5688013"/>
          <p14:tracePt t="58080" x="9269413" y="5688013"/>
          <p14:tracePt t="58097" x="9286875" y="5688013"/>
          <p14:tracePt t="58113" x="9296400" y="5688013"/>
          <p14:tracePt t="58130" x="9323388" y="5688013"/>
          <p14:tracePt t="58183" x="9331325" y="5688013"/>
          <p14:tracePt t="58323" x="9286875" y="5688013"/>
          <p14:tracePt t="58336" x="9134475" y="5661025"/>
          <p14:tracePt t="58348" x="8589963" y="5572125"/>
          <p14:tracePt t="58354" x="8180388" y="5572125"/>
          <p14:tracePt t="58363" x="7769225" y="5572125"/>
          <p14:tracePt t="58380" x="7599363" y="5572125"/>
          <p14:tracePt t="58397" x="6991350" y="5572125"/>
          <p14:tracePt t="58413" x="6153150" y="5661025"/>
          <p14:tracePt t="58430" x="5867400" y="5724525"/>
          <p14:tracePt t="58447" x="5554663" y="5786438"/>
          <p14:tracePt t="58464" x="5411788" y="5840413"/>
          <p14:tracePt t="58480" x="5322888" y="5857875"/>
          <p14:tracePt t="58496" x="5251450" y="5875338"/>
          <p14:tracePt t="58496" x="5153025" y="5884863"/>
          <p14:tracePt t="58515" x="5018088" y="5902325"/>
          <p14:tracePt t="58530" x="4911725" y="5902325"/>
          <p14:tracePt t="58546" x="4830763" y="5911850"/>
          <p14:tracePt t="58562" x="4670425" y="5919788"/>
          <p14:tracePt t="58579" x="4598988" y="5929313"/>
          <p14:tracePt t="58595" x="4562475" y="5929313"/>
          <p14:tracePt t="58612" x="4500563" y="5938838"/>
          <p14:tracePt t="58629" x="4491038" y="5938838"/>
          <p14:tracePt t="58645" x="4483100" y="5938838"/>
          <p14:tracePt t="58662" x="4465638" y="5938838"/>
          <p14:tracePt t="59824" x="0" y="0"/>
        </p14:tracePtLst>
      </p14:laserTraceLst>
    </p:ext>
  </p:extLst>
</p:sld>
</file>

<file path=ppt/theme/theme1.xml><?xml version="1.0" encoding="utf-8"?>
<a:theme xmlns:a="http://schemas.openxmlformats.org/drawingml/2006/main" name="Theme (Favourite)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 (Favourite)" id="{C56C58AE-FC16-4A24-84C9-8C00840D24E2}" vid="{C524F463-5689-42A3-A964-FB2515B72449}"/>
    </a:ext>
  </a:extLst>
</a:theme>
</file>

<file path=ppt/theme/theme2.xml><?xml version="1.0" encoding="utf-8"?>
<a:theme xmlns:a="http://schemas.openxmlformats.org/drawingml/2006/main" name="1_Diseño predeterminad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heme (Favourite)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 (Favourite)" id="{C56C58AE-FC16-4A24-84C9-8C00840D24E2}" vid="{C524F463-5689-42A3-A964-FB2515B7244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(Favourite)</Template>
  <TotalTime>257</TotalTime>
  <Words>1156</Words>
  <Application>Microsoft Office PowerPoint</Application>
  <PresentationFormat>Widescreen</PresentationFormat>
  <Paragraphs>109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Candara</vt:lpstr>
      <vt:lpstr>Trebuchet MS</vt:lpstr>
      <vt:lpstr>Wingdings</vt:lpstr>
      <vt:lpstr>Theme (Favourite)</vt:lpstr>
      <vt:lpstr>1_Diseño predeterminado</vt:lpstr>
      <vt:lpstr>1_Theme (Favourite)</vt:lpstr>
      <vt:lpstr>MATH 801: Complex Variables and Transform Methods</vt:lpstr>
      <vt:lpstr>Lecture Outline</vt:lpstr>
      <vt:lpstr>The Real Number System</vt:lpstr>
      <vt:lpstr>The Real Number System</vt:lpstr>
      <vt:lpstr>The Real Number System</vt:lpstr>
      <vt:lpstr>The Real Number System</vt:lpstr>
      <vt:lpstr>Graphical Representation of Real Numbers</vt:lpstr>
      <vt:lpstr>Graphical Representation of Real Numbers</vt:lpstr>
      <vt:lpstr>The Complex Number System</vt:lpstr>
      <vt:lpstr>The Complex Number System</vt:lpstr>
      <vt:lpstr>Fundamental Operations with Complex Numbers</vt:lpstr>
      <vt:lpstr>Fundamental Operations with Complex Numbers</vt:lpstr>
      <vt:lpstr>Next Lecture</vt:lpstr>
    </vt:vector>
  </TitlesOfParts>
  <Company>CtrlSoft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 Variables and Coordinate Geometry</dc:title>
  <dc:creator>Kawsar Ahmed Asif</dc:creator>
  <cp:lastModifiedBy>WUB-IT</cp:lastModifiedBy>
  <cp:revision>65</cp:revision>
  <dcterms:created xsi:type="dcterms:W3CDTF">2020-06-05T00:08:44Z</dcterms:created>
  <dcterms:modified xsi:type="dcterms:W3CDTF">2025-05-15T06:52:57Z</dcterms:modified>
</cp:coreProperties>
</file>