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97" d="100"/>
          <a:sy n="197" d="100"/>
        </p:scale>
        <p:origin x="-2674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1186-0E29-4C44-B1A9-4B7C9762A0F5}" type="datetimeFigureOut">
              <a:rPr lang="en-GB" smtClean="0"/>
              <a:t>07/11/2019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5B35-6E0A-46E1-AB61-0E15A2DAAA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7150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1186-0E29-4C44-B1A9-4B7C9762A0F5}" type="datetimeFigureOut">
              <a:rPr lang="en-GB" smtClean="0"/>
              <a:t>07/11/2019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5B35-6E0A-46E1-AB61-0E15A2DAAA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125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1186-0E29-4C44-B1A9-4B7C9762A0F5}" type="datetimeFigureOut">
              <a:rPr lang="en-GB" smtClean="0"/>
              <a:t>07/11/2019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5B35-6E0A-46E1-AB61-0E15A2DAAA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263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1186-0E29-4C44-B1A9-4B7C9762A0F5}" type="datetimeFigureOut">
              <a:rPr lang="en-GB" smtClean="0"/>
              <a:t>07/11/2019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5B35-6E0A-46E1-AB61-0E15A2DAAA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2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1186-0E29-4C44-B1A9-4B7C9762A0F5}" type="datetimeFigureOut">
              <a:rPr lang="en-GB" smtClean="0"/>
              <a:t>07/11/2019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5B35-6E0A-46E1-AB61-0E15A2DAAA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961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1186-0E29-4C44-B1A9-4B7C9762A0F5}" type="datetimeFigureOut">
              <a:rPr lang="en-GB" smtClean="0"/>
              <a:t>07/11/2019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5B35-6E0A-46E1-AB61-0E15A2DAAA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561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1186-0E29-4C44-B1A9-4B7C9762A0F5}" type="datetimeFigureOut">
              <a:rPr lang="en-GB" smtClean="0"/>
              <a:t>07/11/2019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5B35-6E0A-46E1-AB61-0E15A2DAAA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867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1186-0E29-4C44-B1A9-4B7C9762A0F5}" type="datetimeFigureOut">
              <a:rPr lang="en-GB" smtClean="0"/>
              <a:t>07/11/2019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5B35-6E0A-46E1-AB61-0E15A2DAAA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3427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1186-0E29-4C44-B1A9-4B7C9762A0F5}" type="datetimeFigureOut">
              <a:rPr lang="en-GB" smtClean="0"/>
              <a:t>07/11/2019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5B35-6E0A-46E1-AB61-0E15A2DAAA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299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1186-0E29-4C44-B1A9-4B7C9762A0F5}" type="datetimeFigureOut">
              <a:rPr lang="en-GB" smtClean="0"/>
              <a:t>07/11/2019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5B35-6E0A-46E1-AB61-0E15A2DAAA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071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1186-0E29-4C44-B1A9-4B7C9762A0F5}" type="datetimeFigureOut">
              <a:rPr lang="en-GB" smtClean="0"/>
              <a:t>07/11/2019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5B35-6E0A-46E1-AB61-0E15A2DAAA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47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1186-0E29-4C44-B1A9-4B7C9762A0F5}" type="datetimeFigureOut">
              <a:rPr lang="en-GB" smtClean="0"/>
              <a:t>07/11/2019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15B35-6E0A-46E1-AB61-0E15A2DAAA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2896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Lab 1 (Distributed System)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Rajib</a:t>
            </a:r>
            <a:r>
              <a:rPr lang="en-GB" dirty="0" smtClean="0"/>
              <a:t> Chandra Das</a:t>
            </a:r>
            <a:br>
              <a:rPr lang="en-GB" dirty="0" smtClean="0"/>
            </a:br>
            <a:r>
              <a:rPr lang="en-GB" dirty="0" err="1" smtClean="0"/>
              <a:t>Sarker</a:t>
            </a:r>
            <a:r>
              <a:rPr lang="en-GB" dirty="0" smtClean="0"/>
              <a:t> </a:t>
            </a:r>
            <a:r>
              <a:rPr lang="en-GB" dirty="0" err="1" smtClean="0"/>
              <a:t>Miraz</a:t>
            </a:r>
            <a:r>
              <a:rPr lang="en-GB" dirty="0" smtClean="0"/>
              <a:t> </a:t>
            </a:r>
            <a:r>
              <a:rPr lang="en-GB" dirty="0" err="1" smtClean="0"/>
              <a:t>Mahfuz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350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 Concept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0045756"/>
              </p:ext>
            </p:extLst>
          </p:nvPr>
        </p:nvGraphicFramePr>
        <p:xfrm>
          <a:off x="457200" y="1600200"/>
          <a:ext cx="8229600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432"/>
                <a:gridCol w="2304256"/>
                <a:gridCol w="3024336"/>
                <a:gridCol w="1080120"/>
                <a:gridCol w="1018456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Action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URI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Explanation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Parameters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API</a:t>
                      </a:r>
                      <a:r>
                        <a:rPr lang="en-GB" sz="1400" baseline="0" dirty="0" smtClean="0"/>
                        <a:t> For</a:t>
                      </a:r>
                      <a:endParaRPr lang="en-GB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GET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/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Display</a:t>
                      </a:r>
                      <a:r>
                        <a:rPr lang="en-GB" sz="1400" baseline="0" dirty="0" smtClean="0"/>
                        <a:t> index page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Clients</a:t>
                      </a:r>
                      <a:endParaRPr lang="en-GB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GET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/board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Display contents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Clients</a:t>
                      </a:r>
                      <a:endParaRPr lang="en-GB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POST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/board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Add new Entry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Entry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Clients</a:t>
                      </a:r>
                      <a:endParaRPr lang="en-GB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POST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/board/&lt;</a:t>
                      </a:r>
                      <a:r>
                        <a:rPr lang="en-GB" sz="1400" dirty="0" err="1" smtClean="0"/>
                        <a:t>number:int</a:t>
                      </a:r>
                      <a:r>
                        <a:rPr lang="en-GB" sz="1400" dirty="0" smtClean="0"/>
                        <a:t>&gt;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Modifying</a:t>
                      </a:r>
                      <a:r>
                        <a:rPr lang="en-GB" sz="1400" baseline="0" dirty="0" smtClean="0"/>
                        <a:t> and Deleting entry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ID, Entry, Option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Clients</a:t>
                      </a:r>
                      <a:endParaRPr lang="en-GB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POST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/propagate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Propagating add</a:t>
                      </a:r>
                      <a:r>
                        <a:rPr lang="en-GB" sz="1400" baseline="0" dirty="0" smtClean="0"/>
                        <a:t> request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Entry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Server</a:t>
                      </a:r>
                      <a:endParaRPr lang="en-GB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POST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/</a:t>
                      </a:r>
                      <a:r>
                        <a:rPr lang="en-GB" sz="1400" dirty="0" err="1" smtClean="0"/>
                        <a:t>propagate_deletemodify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Propagating delete or modify request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ID, Entry,</a:t>
                      </a:r>
                      <a:r>
                        <a:rPr lang="en-GB" sz="1400" baseline="0" dirty="0" smtClean="0"/>
                        <a:t> Option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Server</a:t>
                      </a:r>
                      <a:endParaRPr lang="en-GB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GET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/board/</a:t>
                      </a:r>
                      <a:r>
                        <a:rPr lang="en-GB" sz="1400" dirty="0" err="1" smtClean="0"/>
                        <a:t>alldata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Getting all blackboard</a:t>
                      </a:r>
                      <a:r>
                        <a:rPr lang="en-GB" sz="1400" baseline="0" dirty="0" smtClean="0"/>
                        <a:t> contents as JSON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Script</a:t>
                      </a:r>
                      <a:endParaRPr lang="en-GB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GET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/</a:t>
                      </a:r>
                      <a:r>
                        <a:rPr lang="en-GB" sz="1400" dirty="0" err="1" smtClean="0"/>
                        <a:t>serverlist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Getting list of servers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Script</a:t>
                      </a:r>
                      <a:endParaRPr lang="en-GB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250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6632"/>
            <a:ext cx="7920880" cy="6356235"/>
          </a:xfrm>
        </p:spPr>
      </p:pic>
    </p:spTree>
    <p:extLst>
      <p:ext uri="{BB962C8B-B14F-4D97-AF65-F5344CB8AC3E}">
        <p14:creationId xmlns:p14="http://schemas.microsoft.com/office/powerpoint/2010/main" val="332487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Complexity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If we have </a:t>
            </a:r>
            <a:r>
              <a:rPr lang="en-GB" dirty="0" smtClean="0"/>
              <a:t>N </a:t>
            </a:r>
            <a:r>
              <a:rPr lang="en-GB" dirty="0" smtClean="0"/>
              <a:t>servers, we need to send </a:t>
            </a:r>
            <a:r>
              <a:rPr lang="en-GB" dirty="0" smtClean="0"/>
              <a:t>N </a:t>
            </a:r>
            <a:r>
              <a:rPr lang="en-GB" dirty="0" smtClean="0"/>
              <a:t>requests for each operations (add/modify/delete).</a:t>
            </a:r>
          </a:p>
          <a:p>
            <a:r>
              <a:rPr lang="en-GB" dirty="0" smtClean="0"/>
              <a:t>We are using python Dictionary data structure as storage for black board contents.</a:t>
            </a: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113103"/>
              </p:ext>
            </p:extLst>
          </p:nvPr>
        </p:nvGraphicFramePr>
        <p:xfrm>
          <a:off x="611560" y="4293096"/>
          <a:ext cx="777686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/>
                <a:gridCol w="2592288"/>
                <a:gridCol w="2592288"/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effectLst/>
                        </a:rPr>
                        <a:t>Operation</a:t>
                      </a:r>
                      <a:endParaRPr lang="en-GB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effectLst/>
                        </a:rPr>
                        <a:t>Average Case</a:t>
                      </a:r>
                      <a:endParaRPr lang="en-GB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effectLst/>
                        </a:rPr>
                        <a:t>Amortized Worst Case</a:t>
                      </a:r>
                      <a:endParaRPr lang="en-GB" dirty="0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Copy[2]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O(n)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O(n)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Get 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O(1)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O(n)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Set Item[1]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O(1)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O(n)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Delete 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O(1)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O(n)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Iteration[2]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O(n)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O(n)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426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Advantages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Data is Consistent.</a:t>
            </a:r>
          </a:p>
          <a:p>
            <a:r>
              <a:rPr lang="en-GB" dirty="0" smtClean="0"/>
              <a:t>Handle requests Concurrently</a:t>
            </a:r>
            <a:r>
              <a:rPr lang="en-GB" dirty="0" smtClean="0"/>
              <a:t>.</a:t>
            </a:r>
          </a:p>
          <a:p>
            <a:r>
              <a:rPr lang="en-GB" dirty="0" smtClean="0"/>
              <a:t>Using </a:t>
            </a:r>
            <a:r>
              <a:rPr lang="en-GB" dirty="0" err="1" smtClean="0"/>
              <a:t>Threadpool</a:t>
            </a:r>
            <a:r>
              <a:rPr lang="en-GB" dirty="0" smtClean="0"/>
              <a:t> rather than spawning threads for concurrent requests.</a:t>
            </a:r>
          </a:p>
          <a:p>
            <a:r>
              <a:rPr lang="en-GB" dirty="0" smtClean="0"/>
              <a:t>Imposing delay rather than crashing for massive requests. 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583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Not </a:t>
            </a:r>
            <a:r>
              <a:rPr lang="en-GB" dirty="0" smtClean="0"/>
              <a:t>Scalable. Leader server handles all (add/modify/delete) requests.</a:t>
            </a:r>
          </a:p>
          <a:p>
            <a:r>
              <a:rPr lang="en-GB" dirty="0" smtClean="0"/>
              <a:t>Not Fault tolerant. System fails when leader server is not available.</a:t>
            </a:r>
          </a:p>
          <a:p>
            <a:r>
              <a:rPr lang="en-GB" dirty="0" smtClean="0"/>
              <a:t>Not Dynamic. System can’t detect new Server.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585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226</Words>
  <Application>Microsoft Office PowerPoint</Application>
  <PresentationFormat>On-screen Show (4:3)</PresentationFormat>
  <Paragraphs>74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Lab 1 (Distributed System)</vt:lpstr>
      <vt:lpstr>Design Concept</vt:lpstr>
      <vt:lpstr>PowerPoint Presentation</vt:lpstr>
      <vt:lpstr>Complexity</vt:lpstr>
      <vt:lpstr>Advantages</vt:lpstr>
      <vt:lpstr>Limitation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 (Distributed System)</dc:title>
  <dc:creator>Rajib Chandra Das</dc:creator>
  <cp:lastModifiedBy>Rajib Chandra Das</cp:lastModifiedBy>
  <cp:revision>12</cp:revision>
  <dcterms:created xsi:type="dcterms:W3CDTF">2019-11-06T21:08:57Z</dcterms:created>
  <dcterms:modified xsi:type="dcterms:W3CDTF">2019-11-07T00:35:04Z</dcterms:modified>
</cp:coreProperties>
</file>