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6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1186-0E29-4C44-B1A9-4B7C9762A0F5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 1 (Distributed System)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Rajib</a:t>
            </a:r>
            <a:r>
              <a:rPr lang="en-GB" dirty="0" smtClean="0"/>
              <a:t> Chandra Das</a:t>
            </a:r>
            <a:br>
              <a:rPr lang="en-GB" dirty="0" smtClean="0"/>
            </a:br>
            <a:r>
              <a:rPr lang="en-GB" dirty="0" err="1" smtClean="0"/>
              <a:t>Sarker</a:t>
            </a:r>
            <a:r>
              <a:rPr lang="en-GB" dirty="0" smtClean="0"/>
              <a:t> </a:t>
            </a:r>
            <a:r>
              <a:rPr lang="en-GB" dirty="0" err="1" smtClean="0"/>
              <a:t>Miraz</a:t>
            </a:r>
            <a:r>
              <a:rPr lang="en-GB" dirty="0" smtClean="0"/>
              <a:t> </a:t>
            </a:r>
            <a:r>
              <a:rPr lang="en-GB" dirty="0" err="1" smtClean="0"/>
              <a:t>Mahfuz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Concept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045756"/>
              </p:ext>
            </p:extLst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/>
                <a:gridCol w="2304256"/>
                <a:gridCol w="3024336"/>
                <a:gridCol w="1080120"/>
                <a:gridCol w="10184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URI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Explanation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Parameters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API</a:t>
                      </a:r>
                      <a:r>
                        <a:rPr lang="en-GB" sz="1400" baseline="0" dirty="0" smtClean="0"/>
                        <a:t> For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Display</a:t>
                      </a:r>
                      <a:r>
                        <a:rPr lang="en-GB" sz="1400" baseline="0" dirty="0" smtClean="0"/>
                        <a:t> index page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/board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Display contents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/board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new Entry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Entry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/board/&lt;</a:t>
                      </a:r>
                      <a:r>
                        <a:rPr lang="en-GB" sz="1400" dirty="0" err="1" smtClean="0"/>
                        <a:t>number:int</a:t>
                      </a:r>
                      <a:r>
                        <a:rPr lang="en-GB" sz="1400" dirty="0" smtClean="0"/>
                        <a:t>&gt;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Modifying</a:t>
                      </a:r>
                      <a:r>
                        <a:rPr lang="en-GB" sz="1400" baseline="0" dirty="0" smtClean="0"/>
                        <a:t> and Deleting entry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ID, Entry, Option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Clients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/propagate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Propagating add</a:t>
                      </a:r>
                      <a:r>
                        <a:rPr lang="en-GB" sz="1400" baseline="0" dirty="0" smtClean="0"/>
                        <a:t> request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Entry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Server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propagate_deletemodify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Propagating delete or modify request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ID, Entry,</a:t>
                      </a:r>
                      <a:r>
                        <a:rPr lang="en-GB" sz="1400" baseline="0" dirty="0" smtClean="0"/>
                        <a:t> Option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Server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/board/</a:t>
                      </a:r>
                      <a:r>
                        <a:rPr lang="en-GB" sz="1400" dirty="0" err="1" smtClean="0"/>
                        <a:t>alldata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Getting all blackboard</a:t>
                      </a:r>
                      <a:r>
                        <a:rPr lang="en-GB" sz="1400" baseline="0" dirty="0" smtClean="0"/>
                        <a:t> contents as JSON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Script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serverlist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Getting list of servers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Script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5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7920880" cy="6356235"/>
          </a:xfrm>
        </p:spPr>
      </p:pic>
    </p:spTree>
    <p:extLst>
      <p:ext uri="{BB962C8B-B14F-4D97-AF65-F5344CB8AC3E}">
        <p14:creationId xmlns:p14="http://schemas.microsoft.com/office/powerpoint/2010/main" val="33248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have n servers, we need to send n requests for each operations (add/modify/delete).</a:t>
            </a:r>
            <a:endParaRPr lang="en-GB" dirty="0" smtClean="0"/>
          </a:p>
          <a:p>
            <a:r>
              <a:rPr lang="en-GB" dirty="0" smtClean="0"/>
              <a:t>We are using python Dictionary data structure as storage for black board contents.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13103"/>
              </p:ext>
            </p:extLst>
          </p:nvPr>
        </p:nvGraphicFramePr>
        <p:xfrm>
          <a:off x="611560" y="4293096"/>
          <a:ext cx="77768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Operation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Average Case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Amortized Worst Case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Copy[2]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Get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Set Item[1]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Delete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Iteration[2]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2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is Consistent.</a:t>
            </a:r>
            <a:endParaRPr lang="en-GB" dirty="0" smtClean="0"/>
          </a:p>
          <a:p>
            <a:r>
              <a:rPr lang="en-GB" dirty="0" smtClean="0"/>
              <a:t>Handle requests Concurrently.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8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bandwidth optimized. Need many requests/messages for any operations.</a:t>
            </a:r>
          </a:p>
          <a:p>
            <a:r>
              <a:rPr lang="en-GB" dirty="0" smtClean="0"/>
              <a:t>Not Scalable. Leader server handles all (add/modify/delete) requests.</a:t>
            </a:r>
          </a:p>
          <a:p>
            <a:r>
              <a:rPr lang="en-GB" dirty="0" smtClean="0"/>
              <a:t>Not Fault tolerant. System fails when leader server is not available.</a:t>
            </a:r>
          </a:p>
          <a:p>
            <a:r>
              <a:rPr lang="en-GB" dirty="0" smtClean="0"/>
              <a:t>Not Dynamic. System can’t detect new Server.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8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218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 1 (Distributed System)</vt:lpstr>
      <vt:lpstr>Design Concept</vt:lpstr>
      <vt:lpstr>PowerPoint Presentation</vt:lpstr>
      <vt:lpstr>Complexity</vt:lpstr>
      <vt:lpstr>Advantages</vt:lpstr>
      <vt:lpstr>Limitation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(Distributed System)</dc:title>
  <dc:creator>Rajib Chandra Das</dc:creator>
  <cp:lastModifiedBy>Rajib Chandra Das</cp:lastModifiedBy>
  <cp:revision>11</cp:revision>
  <dcterms:created xsi:type="dcterms:W3CDTF">2019-11-06T21:08:57Z</dcterms:created>
  <dcterms:modified xsi:type="dcterms:W3CDTF">2019-11-07T00:06:44Z</dcterms:modified>
</cp:coreProperties>
</file>