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186-0E29-4C44-B1A9-4B7C9762A0F5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</a:t>
            </a:r>
            <a:r>
              <a:rPr lang="en-GB" dirty="0"/>
              <a:t>2</a:t>
            </a:r>
            <a:r>
              <a:rPr lang="en-GB" dirty="0" smtClean="0"/>
              <a:t> (Distributed System)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Rajib</a:t>
            </a:r>
            <a:r>
              <a:rPr lang="en-GB" dirty="0" smtClean="0"/>
              <a:t> Chandra Das</a:t>
            </a:r>
            <a:br>
              <a:rPr lang="en-GB" dirty="0" smtClean="0"/>
            </a:br>
            <a:r>
              <a:rPr lang="en-GB" dirty="0" err="1" smtClean="0"/>
              <a:t>Sarker</a:t>
            </a:r>
            <a:r>
              <a:rPr lang="en-GB" dirty="0" smtClean="0"/>
              <a:t> </a:t>
            </a:r>
            <a:r>
              <a:rPr lang="en-GB" dirty="0" err="1" smtClean="0"/>
              <a:t>Miraz</a:t>
            </a:r>
            <a:r>
              <a:rPr lang="en-GB" dirty="0" smtClean="0"/>
              <a:t> </a:t>
            </a:r>
            <a:r>
              <a:rPr lang="en-GB" dirty="0" err="1" smtClean="0"/>
              <a:t>Mahfuz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5616624" cy="65887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116632"/>
            <a:ext cx="5735017" cy="655272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632"/>
            <a:ext cx="5760640" cy="64409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8640"/>
            <a:ext cx="5400600" cy="59799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632"/>
            <a:ext cx="5760640" cy="64632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Not Scalable. Leader server handles all (add/modify/delete) requests.</a:t>
            </a:r>
          </a:p>
          <a:p>
            <a:r>
              <a:rPr lang="en-GB" dirty="0" smtClean="0"/>
              <a:t>During the concurrent propagation if the leader servers dies there will be some inconsistency with data </a:t>
            </a:r>
          </a:p>
          <a:p>
            <a:r>
              <a:rPr lang="en-GB" dirty="0" smtClean="0"/>
              <a:t>If number of server increases then during election some server have overflow of http request queue </a:t>
            </a:r>
            <a:endParaRPr lang="en-GB" dirty="0" smtClean="0"/>
          </a:p>
          <a:p>
            <a:r>
              <a:rPr lang="en-GB" dirty="0" smtClean="0"/>
              <a:t>If a server is down for some time and re-enter into </a:t>
            </a:r>
            <a:r>
              <a:rPr lang="en-GB" smtClean="0"/>
              <a:t>the system.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8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GB" dirty="0" smtClean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6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7920880" cy="6356235"/>
          </a:xfrm>
        </p:spPr>
      </p:pic>
    </p:spTree>
    <p:extLst>
      <p:ext uri="{BB962C8B-B14F-4D97-AF65-F5344CB8AC3E}">
        <p14:creationId xmlns:p14="http://schemas.microsoft.com/office/powerpoint/2010/main" val="3324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Consistent.</a:t>
            </a:r>
          </a:p>
          <a:p>
            <a:r>
              <a:rPr lang="en-GB" dirty="0" smtClean="0"/>
              <a:t>Handle requests Concurrently.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Threadpool</a:t>
            </a:r>
            <a:r>
              <a:rPr lang="en-GB" dirty="0" smtClean="0"/>
              <a:t> rather than spawning threads for concurrent requests.</a:t>
            </a:r>
          </a:p>
          <a:p>
            <a:r>
              <a:rPr lang="en-GB" dirty="0" smtClean="0"/>
              <a:t>Imposing delay rather than crashing for massive requests.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en-GB" dirty="0" smtClean="0"/>
              <a:t>What’s </a:t>
            </a:r>
            <a:r>
              <a:rPr lang="en-GB" dirty="0"/>
              <a:t>n</a:t>
            </a:r>
            <a:r>
              <a:rPr lang="en-GB" dirty="0" smtClean="0"/>
              <a:t>ew in Lab 2!!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for Bully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system is synchronous.</a:t>
            </a:r>
          </a:p>
          <a:p>
            <a:r>
              <a:rPr lang="en-US" dirty="0"/>
              <a:t>processes may fail at any time, including during execution of the algorithm.</a:t>
            </a:r>
          </a:p>
          <a:p>
            <a:r>
              <a:rPr lang="en-US" dirty="0"/>
              <a:t>a process fails by stopping and returns from failure by restarting.</a:t>
            </a:r>
          </a:p>
          <a:p>
            <a:r>
              <a:rPr lang="en-US" dirty="0"/>
              <a:t>there is a failure detector which detects failed processes.</a:t>
            </a:r>
          </a:p>
          <a:p>
            <a:r>
              <a:rPr lang="en-US" dirty="0"/>
              <a:t>message delivery between processes is reliable.</a:t>
            </a:r>
          </a:p>
          <a:p>
            <a:r>
              <a:rPr lang="en-US" dirty="0"/>
              <a:t>each process knows its own process id and address, and that of every other process.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experiment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Tried to implement it in asynchronous manner</a:t>
            </a:r>
          </a:p>
          <a:p>
            <a:r>
              <a:rPr lang="en-GB" dirty="0" smtClean="0"/>
              <a:t>Implement Heartbeat for all servers (naive) </a:t>
            </a:r>
          </a:p>
          <a:p>
            <a:r>
              <a:rPr lang="en-GB" dirty="0" smtClean="0"/>
              <a:t>We reduce messages for the algorithm </a:t>
            </a:r>
          </a:p>
          <a:p>
            <a:r>
              <a:rPr lang="en-GB" dirty="0" smtClean="0"/>
              <a:t>We implement different state to manage election faster.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8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2070"/>
            <a:ext cx="6624736" cy="6630438"/>
          </a:xfrm>
        </p:spPr>
      </p:pic>
    </p:spTree>
    <p:extLst>
      <p:ext uri="{BB962C8B-B14F-4D97-AF65-F5344CB8AC3E}">
        <p14:creationId xmlns:p14="http://schemas.microsoft.com/office/powerpoint/2010/main" val="27884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5760640" cy="6423817"/>
          </a:xfrm>
        </p:spPr>
      </p:pic>
    </p:spTree>
    <p:extLst>
      <p:ext uri="{BB962C8B-B14F-4D97-AF65-F5344CB8AC3E}">
        <p14:creationId xmlns:p14="http://schemas.microsoft.com/office/powerpoint/2010/main" val="605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the Election!!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14341"/>
            <a:ext cx="6583680" cy="4297680"/>
          </a:xfrm>
        </p:spPr>
      </p:pic>
    </p:spTree>
    <p:extLst>
      <p:ext uri="{BB962C8B-B14F-4D97-AF65-F5344CB8AC3E}">
        <p14:creationId xmlns:p14="http://schemas.microsoft.com/office/powerpoint/2010/main" val="36865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211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Lab 2 (Distributed System)</vt:lpstr>
      <vt:lpstr>PowerPoint Presentation</vt:lpstr>
      <vt:lpstr>Advantages</vt:lpstr>
      <vt:lpstr>What’s new in Lab 2!! </vt:lpstr>
      <vt:lpstr>Assumptions for Bully</vt:lpstr>
      <vt:lpstr>Our experiment </vt:lpstr>
      <vt:lpstr>PowerPoint Presentation</vt:lpstr>
      <vt:lpstr>PowerPoint Presentation</vt:lpstr>
      <vt:lpstr>Let’s do the Election!!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Corner cases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(Distributed System)</dc:title>
  <dc:creator>Rajib Chandra Das</dc:creator>
  <cp:lastModifiedBy>Rajib Chandra Das</cp:lastModifiedBy>
  <cp:revision>22</cp:revision>
  <dcterms:created xsi:type="dcterms:W3CDTF">2019-11-06T21:08:57Z</dcterms:created>
  <dcterms:modified xsi:type="dcterms:W3CDTF">2019-11-21T13:38:10Z</dcterms:modified>
</cp:coreProperties>
</file>