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59" r:id="rId3"/>
  </p:sldIdLst>
  <p:sldSz cx="8640763" cy="6480175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80"/>
    <a:srgbClr val="FF9900"/>
    <a:srgbClr val="002193"/>
    <a:srgbClr val="80B9E4"/>
    <a:srgbClr val="4B9141"/>
    <a:srgbClr val="A3C735"/>
    <a:srgbClr val="E52424"/>
    <a:srgbClr val="552066"/>
    <a:srgbClr val="9B0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2937" autoAdjust="0"/>
    <p:restoredTop sz="96357" autoAdjust="0"/>
  </p:normalViewPr>
  <p:slideViewPr>
    <p:cSldViewPr>
      <p:cViewPr varScale="1">
        <p:scale>
          <a:sx n="160" d="100"/>
          <a:sy n="160" d="100"/>
        </p:scale>
        <p:origin x="2106" y="150"/>
      </p:cViewPr>
      <p:guideLst>
        <p:guide orient="horz" pos="2041"/>
        <p:guide pos="27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B95B2-AD90-459D-8C97-C3A8121B74A3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7F3C9-1B13-4D95-BCC1-AE7C28EA25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48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BA459-838B-41DC-8837-9CF47C1F1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1060450"/>
            <a:ext cx="6481763" cy="225583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17DECC-9561-413D-AE90-F3DF6649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0" y="3403600"/>
            <a:ext cx="6481763" cy="1565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75738-6921-4292-B9D9-D1DC9C6B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34ED75-C46F-43B1-8784-DEE706278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3725" y="1725613"/>
            <a:ext cx="7453313" cy="4111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55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A27205-C022-433E-B26B-AF1F543B8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184900" y="344488"/>
            <a:ext cx="1862138" cy="54927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FB7B07-FAD6-4F83-A2F3-59930904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3725" y="344488"/>
            <a:ext cx="5438775" cy="5492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27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6A6A566-F9AA-4997-BF91-0778E89E98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1650" y="5981700"/>
            <a:ext cx="806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400" dirty="0">
                <a:solidFill>
                  <a:srgbClr val="7F7F7F"/>
                </a:solidFill>
              </a:rPr>
              <a:t>Prof. Dr.-Ing. Sven Tomforde / </a:t>
            </a:r>
            <a:r>
              <a:rPr lang="en-GB" altLang="en-US" sz="1400" dirty="0" err="1">
                <a:solidFill>
                  <a:srgbClr val="7F7F7F"/>
                </a:solidFill>
              </a:rPr>
              <a:t>Arbeitsgruppe</a:t>
            </a:r>
            <a:r>
              <a:rPr lang="en-GB" altLang="en-US" sz="1400" dirty="0">
                <a:solidFill>
                  <a:srgbClr val="7F7F7F"/>
                </a:solidFill>
              </a:rPr>
              <a:t> </a:t>
            </a:r>
            <a:r>
              <a:rPr lang="en-GB" altLang="en-US" sz="1400" dirty="0" err="1">
                <a:solidFill>
                  <a:srgbClr val="7F7F7F"/>
                </a:solidFill>
              </a:rPr>
              <a:t>Intelligente</a:t>
            </a:r>
            <a:r>
              <a:rPr lang="en-GB" altLang="en-US" sz="1400" dirty="0">
                <a:solidFill>
                  <a:srgbClr val="7F7F7F"/>
                </a:solidFill>
              </a:rPr>
              <a:t> </a:t>
            </a:r>
            <a:r>
              <a:rPr lang="en-GB" altLang="en-US" sz="1400" dirty="0" err="1">
                <a:solidFill>
                  <a:srgbClr val="7F7F7F"/>
                </a:solidFill>
              </a:rPr>
              <a:t>Systeme</a:t>
            </a:r>
            <a:r>
              <a:rPr lang="en-GB" altLang="en-US" sz="1400" dirty="0">
                <a:solidFill>
                  <a:srgbClr val="7F7F7F"/>
                </a:solidFill>
              </a:rPr>
              <a:t>			    </a:t>
            </a:r>
            <a:fld id="{E4E02824-8D51-4DBA-8F20-560C39053DA1}" type="slidenum">
              <a:rPr lang="en-GB" altLang="en-US" sz="1400" smtClean="0">
                <a:solidFill>
                  <a:srgbClr val="7F7F7F"/>
                </a:solidFill>
              </a:rPr>
              <a:pPr eaLnBrk="1" hangingPunct="1">
                <a:defRPr/>
              </a:pPr>
              <a:t>‹Nr.›</a:t>
            </a:fld>
            <a:endParaRPr lang="en-GB" altLang="en-US" sz="1400" dirty="0">
              <a:solidFill>
                <a:srgbClr val="7F7F7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0F16C4-49F1-4A1F-AE59-BC32330F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7" y="143744"/>
            <a:ext cx="5976665" cy="942452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BFDA6-88C4-4839-8D3A-A0314EFB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17" y="1295871"/>
            <a:ext cx="8352928" cy="45413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Mastertextformat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458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729F6-2DD1-418D-A8F1-91BF7A76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1616075"/>
            <a:ext cx="7453312" cy="26955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51CFB3-1B5E-4953-8CAA-5EEBBDFC4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963" y="4337050"/>
            <a:ext cx="7453312" cy="1417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0048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2F162-F384-4AD0-A460-4D0798F1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C872-348A-4883-9393-2AF27365A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725" y="1725613"/>
            <a:ext cx="3649663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E95B54-A60A-4FD2-B882-7EF2FC85D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5788" y="1725613"/>
            <a:ext cx="3651250" cy="411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4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7FAFE-F238-473B-A0D4-3595E152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344488"/>
            <a:ext cx="7453312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582F09-C54F-48C5-B8D8-C329BFB83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313" y="1589088"/>
            <a:ext cx="3656012" cy="77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4CC72F-C293-4375-855C-E3D13D2A1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313" y="2366963"/>
            <a:ext cx="3656012" cy="348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AB9732-BE3E-415D-BA9A-28C5A4BAA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5150" y="1589088"/>
            <a:ext cx="3673475" cy="77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F6B305-1D20-4AC6-82FD-A3F04DE0A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75150" y="2366963"/>
            <a:ext cx="3673475" cy="348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1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B4FDC-8508-426A-A9D0-DBEEBA1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344488"/>
            <a:ext cx="7453313" cy="1252537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05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5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C35E0-9EC5-4B4C-95E5-F70FD4D2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431800"/>
            <a:ext cx="2786062" cy="1512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28FBB-5F1D-4F31-A724-B5628FA6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475" y="933450"/>
            <a:ext cx="4375150" cy="46053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45712C-9AF1-451F-AA8F-5823169AE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313" y="1944688"/>
            <a:ext cx="2786062" cy="360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5147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D2077-0782-4BA1-856F-0152BB60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431800"/>
            <a:ext cx="2786062" cy="1512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A20B53-6127-46AF-B556-36744C5ED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73475" y="933450"/>
            <a:ext cx="4375150" cy="4605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DE59DD-A1A8-47A3-89A9-B50C32BA2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313" y="1944688"/>
            <a:ext cx="2786062" cy="3600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9195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FB5E3ECF-4065-4858-991C-DBE969583D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8640763" cy="1152525"/>
          </a:xfrm>
          <a:prstGeom prst="rect">
            <a:avLst/>
          </a:prstGeom>
          <a:solidFill>
            <a:srgbClr val="003D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sp>
        <p:nvSpPr>
          <p:cNvPr id="1027" name="Rectangle 113">
            <a:extLst>
              <a:ext uri="{FF2B5EF4-FFF2-40B4-BE49-F238E27FC236}">
                <a16:creationId xmlns:a16="http://schemas.microsoft.com/office/drawing/2014/main" id="{7FBBFD35-E0E6-4072-8E88-7748FB9F6A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4200" y="5713413"/>
            <a:ext cx="468313" cy="153987"/>
          </a:xfrm>
          <a:prstGeom prst="rect">
            <a:avLst/>
          </a:prstGeom>
          <a:solidFill>
            <a:srgbClr val="003D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grpSp>
        <p:nvGrpSpPr>
          <p:cNvPr id="1028" name="Group 125">
            <a:extLst>
              <a:ext uri="{FF2B5EF4-FFF2-40B4-BE49-F238E27FC236}">
                <a16:creationId xmlns:a16="http://schemas.microsoft.com/office/drawing/2014/main" id="{A7B9411E-9429-4CD0-83DA-495592771B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89663" y="179388"/>
            <a:ext cx="2266950" cy="755650"/>
            <a:chOff x="3899" y="113"/>
            <a:chExt cx="1428" cy="476"/>
          </a:xfrm>
        </p:grpSpPr>
        <p:grpSp>
          <p:nvGrpSpPr>
            <p:cNvPr id="1029" name="Group 116">
              <a:extLst>
                <a:ext uri="{FF2B5EF4-FFF2-40B4-BE49-F238E27FC236}">
                  <a16:creationId xmlns:a16="http://schemas.microsoft.com/office/drawing/2014/main" id="{88CD0026-08F9-452A-90F7-DAC253D9194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3899" y="113"/>
              <a:ext cx="714" cy="240"/>
              <a:chOff x="227" y="227"/>
              <a:chExt cx="1360" cy="457"/>
            </a:xfrm>
          </p:grpSpPr>
          <p:sp>
            <p:nvSpPr>
              <p:cNvPr id="1032" name="Freeform 117">
                <a:extLst>
                  <a:ext uri="{FF2B5EF4-FFF2-40B4-BE49-F238E27FC236}">
                    <a16:creationId xmlns:a16="http://schemas.microsoft.com/office/drawing/2014/main" id="{2F572A3A-C7D7-4E28-8F62-C27538AD4D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7" y="227"/>
                <a:ext cx="1360" cy="458"/>
              </a:xfrm>
              <a:custGeom>
                <a:avLst/>
                <a:gdLst>
                  <a:gd name="T0" fmla="*/ 0 w 6001"/>
                  <a:gd name="T1" fmla="*/ 0 h 2022"/>
                  <a:gd name="T2" fmla="*/ 16 w 6001"/>
                  <a:gd name="T3" fmla="*/ 0 h 2022"/>
                  <a:gd name="T4" fmla="*/ 16 w 6001"/>
                  <a:gd name="T5" fmla="*/ 5 h 2022"/>
                  <a:gd name="T6" fmla="*/ 0 w 6001"/>
                  <a:gd name="T7" fmla="*/ 5 h 2022"/>
                  <a:gd name="T8" fmla="*/ 0 w 6001"/>
                  <a:gd name="T9" fmla="*/ 0 h 20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01" h="2022">
                    <a:moveTo>
                      <a:pt x="0" y="0"/>
                    </a:moveTo>
                    <a:lnTo>
                      <a:pt x="6000" y="0"/>
                    </a:lnTo>
                    <a:lnTo>
                      <a:pt x="6000" y="2021"/>
                    </a:lnTo>
                    <a:lnTo>
                      <a:pt x="0" y="202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33" name="Freeform 118">
                <a:extLst>
                  <a:ext uri="{FF2B5EF4-FFF2-40B4-BE49-F238E27FC236}">
                    <a16:creationId xmlns:a16="http://schemas.microsoft.com/office/drawing/2014/main" id="{3B970037-0E38-41BD-9985-F30A3958FD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25" y="227"/>
                <a:ext cx="17" cy="326"/>
              </a:xfrm>
              <a:custGeom>
                <a:avLst/>
                <a:gdLst>
                  <a:gd name="T0" fmla="*/ 0 w 81"/>
                  <a:gd name="T1" fmla="*/ 0 h 1441"/>
                  <a:gd name="T2" fmla="*/ 0 w 81"/>
                  <a:gd name="T3" fmla="*/ 0 h 1441"/>
                  <a:gd name="T4" fmla="*/ 0 w 81"/>
                  <a:gd name="T5" fmla="*/ 4 h 1441"/>
                  <a:gd name="T6" fmla="*/ 0 w 81"/>
                  <a:gd name="T7" fmla="*/ 4 h 1441"/>
                  <a:gd name="T8" fmla="*/ 0 w 81"/>
                  <a:gd name="T9" fmla="*/ 0 h 14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" h="1441">
                    <a:moveTo>
                      <a:pt x="0" y="0"/>
                    </a:moveTo>
                    <a:lnTo>
                      <a:pt x="80" y="0"/>
                    </a:lnTo>
                    <a:lnTo>
                      <a:pt x="80" y="1440"/>
                    </a:lnTo>
                    <a:lnTo>
                      <a:pt x="0" y="14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34" name="Freeform 119">
                <a:extLst>
                  <a:ext uri="{FF2B5EF4-FFF2-40B4-BE49-F238E27FC236}">
                    <a16:creationId xmlns:a16="http://schemas.microsoft.com/office/drawing/2014/main" id="{A4A56753-4787-4705-9846-4B2D25AEF9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1" y="354"/>
                <a:ext cx="17" cy="331"/>
              </a:xfrm>
              <a:custGeom>
                <a:avLst/>
                <a:gdLst>
                  <a:gd name="T0" fmla="*/ 0 w 81"/>
                  <a:gd name="T1" fmla="*/ 0 h 1462"/>
                  <a:gd name="T2" fmla="*/ 0 w 81"/>
                  <a:gd name="T3" fmla="*/ 0 h 1462"/>
                  <a:gd name="T4" fmla="*/ 0 w 81"/>
                  <a:gd name="T5" fmla="*/ 4 h 1462"/>
                  <a:gd name="T6" fmla="*/ 0 w 81"/>
                  <a:gd name="T7" fmla="*/ 4 h 1462"/>
                  <a:gd name="T8" fmla="*/ 0 w 81"/>
                  <a:gd name="T9" fmla="*/ 0 h 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" h="1462">
                    <a:moveTo>
                      <a:pt x="0" y="0"/>
                    </a:moveTo>
                    <a:lnTo>
                      <a:pt x="80" y="0"/>
                    </a:lnTo>
                    <a:lnTo>
                      <a:pt x="80" y="1461"/>
                    </a:lnTo>
                    <a:lnTo>
                      <a:pt x="0" y="146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6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35" name="Freeform 120">
                <a:extLst>
                  <a:ext uri="{FF2B5EF4-FFF2-40B4-BE49-F238E27FC236}">
                    <a16:creationId xmlns:a16="http://schemas.microsoft.com/office/drawing/2014/main" id="{6283744D-1A7E-4870-BD19-31B7A06B7B9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1" y="351"/>
                <a:ext cx="184" cy="204"/>
              </a:xfrm>
              <a:custGeom>
                <a:avLst/>
                <a:gdLst>
                  <a:gd name="T0" fmla="*/ 1 w 818"/>
                  <a:gd name="T1" fmla="*/ 2 h 902"/>
                  <a:gd name="T2" fmla="*/ 0 w 818"/>
                  <a:gd name="T3" fmla="*/ 1 h 902"/>
                  <a:gd name="T4" fmla="*/ 1 w 818"/>
                  <a:gd name="T5" fmla="*/ 0 h 902"/>
                  <a:gd name="T6" fmla="*/ 2 w 818"/>
                  <a:gd name="T7" fmla="*/ 0 h 902"/>
                  <a:gd name="T8" fmla="*/ 2 w 818"/>
                  <a:gd name="T9" fmla="*/ 1 h 902"/>
                  <a:gd name="T10" fmla="*/ 1 w 818"/>
                  <a:gd name="T11" fmla="*/ 0 h 902"/>
                  <a:gd name="T12" fmla="*/ 0 w 818"/>
                  <a:gd name="T13" fmla="*/ 1 h 902"/>
                  <a:gd name="T14" fmla="*/ 1 w 818"/>
                  <a:gd name="T15" fmla="*/ 2 h 902"/>
                  <a:gd name="T16" fmla="*/ 2 w 818"/>
                  <a:gd name="T17" fmla="*/ 2 h 902"/>
                  <a:gd name="T18" fmla="*/ 2 w 818"/>
                  <a:gd name="T19" fmla="*/ 2 h 902"/>
                  <a:gd name="T20" fmla="*/ 1 w 818"/>
                  <a:gd name="T21" fmla="*/ 2 h 9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18" h="902">
                    <a:moveTo>
                      <a:pt x="452" y="901"/>
                    </a:moveTo>
                    <a:cubicBezTo>
                      <a:pt x="187" y="901"/>
                      <a:pt x="0" y="717"/>
                      <a:pt x="0" y="448"/>
                    </a:cubicBezTo>
                    <a:cubicBezTo>
                      <a:pt x="0" y="190"/>
                      <a:pt x="198" y="0"/>
                      <a:pt x="450" y="0"/>
                    </a:cubicBezTo>
                    <a:cubicBezTo>
                      <a:pt x="574" y="0"/>
                      <a:pt x="704" y="29"/>
                      <a:pt x="785" y="139"/>
                    </a:cubicBezTo>
                    <a:lnTo>
                      <a:pt x="662" y="261"/>
                    </a:lnTo>
                    <a:cubicBezTo>
                      <a:pt x="629" y="209"/>
                      <a:pt x="549" y="172"/>
                      <a:pt x="452" y="172"/>
                    </a:cubicBezTo>
                    <a:cubicBezTo>
                      <a:pt x="316" y="172"/>
                      <a:pt x="195" y="278"/>
                      <a:pt x="195" y="448"/>
                    </a:cubicBezTo>
                    <a:cubicBezTo>
                      <a:pt x="195" y="608"/>
                      <a:pt x="296" y="732"/>
                      <a:pt x="461" y="732"/>
                    </a:cubicBezTo>
                    <a:cubicBezTo>
                      <a:pt x="509" y="732"/>
                      <a:pt x="618" y="722"/>
                      <a:pt x="683" y="604"/>
                    </a:cubicBezTo>
                    <a:lnTo>
                      <a:pt x="817" y="704"/>
                    </a:lnTo>
                    <a:cubicBezTo>
                      <a:pt x="717" y="865"/>
                      <a:pt x="570" y="901"/>
                      <a:pt x="452" y="90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36" name="Freeform 121">
                <a:extLst>
                  <a:ext uri="{FF2B5EF4-FFF2-40B4-BE49-F238E27FC236}">
                    <a16:creationId xmlns:a16="http://schemas.microsoft.com/office/drawing/2014/main" id="{77E34F7A-87D6-4FC9-A126-93A8159CE9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80" y="356"/>
                <a:ext cx="161" cy="198"/>
              </a:xfrm>
              <a:custGeom>
                <a:avLst/>
                <a:gdLst>
                  <a:gd name="T0" fmla="*/ 1 w 714"/>
                  <a:gd name="T1" fmla="*/ 2 h 876"/>
                  <a:gd name="T2" fmla="*/ 0 w 714"/>
                  <a:gd name="T3" fmla="*/ 1 h 876"/>
                  <a:gd name="T4" fmla="*/ 0 w 714"/>
                  <a:gd name="T5" fmla="*/ 0 h 876"/>
                  <a:gd name="T6" fmla="*/ 0 w 714"/>
                  <a:gd name="T7" fmla="*/ 0 h 876"/>
                  <a:gd name="T8" fmla="*/ 0 w 714"/>
                  <a:gd name="T9" fmla="*/ 1 h 876"/>
                  <a:gd name="T10" fmla="*/ 1 w 714"/>
                  <a:gd name="T11" fmla="*/ 2 h 876"/>
                  <a:gd name="T12" fmla="*/ 1 w 714"/>
                  <a:gd name="T13" fmla="*/ 1 h 876"/>
                  <a:gd name="T14" fmla="*/ 1 w 714"/>
                  <a:gd name="T15" fmla="*/ 0 h 876"/>
                  <a:gd name="T16" fmla="*/ 2 w 714"/>
                  <a:gd name="T17" fmla="*/ 0 h 876"/>
                  <a:gd name="T18" fmla="*/ 2 w 714"/>
                  <a:gd name="T19" fmla="*/ 1 h 876"/>
                  <a:gd name="T20" fmla="*/ 1 w 714"/>
                  <a:gd name="T21" fmla="*/ 2 h 8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14" h="876">
                    <a:moveTo>
                      <a:pt x="360" y="875"/>
                    </a:moveTo>
                    <a:cubicBezTo>
                      <a:pt x="105" y="875"/>
                      <a:pt x="0" y="718"/>
                      <a:pt x="0" y="522"/>
                    </a:cubicBezTo>
                    <a:lnTo>
                      <a:pt x="0" y="0"/>
                    </a:lnTo>
                    <a:lnTo>
                      <a:pt x="196" y="0"/>
                    </a:lnTo>
                    <a:lnTo>
                      <a:pt x="196" y="507"/>
                    </a:lnTo>
                    <a:cubicBezTo>
                      <a:pt x="196" y="641"/>
                      <a:pt x="243" y="701"/>
                      <a:pt x="362" y="701"/>
                    </a:cubicBezTo>
                    <a:cubicBezTo>
                      <a:pt x="479" y="701"/>
                      <a:pt x="517" y="639"/>
                      <a:pt x="517" y="507"/>
                    </a:cubicBezTo>
                    <a:lnTo>
                      <a:pt x="517" y="0"/>
                    </a:lnTo>
                    <a:lnTo>
                      <a:pt x="713" y="0"/>
                    </a:lnTo>
                    <a:lnTo>
                      <a:pt x="713" y="522"/>
                    </a:lnTo>
                    <a:cubicBezTo>
                      <a:pt x="713" y="707"/>
                      <a:pt x="617" y="875"/>
                      <a:pt x="360" y="87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037" name="Freeform 122">
                <a:extLst>
                  <a:ext uri="{FF2B5EF4-FFF2-40B4-BE49-F238E27FC236}">
                    <a16:creationId xmlns:a16="http://schemas.microsoft.com/office/drawing/2014/main" id="{94EA5449-0D51-404B-ABCF-DC88EFA2AC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09" y="345"/>
                <a:ext cx="195" cy="207"/>
              </a:xfrm>
              <a:custGeom>
                <a:avLst/>
                <a:gdLst>
                  <a:gd name="T0" fmla="*/ 2 w 864"/>
                  <a:gd name="T1" fmla="*/ 2 h 918"/>
                  <a:gd name="T2" fmla="*/ 2 w 864"/>
                  <a:gd name="T3" fmla="*/ 2 h 918"/>
                  <a:gd name="T4" fmla="*/ 1 w 864"/>
                  <a:gd name="T5" fmla="*/ 2 h 918"/>
                  <a:gd name="T6" fmla="*/ 0 w 864"/>
                  <a:gd name="T7" fmla="*/ 2 h 918"/>
                  <a:gd name="T8" fmla="*/ 0 w 864"/>
                  <a:gd name="T9" fmla="*/ 2 h 918"/>
                  <a:gd name="T10" fmla="*/ 1 w 864"/>
                  <a:gd name="T11" fmla="*/ 0 h 918"/>
                  <a:gd name="T12" fmla="*/ 2 w 864"/>
                  <a:gd name="T13" fmla="*/ 2 h 918"/>
                  <a:gd name="T14" fmla="*/ 2 w 864"/>
                  <a:gd name="T15" fmla="*/ 2 h 918"/>
                  <a:gd name="T16" fmla="*/ 1 w 864"/>
                  <a:gd name="T17" fmla="*/ 1 h 918"/>
                  <a:gd name="T18" fmla="*/ 1 w 864"/>
                  <a:gd name="T19" fmla="*/ 2 h 918"/>
                  <a:gd name="T20" fmla="*/ 1 w 864"/>
                  <a:gd name="T21" fmla="*/ 2 h 918"/>
                  <a:gd name="T22" fmla="*/ 1 w 864"/>
                  <a:gd name="T23" fmla="*/ 1 h 9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64" h="918">
                    <a:moveTo>
                      <a:pt x="654" y="917"/>
                    </a:moveTo>
                    <a:lnTo>
                      <a:pt x="564" y="717"/>
                    </a:lnTo>
                    <a:lnTo>
                      <a:pt x="299" y="717"/>
                    </a:lnTo>
                    <a:lnTo>
                      <a:pt x="209" y="917"/>
                    </a:lnTo>
                    <a:lnTo>
                      <a:pt x="0" y="917"/>
                    </a:lnTo>
                    <a:lnTo>
                      <a:pt x="431" y="0"/>
                    </a:lnTo>
                    <a:lnTo>
                      <a:pt x="863" y="917"/>
                    </a:lnTo>
                    <a:lnTo>
                      <a:pt x="654" y="917"/>
                    </a:lnTo>
                    <a:close/>
                    <a:moveTo>
                      <a:pt x="431" y="414"/>
                    </a:moveTo>
                    <a:lnTo>
                      <a:pt x="355" y="576"/>
                    </a:lnTo>
                    <a:lnTo>
                      <a:pt x="508" y="576"/>
                    </a:lnTo>
                    <a:lnTo>
                      <a:pt x="431" y="4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sp>
          <p:nvSpPr>
            <p:cNvPr id="1030" name="Freeform 123">
              <a:extLst>
                <a:ext uri="{FF2B5EF4-FFF2-40B4-BE49-F238E27FC236}">
                  <a16:creationId xmlns:a16="http://schemas.microsoft.com/office/drawing/2014/main" id="{D8EF7CDA-3F7E-4440-BA52-C03586767C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99" y="351"/>
              <a:ext cx="1428" cy="238"/>
            </a:xfrm>
            <a:custGeom>
              <a:avLst/>
              <a:gdLst>
                <a:gd name="T0" fmla="*/ 0 w 12000"/>
                <a:gd name="T1" fmla="*/ 0 h 2001"/>
                <a:gd name="T2" fmla="*/ 2 w 12000"/>
                <a:gd name="T3" fmla="*/ 0 h 2001"/>
                <a:gd name="T4" fmla="*/ 2 w 12000"/>
                <a:gd name="T5" fmla="*/ 0 h 2001"/>
                <a:gd name="T6" fmla="*/ 0 w 12000"/>
                <a:gd name="T7" fmla="*/ 0 h 2001"/>
                <a:gd name="T8" fmla="*/ 0 w 12000"/>
                <a:gd name="T9" fmla="*/ 0 h 20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0" h="2001">
                  <a:moveTo>
                    <a:pt x="0" y="0"/>
                  </a:moveTo>
                  <a:lnTo>
                    <a:pt x="11999" y="0"/>
                  </a:lnTo>
                  <a:lnTo>
                    <a:pt x="11999" y="2000"/>
                  </a:lnTo>
                  <a:lnTo>
                    <a:pt x="0" y="200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31" name="Freeform 124">
              <a:extLst>
                <a:ext uri="{FF2B5EF4-FFF2-40B4-BE49-F238E27FC236}">
                  <a16:creationId xmlns:a16="http://schemas.microsoft.com/office/drawing/2014/main" id="{197276C2-D747-48F3-87B0-47519BC12F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33" y="500"/>
              <a:ext cx="1356" cy="54"/>
            </a:xfrm>
            <a:custGeom>
              <a:avLst/>
              <a:gdLst>
                <a:gd name="T0" fmla="*/ 2 w 11400"/>
                <a:gd name="T1" fmla="*/ 0 h 461"/>
                <a:gd name="T2" fmla="*/ 2 w 11400"/>
                <a:gd name="T3" fmla="*/ 0 h 461"/>
                <a:gd name="T4" fmla="*/ 2 w 11400"/>
                <a:gd name="T5" fmla="*/ 0 h 461"/>
                <a:gd name="T6" fmla="*/ 2 w 11400"/>
                <a:gd name="T7" fmla="*/ 0 h 461"/>
                <a:gd name="T8" fmla="*/ 2 w 11400"/>
                <a:gd name="T9" fmla="*/ 0 h 461"/>
                <a:gd name="T10" fmla="*/ 2 w 11400"/>
                <a:gd name="T11" fmla="*/ 0 h 461"/>
                <a:gd name="T12" fmla="*/ 2 w 11400"/>
                <a:gd name="T13" fmla="*/ 0 h 461"/>
                <a:gd name="T14" fmla="*/ 2 w 11400"/>
                <a:gd name="T15" fmla="*/ 0 h 461"/>
                <a:gd name="T16" fmla="*/ 2 w 11400"/>
                <a:gd name="T17" fmla="*/ 0 h 461"/>
                <a:gd name="T18" fmla="*/ 2 w 11400"/>
                <a:gd name="T19" fmla="*/ 0 h 461"/>
                <a:gd name="T20" fmla="*/ 2 w 11400"/>
                <a:gd name="T21" fmla="*/ 0 h 461"/>
                <a:gd name="T22" fmla="*/ 2 w 11400"/>
                <a:gd name="T23" fmla="*/ 0 h 461"/>
                <a:gd name="T24" fmla="*/ 2 w 11400"/>
                <a:gd name="T25" fmla="*/ 0 h 461"/>
                <a:gd name="T26" fmla="*/ 2 w 11400"/>
                <a:gd name="T27" fmla="*/ 0 h 461"/>
                <a:gd name="T28" fmla="*/ 2 w 11400"/>
                <a:gd name="T29" fmla="*/ 0 h 461"/>
                <a:gd name="T30" fmla="*/ 2 w 11400"/>
                <a:gd name="T31" fmla="*/ 0 h 461"/>
                <a:gd name="T32" fmla="*/ 2 w 11400"/>
                <a:gd name="T33" fmla="*/ 0 h 461"/>
                <a:gd name="T34" fmla="*/ 2 w 11400"/>
                <a:gd name="T35" fmla="*/ 0 h 461"/>
                <a:gd name="T36" fmla="*/ 2 w 11400"/>
                <a:gd name="T37" fmla="*/ 0 h 461"/>
                <a:gd name="T38" fmla="*/ 2 w 11400"/>
                <a:gd name="T39" fmla="*/ 0 h 461"/>
                <a:gd name="T40" fmla="*/ 2 w 11400"/>
                <a:gd name="T41" fmla="*/ 0 h 461"/>
                <a:gd name="T42" fmla="*/ 2 w 11400"/>
                <a:gd name="T43" fmla="*/ 0 h 461"/>
                <a:gd name="T44" fmla="*/ 2 w 11400"/>
                <a:gd name="T45" fmla="*/ 0 h 461"/>
                <a:gd name="T46" fmla="*/ 2 w 11400"/>
                <a:gd name="T47" fmla="*/ 0 h 461"/>
                <a:gd name="T48" fmla="*/ 1 w 11400"/>
                <a:gd name="T49" fmla="*/ 0 h 461"/>
                <a:gd name="T50" fmla="*/ 1 w 11400"/>
                <a:gd name="T51" fmla="*/ 0 h 461"/>
                <a:gd name="T52" fmla="*/ 1 w 11400"/>
                <a:gd name="T53" fmla="*/ 0 h 461"/>
                <a:gd name="T54" fmla="*/ 1 w 11400"/>
                <a:gd name="T55" fmla="*/ 0 h 461"/>
                <a:gd name="T56" fmla="*/ 1 w 11400"/>
                <a:gd name="T57" fmla="*/ 0 h 461"/>
                <a:gd name="T58" fmla="*/ 1 w 11400"/>
                <a:gd name="T59" fmla="*/ 0 h 461"/>
                <a:gd name="T60" fmla="*/ 1 w 11400"/>
                <a:gd name="T61" fmla="*/ 0 h 461"/>
                <a:gd name="T62" fmla="*/ 1 w 11400"/>
                <a:gd name="T63" fmla="*/ 0 h 461"/>
                <a:gd name="T64" fmla="*/ 1 w 11400"/>
                <a:gd name="T65" fmla="*/ 0 h 461"/>
                <a:gd name="T66" fmla="*/ 1 w 11400"/>
                <a:gd name="T67" fmla="*/ 0 h 461"/>
                <a:gd name="T68" fmla="*/ 1 w 11400"/>
                <a:gd name="T69" fmla="*/ 0 h 461"/>
                <a:gd name="T70" fmla="*/ 1 w 11400"/>
                <a:gd name="T71" fmla="*/ 0 h 461"/>
                <a:gd name="T72" fmla="*/ 1 w 11400"/>
                <a:gd name="T73" fmla="*/ 0 h 461"/>
                <a:gd name="T74" fmla="*/ 1 w 11400"/>
                <a:gd name="T75" fmla="*/ 0 h 461"/>
                <a:gd name="T76" fmla="*/ 1 w 11400"/>
                <a:gd name="T77" fmla="*/ 0 h 461"/>
                <a:gd name="T78" fmla="*/ 1 w 11400"/>
                <a:gd name="T79" fmla="*/ 0 h 461"/>
                <a:gd name="T80" fmla="*/ 1 w 11400"/>
                <a:gd name="T81" fmla="*/ 0 h 461"/>
                <a:gd name="T82" fmla="*/ 1 w 11400"/>
                <a:gd name="T83" fmla="*/ 0 h 461"/>
                <a:gd name="T84" fmla="*/ 1 w 11400"/>
                <a:gd name="T85" fmla="*/ 0 h 461"/>
                <a:gd name="T86" fmla="*/ 1 w 11400"/>
                <a:gd name="T87" fmla="*/ 0 h 461"/>
                <a:gd name="T88" fmla="*/ 1 w 11400"/>
                <a:gd name="T89" fmla="*/ 0 h 461"/>
                <a:gd name="T90" fmla="*/ 1 w 11400"/>
                <a:gd name="T91" fmla="*/ 0 h 461"/>
                <a:gd name="T92" fmla="*/ 0 w 11400"/>
                <a:gd name="T93" fmla="*/ 0 h 461"/>
                <a:gd name="T94" fmla="*/ 0 w 11400"/>
                <a:gd name="T95" fmla="*/ 0 h 461"/>
                <a:gd name="T96" fmla="*/ 0 w 11400"/>
                <a:gd name="T97" fmla="*/ 0 h 461"/>
                <a:gd name="T98" fmla="*/ 0 w 11400"/>
                <a:gd name="T99" fmla="*/ 0 h 461"/>
                <a:gd name="T100" fmla="*/ 0 w 11400"/>
                <a:gd name="T101" fmla="*/ 0 h 461"/>
                <a:gd name="T102" fmla="*/ 0 w 11400"/>
                <a:gd name="T103" fmla="*/ 0 h 461"/>
                <a:gd name="T104" fmla="*/ 0 w 11400"/>
                <a:gd name="T105" fmla="*/ 0 h 461"/>
                <a:gd name="T106" fmla="*/ 0 w 11400"/>
                <a:gd name="T107" fmla="*/ 0 h 461"/>
                <a:gd name="T108" fmla="*/ 0 w 11400"/>
                <a:gd name="T109" fmla="*/ 0 h 461"/>
                <a:gd name="T110" fmla="*/ 0 w 11400"/>
                <a:gd name="T111" fmla="*/ 0 h 461"/>
                <a:gd name="T112" fmla="*/ 0 w 11400"/>
                <a:gd name="T113" fmla="*/ 0 h 461"/>
                <a:gd name="T114" fmla="*/ 0 w 11400"/>
                <a:gd name="T115" fmla="*/ 0 h 461"/>
                <a:gd name="T116" fmla="*/ 0 w 11400"/>
                <a:gd name="T117" fmla="*/ 0 h 461"/>
                <a:gd name="T118" fmla="*/ 0 w 11400"/>
                <a:gd name="T119" fmla="*/ 0 h 461"/>
                <a:gd name="T120" fmla="*/ 0 w 11400"/>
                <a:gd name="T121" fmla="*/ 0 h 461"/>
                <a:gd name="T122" fmla="*/ 0 w 11400"/>
                <a:gd name="T123" fmla="*/ 0 h 46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400" h="461">
                  <a:moveTo>
                    <a:pt x="11399" y="456"/>
                  </a:moveTo>
                  <a:lnTo>
                    <a:pt x="11399" y="401"/>
                  </a:lnTo>
                  <a:lnTo>
                    <a:pt x="11370" y="401"/>
                  </a:lnTo>
                  <a:cubicBezTo>
                    <a:pt x="11344" y="401"/>
                    <a:pt x="11335" y="388"/>
                    <a:pt x="11335" y="364"/>
                  </a:cubicBezTo>
                  <a:lnTo>
                    <a:pt x="11335" y="4"/>
                  </a:lnTo>
                  <a:lnTo>
                    <a:pt x="11271" y="4"/>
                  </a:lnTo>
                  <a:lnTo>
                    <a:pt x="11271" y="367"/>
                  </a:lnTo>
                  <a:cubicBezTo>
                    <a:pt x="11271" y="415"/>
                    <a:pt x="11297" y="456"/>
                    <a:pt x="11359" y="456"/>
                  </a:cubicBezTo>
                  <a:lnTo>
                    <a:pt x="11399" y="456"/>
                  </a:lnTo>
                  <a:close/>
                  <a:moveTo>
                    <a:pt x="11113" y="269"/>
                  </a:moveTo>
                  <a:lnTo>
                    <a:pt x="10968" y="269"/>
                  </a:lnTo>
                  <a:cubicBezTo>
                    <a:pt x="10969" y="249"/>
                    <a:pt x="10970" y="240"/>
                    <a:pt x="10976" y="225"/>
                  </a:cubicBezTo>
                  <a:cubicBezTo>
                    <a:pt x="10987" y="201"/>
                    <a:pt x="11010" y="185"/>
                    <a:pt x="11041" y="185"/>
                  </a:cubicBezTo>
                  <a:cubicBezTo>
                    <a:pt x="11071" y="185"/>
                    <a:pt x="11094" y="201"/>
                    <a:pt x="11104" y="225"/>
                  </a:cubicBezTo>
                  <a:cubicBezTo>
                    <a:pt x="11110" y="240"/>
                    <a:pt x="11112" y="249"/>
                    <a:pt x="11113" y="269"/>
                  </a:cubicBezTo>
                  <a:close/>
                  <a:moveTo>
                    <a:pt x="11177" y="314"/>
                  </a:moveTo>
                  <a:lnTo>
                    <a:pt x="11177" y="286"/>
                  </a:lnTo>
                  <a:cubicBezTo>
                    <a:pt x="11177" y="194"/>
                    <a:pt x="11127" y="131"/>
                    <a:pt x="11041" y="131"/>
                  </a:cubicBezTo>
                  <a:cubicBezTo>
                    <a:pt x="10958" y="131"/>
                    <a:pt x="10904" y="191"/>
                    <a:pt x="10904" y="295"/>
                  </a:cubicBezTo>
                  <a:cubicBezTo>
                    <a:pt x="10904" y="418"/>
                    <a:pt x="10968" y="460"/>
                    <a:pt x="11049" y="460"/>
                  </a:cubicBezTo>
                  <a:cubicBezTo>
                    <a:pt x="11105" y="460"/>
                    <a:pt x="11136" y="443"/>
                    <a:pt x="11169" y="410"/>
                  </a:cubicBezTo>
                  <a:lnTo>
                    <a:pt x="11128" y="371"/>
                  </a:lnTo>
                  <a:cubicBezTo>
                    <a:pt x="11105" y="394"/>
                    <a:pt x="11086" y="404"/>
                    <a:pt x="11050" y="404"/>
                  </a:cubicBezTo>
                  <a:cubicBezTo>
                    <a:pt x="10997" y="404"/>
                    <a:pt x="10968" y="369"/>
                    <a:pt x="10968" y="314"/>
                  </a:cubicBezTo>
                  <a:lnTo>
                    <a:pt x="11177" y="314"/>
                  </a:lnTo>
                  <a:close/>
                  <a:moveTo>
                    <a:pt x="10821" y="134"/>
                  </a:moveTo>
                  <a:lnTo>
                    <a:pt x="10756" y="134"/>
                  </a:lnTo>
                  <a:lnTo>
                    <a:pt x="10756" y="456"/>
                  </a:lnTo>
                  <a:lnTo>
                    <a:pt x="10821" y="456"/>
                  </a:lnTo>
                  <a:lnTo>
                    <a:pt x="10821" y="134"/>
                  </a:lnTo>
                  <a:close/>
                  <a:moveTo>
                    <a:pt x="10823" y="2"/>
                  </a:moveTo>
                  <a:lnTo>
                    <a:pt x="10754" y="2"/>
                  </a:lnTo>
                  <a:lnTo>
                    <a:pt x="10754" y="71"/>
                  </a:lnTo>
                  <a:lnTo>
                    <a:pt x="10823" y="71"/>
                  </a:lnTo>
                  <a:lnTo>
                    <a:pt x="10823" y="2"/>
                  </a:lnTo>
                  <a:close/>
                  <a:moveTo>
                    <a:pt x="10676" y="456"/>
                  </a:moveTo>
                  <a:lnTo>
                    <a:pt x="10514" y="181"/>
                  </a:lnTo>
                  <a:lnTo>
                    <a:pt x="10661" y="4"/>
                  </a:lnTo>
                  <a:lnTo>
                    <a:pt x="10577" y="4"/>
                  </a:lnTo>
                  <a:lnTo>
                    <a:pt x="10392" y="232"/>
                  </a:lnTo>
                  <a:lnTo>
                    <a:pt x="10392" y="4"/>
                  </a:lnTo>
                  <a:lnTo>
                    <a:pt x="10324" y="4"/>
                  </a:lnTo>
                  <a:lnTo>
                    <a:pt x="10324" y="456"/>
                  </a:lnTo>
                  <a:lnTo>
                    <a:pt x="10392" y="456"/>
                  </a:lnTo>
                  <a:lnTo>
                    <a:pt x="10392" y="325"/>
                  </a:lnTo>
                  <a:lnTo>
                    <a:pt x="10468" y="234"/>
                  </a:lnTo>
                  <a:lnTo>
                    <a:pt x="10596" y="456"/>
                  </a:lnTo>
                  <a:lnTo>
                    <a:pt x="10676" y="456"/>
                  </a:lnTo>
                  <a:close/>
                  <a:moveTo>
                    <a:pt x="10059" y="456"/>
                  </a:moveTo>
                  <a:lnTo>
                    <a:pt x="10059" y="134"/>
                  </a:lnTo>
                  <a:lnTo>
                    <a:pt x="9994" y="134"/>
                  </a:lnTo>
                  <a:lnTo>
                    <a:pt x="9994" y="331"/>
                  </a:lnTo>
                  <a:cubicBezTo>
                    <a:pt x="9994" y="380"/>
                    <a:pt x="9963" y="402"/>
                    <a:pt x="9927" y="402"/>
                  </a:cubicBezTo>
                  <a:cubicBezTo>
                    <a:pt x="9891" y="402"/>
                    <a:pt x="9862" y="381"/>
                    <a:pt x="9862" y="331"/>
                  </a:cubicBezTo>
                  <a:lnTo>
                    <a:pt x="9862" y="134"/>
                  </a:lnTo>
                  <a:lnTo>
                    <a:pt x="9798" y="134"/>
                  </a:lnTo>
                  <a:lnTo>
                    <a:pt x="9798" y="340"/>
                  </a:lnTo>
                  <a:cubicBezTo>
                    <a:pt x="9798" y="376"/>
                    <a:pt x="9805" y="407"/>
                    <a:pt x="9830" y="431"/>
                  </a:cubicBezTo>
                  <a:cubicBezTo>
                    <a:pt x="9849" y="449"/>
                    <a:pt x="9876" y="460"/>
                    <a:pt x="9909" y="460"/>
                  </a:cubicBezTo>
                  <a:cubicBezTo>
                    <a:pt x="9942" y="460"/>
                    <a:pt x="9973" y="448"/>
                    <a:pt x="9995" y="424"/>
                  </a:cubicBezTo>
                  <a:lnTo>
                    <a:pt x="9995" y="456"/>
                  </a:lnTo>
                  <a:lnTo>
                    <a:pt x="10059" y="456"/>
                  </a:lnTo>
                  <a:close/>
                  <a:moveTo>
                    <a:pt x="9709" y="456"/>
                  </a:moveTo>
                  <a:lnTo>
                    <a:pt x="9709" y="399"/>
                  </a:lnTo>
                  <a:lnTo>
                    <a:pt x="9548" y="399"/>
                  </a:lnTo>
                  <a:lnTo>
                    <a:pt x="9709" y="186"/>
                  </a:lnTo>
                  <a:lnTo>
                    <a:pt x="9709" y="134"/>
                  </a:lnTo>
                  <a:lnTo>
                    <a:pt x="9478" y="134"/>
                  </a:lnTo>
                  <a:lnTo>
                    <a:pt x="9478" y="192"/>
                  </a:lnTo>
                  <a:lnTo>
                    <a:pt x="9629" y="192"/>
                  </a:lnTo>
                  <a:lnTo>
                    <a:pt x="9469" y="405"/>
                  </a:lnTo>
                  <a:lnTo>
                    <a:pt x="9469" y="456"/>
                  </a:lnTo>
                  <a:lnTo>
                    <a:pt x="9709" y="456"/>
                  </a:lnTo>
                  <a:close/>
                  <a:moveTo>
                    <a:pt x="9269" y="456"/>
                  </a:moveTo>
                  <a:lnTo>
                    <a:pt x="9269" y="401"/>
                  </a:lnTo>
                  <a:lnTo>
                    <a:pt x="9242" y="401"/>
                  </a:lnTo>
                  <a:cubicBezTo>
                    <a:pt x="9218" y="401"/>
                    <a:pt x="9207" y="387"/>
                    <a:pt x="9207" y="364"/>
                  </a:cubicBezTo>
                  <a:lnTo>
                    <a:pt x="9207" y="190"/>
                  </a:lnTo>
                  <a:lnTo>
                    <a:pt x="9269" y="190"/>
                  </a:lnTo>
                  <a:lnTo>
                    <a:pt x="9269" y="140"/>
                  </a:lnTo>
                  <a:lnTo>
                    <a:pt x="9207" y="140"/>
                  </a:lnTo>
                  <a:lnTo>
                    <a:pt x="9207" y="42"/>
                  </a:lnTo>
                  <a:lnTo>
                    <a:pt x="9142" y="42"/>
                  </a:lnTo>
                  <a:lnTo>
                    <a:pt x="9142" y="140"/>
                  </a:lnTo>
                  <a:lnTo>
                    <a:pt x="9105" y="140"/>
                  </a:lnTo>
                  <a:lnTo>
                    <a:pt x="9105" y="190"/>
                  </a:lnTo>
                  <a:lnTo>
                    <a:pt x="9142" y="190"/>
                  </a:lnTo>
                  <a:lnTo>
                    <a:pt x="9142" y="367"/>
                  </a:lnTo>
                  <a:cubicBezTo>
                    <a:pt x="9142" y="413"/>
                    <a:pt x="9170" y="456"/>
                    <a:pt x="9230" y="456"/>
                  </a:cubicBezTo>
                  <a:lnTo>
                    <a:pt x="9269" y="456"/>
                  </a:lnTo>
                  <a:close/>
                  <a:moveTo>
                    <a:pt x="8961" y="340"/>
                  </a:moveTo>
                  <a:cubicBezTo>
                    <a:pt x="8961" y="363"/>
                    <a:pt x="8956" y="378"/>
                    <a:pt x="8947" y="388"/>
                  </a:cubicBezTo>
                  <a:cubicBezTo>
                    <a:pt x="8929" y="404"/>
                    <a:pt x="8911" y="406"/>
                    <a:pt x="8886" y="406"/>
                  </a:cubicBezTo>
                  <a:cubicBezTo>
                    <a:pt x="8846" y="406"/>
                    <a:pt x="8827" y="390"/>
                    <a:pt x="8827" y="361"/>
                  </a:cubicBezTo>
                  <a:cubicBezTo>
                    <a:pt x="8827" y="331"/>
                    <a:pt x="8847" y="314"/>
                    <a:pt x="8885" y="314"/>
                  </a:cubicBezTo>
                  <a:lnTo>
                    <a:pt x="8961" y="314"/>
                  </a:lnTo>
                  <a:lnTo>
                    <a:pt x="8961" y="340"/>
                  </a:lnTo>
                  <a:close/>
                  <a:moveTo>
                    <a:pt x="9025" y="456"/>
                  </a:moveTo>
                  <a:lnTo>
                    <a:pt x="9025" y="241"/>
                  </a:lnTo>
                  <a:cubicBezTo>
                    <a:pt x="9025" y="168"/>
                    <a:pt x="8981" y="131"/>
                    <a:pt x="8893" y="131"/>
                  </a:cubicBezTo>
                  <a:cubicBezTo>
                    <a:pt x="8839" y="131"/>
                    <a:pt x="8807" y="141"/>
                    <a:pt x="8777" y="177"/>
                  </a:cubicBezTo>
                  <a:lnTo>
                    <a:pt x="8820" y="217"/>
                  </a:lnTo>
                  <a:cubicBezTo>
                    <a:pt x="8837" y="194"/>
                    <a:pt x="8854" y="186"/>
                    <a:pt x="8890" y="186"/>
                  </a:cubicBezTo>
                  <a:cubicBezTo>
                    <a:pt x="8940" y="186"/>
                    <a:pt x="8961" y="205"/>
                    <a:pt x="8961" y="246"/>
                  </a:cubicBezTo>
                  <a:lnTo>
                    <a:pt x="8961" y="269"/>
                  </a:lnTo>
                  <a:lnTo>
                    <a:pt x="8875" y="269"/>
                  </a:lnTo>
                  <a:cubicBezTo>
                    <a:pt x="8802" y="269"/>
                    <a:pt x="8764" y="308"/>
                    <a:pt x="8764" y="362"/>
                  </a:cubicBezTo>
                  <a:cubicBezTo>
                    <a:pt x="8764" y="389"/>
                    <a:pt x="8773" y="414"/>
                    <a:pt x="8790" y="431"/>
                  </a:cubicBezTo>
                  <a:cubicBezTo>
                    <a:pt x="8809" y="451"/>
                    <a:pt x="8836" y="460"/>
                    <a:pt x="8876" y="460"/>
                  </a:cubicBezTo>
                  <a:cubicBezTo>
                    <a:pt x="8916" y="460"/>
                    <a:pt x="8938" y="451"/>
                    <a:pt x="8962" y="427"/>
                  </a:cubicBezTo>
                  <a:lnTo>
                    <a:pt x="8962" y="456"/>
                  </a:lnTo>
                  <a:lnTo>
                    <a:pt x="9025" y="456"/>
                  </a:lnTo>
                  <a:close/>
                  <a:moveTo>
                    <a:pt x="8861" y="4"/>
                  </a:moveTo>
                  <a:lnTo>
                    <a:pt x="8802" y="4"/>
                  </a:lnTo>
                  <a:lnTo>
                    <a:pt x="8802" y="73"/>
                  </a:lnTo>
                  <a:lnTo>
                    <a:pt x="8861" y="73"/>
                  </a:lnTo>
                  <a:lnTo>
                    <a:pt x="8861" y="4"/>
                  </a:lnTo>
                  <a:close/>
                  <a:moveTo>
                    <a:pt x="8998" y="4"/>
                  </a:moveTo>
                  <a:lnTo>
                    <a:pt x="8940" y="4"/>
                  </a:lnTo>
                  <a:lnTo>
                    <a:pt x="8940" y="73"/>
                  </a:lnTo>
                  <a:lnTo>
                    <a:pt x="8998" y="73"/>
                  </a:lnTo>
                  <a:lnTo>
                    <a:pt x="8998" y="4"/>
                  </a:lnTo>
                  <a:close/>
                  <a:moveTo>
                    <a:pt x="8684" y="456"/>
                  </a:moveTo>
                  <a:lnTo>
                    <a:pt x="8684" y="401"/>
                  </a:lnTo>
                  <a:lnTo>
                    <a:pt x="8657" y="401"/>
                  </a:lnTo>
                  <a:cubicBezTo>
                    <a:pt x="8633" y="401"/>
                    <a:pt x="8621" y="387"/>
                    <a:pt x="8621" y="364"/>
                  </a:cubicBezTo>
                  <a:lnTo>
                    <a:pt x="8621" y="190"/>
                  </a:lnTo>
                  <a:lnTo>
                    <a:pt x="8684" y="190"/>
                  </a:lnTo>
                  <a:lnTo>
                    <a:pt x="8684" y="140"/>
                  </a:lnTo>
                  <a:lnTo>
                    <a:pt x="8621" y="140"/>
                  </a:lnTo>
                  <a:lnTo>
                    <a:pt x="8621" y="42"/>
                  </a:lnTo>
                  <a:lnTo>
                    <a:pt x="8557" y="42"/>
                  </a:lnTo>
                  <a:lnTo>
                    <a:pt x="8557" y="140"/>
                  </a:lnTo>
                  <a:lnTo>
                    <a:pt x="8520" y="140"/>
                  </a:lnTo>
                  <a:lnTo>
                    <a:pt x="8520" y="190"/>
                  </a:lnTo>
                  <a:lnTo>
                    <a:pt x="8557" y="190"/>
                  </a:lnTo>
                  <a:lnTo>
                    <a:pt x="8557" y="367"/>
                  </a:lnTo>
                  <a:cubicBezTo>
                    <a:pt x="8557" y="413"/>
                    <a:pt x="8585" y="456"/>
                    <a:pt x="8645" y="456"/>
                  </a:cubicBezTo>
                  <a:lnTo>
                    <a:pt x="8684" y="456"/>
                  </a:lnTo>
                  <a:close/>
                  <a:moveTo>
                    <a:pt x="8437" y="134"/>
                  </a:moveTo>
                  <a:lnTo>
                    <a:pt x="8372" y="134"/>
                  </a:lnTo>
                  <a:lnTo>
                    <a:pt x="8372" y="456"/>
                  </a:lnTo>
                  <a:lnTo>
                    <a:pt x="8437" y="456"/>
                  </a:lnTo>
                  <a:lnTo>
                    <a:pt x="8437" y="134"/>
                  </a:lnTo>
                  <a:close/>
                  <a:moveTo>
                    <a:pt x="8439" y="2"/>
                  </a:moveTo>
                  <a:lnTo>
                    <a:pt x="8370" y="2"/>
                  </a:lnTo>
                  <a:lnTo>
                    <a:pt x="8370" y="71"/>
                  </a:lnTo>
                  <a:lnTo>
                    <a:pt x="8439" y="71"/>
                  </a:lnTo>
                  <a:lnTo>
                    <a:pt x="8439" y="2"/>
                  </a:lnTo>
                  <a:close/>
                  <a:moveTo>
                    <a:pt x="8271" y="358"/>
                  </a:moveTo>
                  <a:cubicBezTo>
                    <a:pt x="8271" y="301"/>
                    <a:pt x="8235" y="272"/>
                    <a:pt x="8175" y="267"/>
                  </a:cubicBezTo>
                  <a:lnTo>
                    <a:pt x="8124" y="263"/>
                  </a:lnTo>
                  <a:cubicBezTo>
                    <a:pt x="8090" y="260"/>
                    <a:pt x="8080" y="245"/>
                    <a:pt x="8080" y="226"/>
                  </a:cubicBezTo>
                  <a:cubicBezTo>
                    <a:pt x="8080" y="202"/>
                    <a:pt x="8099" y="185"/>
                    <a:pt x="8138" y="185"/>
                  </a:cubicBezTo>
                  <a:cubicBezTo>
                    <a:pt x="8169" y="185"/>
                    <a:pt x="8197" y="191"/>
                    <a:pt x="8218" y="208"/>
                  </a:cubicBezTo>
                  <a:lnTo>
                    <a:pt x="8258" y="167"/>
                  </a:lnTo>
                  <a:cubicBezTo>
                    <a:pt x="8228" y="141"/>
                    <a:pt x="8187" y="131"/>
                    <a:pt x="8139" y="131"/>
                  </a:cubicBezTo>
                  <a:cubicBezTo>
                    <a:pt x="8072" y="131"/>
                    <a:pt x="8018" y="166"/>
                    <a:pt x="8018" y="229"/>
                  </a:cubicBezTo>
                  <a:cubicBezTo>
                    <a:pt x="8018" y="286"/>
                    <a:pt x="8053" y="313"/>
                    <a:pt x="8113" y="318"/>
                  </a:cubicBezTo>
                  <a:lnTo>
                    <a:pt x="8164" y="322"/>
                  </a:lnTo>
                  <a:cubicBezTo>
                    <a:pt x="8195" y="325"/>
                    <a:pt x="8207" y="339"/>
                    <a:pt x="8207" y="361"/>
                  </a:cubicBezTo>
                  <a:cubicBezTo>
                    <a:pt x="8207" y="391"/>
                    <a:pt x="8176" y="405"/>
                    <a:pt x="8137" y="405"/>
                  </a:cubicBezTo>
                  <a:cubicBezTo>
                    <a:pt x="8105" y="405"/>
                    <a:pt x="8070" y="398"/>
                    <a:pt x="8044" y="371"/>
                  </a:cubicBezTo>
                  <a:lnTo>
                    <a:pt x="8002" y="414"/>
                  </a:lnTo>
                  <a:cubicBezTo>
                    <a:pt x="8040" y="451"/>
                    <a:pt x="8084" y="460"/>
                    <a:pt x="8137" y="460"/>
                  </a:cubicBezTo>
                  <a:cubicBezTo>
                    <a:pt x="8214" y="460"/>
                    <a:pt x="8271" y="425"/>
                    <a:pt x="8271" y="358"/>
                  </a:cubicBezTo>
                  <a:close/>
                  <a:moveTo>
                    <a:pt x="7990" y="161"/>
                  </a:moveTo>
                  <a:cubicBezTo>
                    <a:pt x="7967" y="139"/>
                    <a:pt x="7944" y="131"/>
                    <a:pt x="7913" y="131"/>
                  </a:cubicBezTo>
                  <a:cubicBezTo>
                    <a:pt x="7877" y="131"/>
                    <a:pt x="7844" y="147"/>
                    <a:pt x="7827" y="169"/>
                  </a:cubicBezTo>
                  <a:lnTo>
                    <a:pt x="7827" y="134"/>
                  </a:lnTo>
                  <a:lnTo>
                    <a:pt x="7764" y="134"/>
                  </a:lnTo>
                  <a:lnTo>
                    <a:pt x="7764" y="456"/>
                  </a:lnTo>
                  <a:lnTo>
                    <a:pt x="7828" y="456"/>
                  </a:lnTo>
                  <a:lnTo>
                    <a:pt x="7828" y="261"/>
                  </a:lnTo>
                  <a:cubicBezTo>
                    <a:pt x="7828" y="216"/>
                    <a:pt x="7858" y="188"/>
                    <a:pt x="7892" y="188"/>
                  </a:cubicBezTo>
                  <a:cubicBezTo>
                    <a:pt x="7915" y="188"/>
                    <a:pt x="7926" y="195"/>
                    <a:pt x="7941" y="210"/>
                  </a:cubicBezTo>
                  <a:lnTo>
                    <a:pt x="7990" y="161"/>
                  </a:lnTo>
                  <a:close/>
                  <a:moveTo>
                    <a:pt x="7604" y="269"/>
                  </a:moveTo>
                  <a:lnTo>
                    <a:pt x="7459" y="269"/>
                  </a:lnTo>
                  <a:cubicBezTo>
                    <a:pt x="7460" y="249"/>
                    <a:pt x="7461" y="240"/>
                    <a:pt x="7468" y="225"/>
                  </a:cubicBezTo>
                  <a:cubicBezTo>
                    <a:pt x="7478" y="201"/>
                    <a:pt x="7501" y="185"/>
                    <a:pt x="7532" y="185"/>
                  </a:cubicBezTo>
                  <a:cubicBezTo>
                    <a:pt x="7562" y="185"/>
                    <a:pt x="7585" y="201"/>
                    <a:pt x="7595" y="225"/>
                  </a:cubicBezTo>
                  <a:cubicBezTo>
                    <a:pt x="7602" y="240"/>
                    <a:pt x="7604" y="249"/>
                    <a:pt x="7604" y="269"/>
                  </a:cubicBezTo>
                  <a:close/>
                  <a:moveTo>
                    <a:pt x="7668" y="314"/>
                  </a:moveTo>
                  <a:lnTo>
                    <a:pt x="7668" y="286"/>
                  </a:lnTo>
                  <a:cubicBezTo>
                    <a:pt x="7668" y="194"/>
                    <a:pt x="7618" y="131"/>
                    <a:pt x="7532" y="131"/>
                  </a:cubicBezTo>
                  <a:cubicBezTo>
                    <a:pt x="7449" y="131"/>
                    <a:pt x="7395" y="191"/>
                    <a:pt x="7395" y="295"/>
                  </a:cubicBezTo>
                  <a:cubicBezTo>
                    <a:pt x="7395" y="418"/>
                    <a:pt x="7459" y="460"/>
                    <a:pt x="7540" y="460"/>
                  </a:cubicBezTo>
                  <a:cubicBezTo>
                    <a:pt x="7597" y="460"/>
                    <a:pt x="7628" y="443"/>
                    <a:pt x="7661" y="410"/>
                  </a:cubicBezTo>
                  <a:lnTo>
                    <a:pt x="7619" y="371"/>
                  </a:lnTo>
                  <a:cubicBezTo>
                    <a:pt x="7597" y="394"/>
                    <a:pt x="7577" y="404"/>
                    <a:pt x="7541" y="404"/>
                  </a:cubicBezTo>
                  <a:cubicBezTo>
                    <a:pt x="7489" y="404"/>
                    <a:pt x="7459" y="369"/>
                    <a:pt x="7459" y="314"/>
                  </a:cubicBezTo>
                  <a:lnTo>
                    <a:pt x="7668" y="314"/>
                  </a:lnTo>
                  <a:close/>
                  <a:moveTo>
                    <a:pt x="7352" y="134"/>
                  </a:moveTo>
                  <a:lnTo>
                    <a:pt x="7284" y="134"/>
                  </a:lnTo>
                  <a:lnTo>
                    <a:pt x="7208" y="361"/>
                  </a:lnTo>
                  <a:lnTo>
                    <a:pt x="7132" y="134"/>
                  </a:lnTo>
                  <a:lnTo>
                    <a:pt x="7063" y="134"/>
                  </a:lnTo>
                  <a:lnTo>
                    <a:pt x="7181" y="456"/>
                  </a:lnTo>
                  <a:lnTo>
                    <a:pt x="7234" y="456"/>
                  </a:lnTo>
                  <a:lnTo>
                    <a:pt x="7352" y="134"/>
                  </a:lnTo>
                  <a:close/>
                  <a:moveTo>
                    <a:pt x="6997" y="134"/>
                  </a:moveTo>
                  <a:lnTo>
                    <a:pt x="6932" y="134"/>
                  </a:lnTo>
                  <a:lnTo>
                    <a:pt x="6932" y="456"/>
                  </a:lnTo>
                  <a:lnTo>
                    <a:pt x="6997" y="456"/>
                  </a:lnTo>
                  <a:lnTo>
                    <a:pt x="6997" y="134"/>
                  </a:lnTo>
                  <a:close/>
                  <a:moveTo>
                    <a:pt x="6999" y="2"/>
                  </a:moveTo>
                  <a:lnTo>
                    <a:pt x="6930" y="2"/>
                  </a:lnTo>
                  <a:lnTo>
                    <a:pt x="6930" y="71"/>
                  </a:lnTo>
                  <a:lnTo>
                    <a:pt x="6999" y="71"/>
                  </a:lnTo>
                  <a:lnTo>
                    <a:pt x="6999" y="2"/>
                  </a:lnTo>
                  <a:close/>
                  <a:moveTo>
                    <a:pt x="6823" y="456"/>
                  </a:moveTo>
                  <a:lnTo>
                    <a:pt x="6823" y="251"/>
                  </a:lnTo>
                  <a:cubicBezTo>
                    <a:pt x="6823" y="214"/>
                    <a:pt x="6816" y="184"/>
                    <a:pt x="6791" y="160"/>
                  </a:cubicBezTo>
                  <a:cubicBezTo>
                    <a:pt x="6772" y="141"/>
                    <a:pt x="6745" y="131"/>
                    <a:pt x="6711" y="131"/>
                  </a:cubicBezTo>
                  <a:cubicBezTo>
                    <a:pt x="6679" y="131"/>
                    <a:pt x="6648" y="143"/>
                    <a:pt x="6626" y="167"/>
                  </a:cubicBezTo>
                  <a:lnTo>
                    <a:pt x="6626" y="134"/>
                  </a:lnTo>
                  <a:lnTo>
                    <a:pt x="6562" y="134"/>
                  </a:lnTo>
                  <a:lnTo>
                    <a:pt x="6562" y="456"/>
                  </a:lnTo>
                  <a:lnTo>
                    <a:pt x="6627" y="456"/>
                  </a:lnTo>
                  <a:lnTo>
                    <a:pt x="6627" y="260"/>
                  </a:lnTo>
                  <a:cubicBezTo>
                    <a:pt x="6627" y="211"/>
                    <a:pt x="6657" y="188"/>
                    <a:pt x="6694" y="188"/>
                  </a:cubicBezTo>
                  <a:cubicBezTo>
                    <a:pt x="6730" y="188"/>
                    <a:pt x="6758" y="210"/>
                    <a:pt x="6758" y="260"/>
                  </a:cubicBezTo>
                  <a:lnTo>
                    <a:pt x="6758" y="456"/>
                  </a:lnTo>
                  <a:lnTo>
                    <a:pt x="6823" y="456"/>
                  </a:lnTo>
                  <a:close/>
                  <a:moveTo>
                    <a:pt x="6449" y="304"/>
                  </a:moveTo>
                  <a:lnTo>
                    <a:pt x="6449" y="4"/>
                  </a:lnTo>
                  <a:lnTo>
                    <a:pt x="6381" y="4"/>
                  </a:lnTo>
                  <a:lnTo>
                    <a:pt x="6381" y="301"/>
                  </a:lnTo>
                  <a:cubicBezTo>
                    <a:pt x="6381" y="361"/>
                    <a:pt x="6343" y="399"/>
                    <a:pt x="6287" y="399"/>
                  </a:cubicBezTo>
                  <a:cubicBezTo>
                    <a:pt x="6230" y="399"/>
                    <a:pt x="6193" y="361"/>
                    <a:pt x="6193" y="301"/>
                  </a:cubicBezTo>
                  <a:lnTo>
                    <a:pt x="6193" y="4"/>
                  </a:lnTo>
                  <a:lnTo>
                    <a:pt x="6125" y="4"/>
                  </a:lnTo>
                  <a:lnTo>
                    <a:pt x="6125" y="304"/>
                  </a:lnTo>
                  <a:cubicBezTo>
                    <a:pt x="6125" y="397"/>
                    <a:pt x="6195" y="460"/>
                    <a:pt x="6287" y="460"/>
                  </a:cubicBezTo>
                  <a:cubicBezTo>
                    <a:pt x="6379" y="460"/>
                    <a:pt x="6449" y="397"/>
                    <a:pt x="6449" y="304"/>
                  </a:cubicBezTo>
                  <a:close/>
                  <a:moveTo>
                    <a:pt x="6021" y="250"/>
                  </a:moveTo>
                  <a:lnTo>
                    <a:pt x="5835" y="250"/>
                  </a:lnTo>
                  <a:lnTo>
                    <a:pt x="5835" y="310"/>
                  </a:lnTo>
                  <a:lnTo>
                    <a:pt x="6021" y="310"/>
                  </a:lnTo>
                  <a:lnTo>
                    <a:pt x="6021" y="250"/>
                  </a:lnTo>
                  <a:close/>
                  <a:moveTo>
                    <a:pt x="5743" y="358"/>
                  </a:moveTo>
                  <a:cubicBezTo>
                    <a:pt x="5743" y="301"/>
                    <a:pt x="5707" y="272"/>
                    <a:pt x="5647" y="267"/>
                  </a:cubicBezTo>
                  <a:lnTo>
                    <a:pt x="5596" y="263"/>
                  </a:lnTo>
                  <a:cubicBezTo>
                    <a:pt x="5562" y="260"/>
                    <a:pt x="5552" y="245"/>
                    <a:pt x="5552" y="226"/>
                  </a:cubicBezTo>
                  <a:cubicBezTo>
                    <a:pt x="5552" y="202"/>
                    <a:pt x="5572" y="185"/>
                    <a:pt x="5610" y="185"/>
                  </a:cubicBezTo>
                  <a:cubicBezTo>
                    <a:pt x="5641" y="185"/>
                    <a:pt x="5669" y="191"/>
                    <a:pt x="5690" y="208"/>
                  </a:cubicBezTo>
                  <a:lnTo>
                    <a:pt x="5730" y="167"/>
                  </a:lnTo>
                  <a:cubicBezTo>
                    <a:pt x="5701" y="141"/>
                    <a:pt x="5659" y="131"/>
                    <a:pt x="5611" y="131"/>
                  </a:cubicBezTo>
                  <a:cubicBezTo>
                    <a:pt x="5544" y="131"/>
                    <a:pt x="5490" y="166"/>
                    <a:pt x="5490" y="229"/>
                  </a:cubicBezTo>
                  <a:cubicBezTo>
                    <a:pt x="5490" y="286"/>
                    <a:pt x="5525" y="313"/>
                    <a:pt x="5585" y="318"/>
                  </a:cubicBezTo>
                  <a:lnTo>
                    <a:pt x="5636" y="322"/>
                  </a:lnTo>
                  <a:cubicBezTo>
                    <a:pt x="5668" y="325"/>
                    <a:pt x="5680" y="339"/>
                    <a:pt x="5680" y="361"/>
                  </a:cubicBezTo>
                  <a:cubicBezTo>
                    <a:pt x="5680" y="391"/>
                    <a:pt x="5648" y="405"/>
                    <a:pt x="5609" y="405"/>
                  </a:cubicBezTo>
                  <a:cubicBezTo>
                    <a:pt x="5577" y="405"/>
                    <a:pt x="5542" y="398"/>
                    <a:pt x="5516" y="371"/>
                  </a:cubicBezTo>
                  <a:lnTo>
                    <a:pt x="5474" y="414"/>
                  </a:lnTo>
                  <a:cubicBezTo>
                    <a:pt x="5512" y="451"/>
                    <a:pt x="5556" y="460"/>
                    <a:pt x="5609" y="460"/>
                  </a:cubicBezTo>
                  <a:cubicBezTo>
                    <a:pt x="5686" y="460"/>
                    <a:pt x="5743" y="425"/>
                    <a:pt x="5743" y="358"/>
                  </a:cubicBezTo>
                  <a:close/>
                  <a:moveTo>
                    <a:pt x="5426" y="456"/>
                  </a:moveTo>
                  <a:lnTo>
                    <a:pt x="5426" y="401"/>
                  </a:lnTo>
                  <a:lnTo>
                    <a:pt x="5399" y="401"/>
                  </a:lnTo>
                  <a:cubicBezTo>
                    <a:pt x="5375" y="401"/>
                    <a:pt x="5363" y="387"/>
                    <a:pt x="5363" y="364"/>
                  </a:cubicBezTo>
                  <a:lnTo>
                    <a:pt x="5363" y="190"/>
                  </a:lnTo>
                  <a:lnTo>
                    <a:pt x="5426" y="190"/>
                  </a:lnTo>
                  <a:lnTo>
                    <a:pt x="5426" y="140"/>
                  </a:lnTo>
                  <a:lnTo>
                    <a:pt x="5363" y="140"/>
                  </a:lnTo>
                  <a:lnTo>
                    <a:pt x="5363" y="42"/>
                  </a:lnTo>
                  <a:lnTo>
                    <a:pt x="5299" y="42"/>
                  </a:lnTo>
                  <a:lnTo>
                    <a:pt x="5299" y="140"/>
                  </a:lnTo>
                  <a:lnTo>
                    <a:pt x="5262" y="140"/>
                  </a:lnTo>
                  <a:lnTo>
                    <a:pt x="5262" y="190"/>
                  </a:lnTo>
                  <a:lnTo>
                    <a:pt x="5299" y="190"/>
                  </a:lnTo>
                  <a:lnTo>
                    <a:pt x="5299" y="367"/>
                  </a:lnTo>
                  <a:cubicBezTo>
                    <a:pt x="5299" y="413"/>
                    <a:pt x="5327" y="456"/>
                    <a:pt x="5387" y="456"/>
                  </a:cubicBezTo>
                  <a:lnTo>
                    <a:pt x="5426" y="456"/>
                  </a:lnTo>
                  <a:close/>
                  <a:moveTo>
                    <a:pt x="5182" y="456"/>
                  </a:moveTo>
                  <a:lnTo>
                    <a:pt x="5182" y="249"/>
                  </a:lnTo>
                  <a:cubicBezTo>
                    <a:pt x="5182" y="179"/>
                    <a:pt x="5142" y="131"/>
                    <a:pt x="5070" y="131"/>
                  </a:cubicBezTo>
                  <a:cubicBezTo>
                    <a:pt x="5038" y="131"/>
                    <a:pt x="5009" y="143"/>
                    <a:pt x="4987" y="167"/>
                  </a:cubicBezTo>
                  <a:lnTo>
                    <a:pt x="4987" y="4"/>
                  </a:lnTo>
                  <a:lnTo>
                    <a:pt x="4922" y="4"/>
                  </a:lnTo>
                  <a:lnTo>
                    <a:pt x="4922" y="456"/>
                  </a:lnTo>
                  <a:lnTo>
                    <a:pt x="4987" y="456"/>
                  </a:lnTo>
                  <a:lnTo>
                    <a:pt x="4987" y="259"/>
                  </a:lnTo>
                  <a:cubicBezTo>
                    <a:pt x="4987" y="211"/>
                    <a:pt x="5016" y="188"/>
                    <a:pt x="5052" y="188"/>
                  </a:cubicBezTo>
                  <a:cubicBezTo>
                    <a:pt x="5088" y="188"/>
                    <a:pt x="5117" y="210"/>
                    <a:pt x="5117" y="259"/>
                  </a:cubicBezTo>
                  <a:lnTo>
                    <a:pt x="5117" y="456"/>
                  </a:lnTo>
                  <a:lnTo>
                    <a:pt x="5182" y="456"/>
                  </a:lnTo>
                  <a:close/>
                  <a:moveTo>
                    <a:pt x="4838" y="414"/>
                  </a:moveTo>
                  <a:lnTo>
                    <a:pt x="4793" y="372"/>
                  </a:lnTo>
                  <a:cubicBezTo>
                    <a:pt x="4773" y="394"/>
                    <a:pt x="4757" y="402"/>
                    <a:pt x="4731" y="402"/>
                  </a:cubicBezTo>
                  <a:cubicBezTo>
                    <a:pt x="4707" y="402"/>
                    <a:pt x="4686" y="392"/>
                    <a:pt x="4672" y="374"/>
                  </a:cubicBezTo>
                  <a:cubicBezTo>
                    <a:pt x="4658" y="356"/>
                    <a:pt x="4653" y="333"/>
                    <a:pt x="4653" y="295"/>
                  </a:cubicBezTo>
                  <a:cubicBezTo>
                    <a:pt x="4653" y="258"/>
                    <a:pt x="4658" y="235"/>
                    <a:pt x="4672" y="217"/>
                  </a:cubicBezTo>
                  <a:cubicBezTo>
                    <a:pt x="4686" y="199"/>
                    <a:pt x="4707" y="188"/>
                    <a:pt x="4731" y="188"/>
                  </a:cubicBezTo>
                  <a:cubicBezTo>
                    <a:pt x="4757" y="188"/>
                    <a:pt x="4773" y="197"/>
                    <a:pt x="4793" y="219"/>
                  </a:cubicBezTo>
                  <a:lnTo>
                    <a:pt x="4838" y="176"/>
                  </a:lnTo>
                  <a:cubicBezTo>
                    <a:pt x="4807" y="143"/>
                    <a:pt x="4776" y="131"/>
                    <a:pt x="4731" y="131"/>
                  </a:cubicBezTo>
                  <a:cubicBezTo>
                    <a:pt x="4659" y="131"/>
                    <a:pt x="4588" y="174"/>
                    <a:pt x="4588" y="295"/>
                  </a:cubicBezTo>
                  <a:cubicBezTo>
                    <a:pt x="4588" y="416"/>
                    <a:pt x="4659" y="460"/>
                    <a:pt x="4731" y="460"/>
                  </a:cubicBezTo>
                  <a:cubicBezTo>
                    <a:pt x="4776" y="460"/>
                    <a:pt x="4807" y="447"/>
                    <a:pt x="4838" y="414"/>
                  </a:cubicBezTo>
                  <a:close/>
                  <a:moveTo>
                    <a:pt x="4445" y="269"/>
                  </a:moveTo>
                  <a:lnTo>
                    <a:pt x="4300" y="269"/>
                  </a:lnTo>
                  <a:cubicBezTo>
                    <a:pt x="4301" y="249"/>
                    <a:pt x="4302" y="240"/>
                    <a:pt x="4309" y="225"/>
                  </a:cubicBezTo>
                  <a:cubicBezTo>
                    <a:pt x="4319" y="201"/>
                    <a:pt x="4342" y="185"/>
                    <a:pt x="4373" y="185"/>
                  </a:cubicBezTo>
                  <a:cubicBezTo>
                    <a:pt x="4403" y="185"/>
                    <a:pt x="4426" y="201"/>
                    <a:pt x="4436" y="225"/>
                  </a:cubicBezTo>
                  <a:cubicBezTo>
                    <a:pt x="4443" y="240"/>
                    <a:pt x="4444" y="249"/>
                    <a:pt x="4445" y="269"/>
                  </a:cubicBezTo>
                  <a:close/>
                  <a:moveTo>
                    <a:pt x="4509" y="314"/>
                  </a:moveTo>
                  <a:lnTo>
                    <a:pt x="4509" y="286"/>
                  </a:lnTo>
                  <a:cubicBezTo>
                    <a:pt x="4509" y="194"/>
                    <a:pt x="4459" y="131"/>
                    <a:pt x="4373" y="131"/>
                  </a:cubicBezTo>
                  <a:cubicBezTo>
                    <a:pt x="4290" y="131"/>
                    <a:pt x="4236" y="191"/>
                    <a:pt x="4236" y="295"/>
                  </a:cubicBezTo>
                  <a:cubicBezTo>
                    <a:pt x="4236" y="418"/>
                    <a:pt x="4300" y="460"/>
                    <a:pt x="4381" y="460"/>
                  </a:cubicBezTo>
                  <a:cubicBezTo>
                    <a:pt x="4437" y="460"/>
                    <a:pt x="4469" y="443"/>
                    <a:pt x="4502" y="410"/>
                  </a:cubicBezTo>
                  <a:lnTo>
                    <a:pt x="4460" y="371"/>
                  </a:lnTo>
                  <a:cubicBezTo>
                    <a:pt x="4437" y="394"/>
                    <a:pt x="4418" y="404"/>
                    <a:pt x="4382" y="404"/>
                  </a:cubicBezTo>
                  <a:cubicBezTo>
                    <a:pt x="4330" y="404"/>
                    <a:pt x="4300" y="369"/>
                    <a:pt x="4300" y="314"/>
                  </a:cubicBezTo>
                  <a:lnTo>
                    <a:pt x="4509" y="314"/>
                  </a:lnTo>
                  <a:close/>
                  <a:moveTo>
                    <a:pt x="4211" y="161"/>
                  </a:moveTo>
                  <a:cubicBezTo>
                    <a:pt x="4189" y="139"/>
                    <a:pt x="4165" y="131"/>
                    <a:pt x="4134" y="131"/>
                  </a:cubicBezTo>
                  <a:cubicBezTo>
                    <a:pt x="4098" y="131"/>
                    <a:pt x="4065" y="147"/>
                    <a:pt x="4048" y="169"/>
                  </a:cubicBezTo>
                  <a:lnTo>
                    <a:pt x="4048" y="134"/>
                  </a:lnTo>
                  <a:lnTo>
                    <a:pt x="3985" y="134"/>
                  </a:lnTo>
                  <a:lnTo>
                    <a:pt x="3985" y="456"/>
                  </a:lnTo>
                  <a:lnTo>
                    <a:pt x="4050" y="456"/>
                  </a:lnTo>
                  <a:lnTo>
                    <a:pt x="4050" y="261"/>
                  </a:lnTo>
                  <a:cubicBezTo>
                    <a:pt x="4050" y="216"/>
                    <a:pt x="4079" y="188"/>
                    <a:pt x="4114" y="188"/>
                  </a:cubicBezTo>
                  <a:cubicBezTo>
                    <a:pt x="4136" y="188"/>
                    <a:pt x="4147" y="195"/>
                    <a:pt x="4162" y="210"/>
                  </a:cubicBezTo>
                  <a:lnTo>
                    <a:pt x="4211" y="161"/>
                  </a:lnTo>
                  <a:close/>
                  <a:moveTo>
                    <a:pt x="3823" y="295"/>
                  </a:moveTo>
                  <a:cubicBezTo>
                    <a:pt x="3823" y="352"/>
                    <a:pt x="3815" y="402"/>
                    <a:pt x="3756" y="402"/>
                  </a:cubicBezTo>
                  <a:cubicBezTo>
                    <a:pt x="3698" y="402"/>
                    <a:pt x="3689" y="352"/>
                    <a:pt x="3689" y="295"/>
                  </a:cubicBezTo>
                  <a:cubicBezTo>
                    <a:pt x="3689" y="238"/>
                    <a:pt x="3698" y="188"/>
                    <a:pt x="3756" y="188"/>
                  </a:cubicBezTo>
                  <a:cubicBezTo>
                    <a:pt x="3815" y="188"/>
                    <a:pt x="3823" y="238"/>
                    <a:pt x="3823" y="295"/>
                  </a:cubicBezTo>
                  <a:close/>
                  <a:moveTo>
                    <a:pt x="3888" y="295"/>
                  </a:moveTo>
                  <a:cubicBezTo>
                    <a:pt x="3888" y="246"/>
                    <a:pt x="3884" y="192"/>
                    <a:pt x="3852" y="159"/>
                  </a:cubicBezTo>
                  <a:cubicBezTo>
                    <a:pt x="3834" y="141"/>
                    <a:pt x="3806" y="131"/>
                    <a:pt x="3773" y="131"/>
                  </a:cubicBezTo>
                  <a:cubicBezTo>
                    <a:pt x="3739" y="131"/>
                    <a:pt x="3712" y="139"/>
                    <a:pt x="3689" y="167"/>
                  </a:cubicBezTo>
                  <a:lnTo>
                    <a:pt x="3689" y="4"/>
                  </a:lnTo>
                  <a:lnTo>
                    <a:pt x="3624" y="4"/>
                  </a:lnTo>
                  <a:lnTo>
                    <a:pt x="3624" y="456"/>
                  </a:lnTo>
                  <a:lnTo>
                    <a:pt x="3688" y="456"/>
                  </a:lnTo>
                  <a:lnTo>
                    <a:pt x="3688" y="422"/>
                  </a:lnTo>
                  <a:cubicBezTo>
                    <a:pt x="3712" y="451"/>
                    <a:pt x="3738" y="460"/>
                    <a:pt x="3773" y="460"/>
                  </a:cubicBezTo>
                  <a:cubicBezTo>
                    <a:pt x="3805" y="460"/>
                    <a:pt x="3834" y="449"/>
                    <a:pt x="3852" y="432"/>
                  </a:cubicBezTo>
                  <a:cubicBezTo>
                    <a:pt x="3884" y="399"/>
                    <a:pt x="3888" y="344"/>
                    <a:pt x="3888" y="295"/>
                  </a:cubicBezTo>
                  <a:close/>
                  <a:moveTo>
                    <a:pt x="3544" y="456"/>
                  </a:moveTo>
                  <a:lnTo>
                    <a:pt x="3544" y="401"/>
                  </a:lnTo>
                  <a:lnTo>
                    <a:pt x="3515" y="401"/>
                  </a:lnTo>
                  <a:cubicBezTo>
                    <a:pt x="3489" y="401"/>
                    <a:pt x="3480" y="388"/>
                    <a:pt x="3480" y="364"/>
                  </a:cubicBezTo>
                  <a:lnTo>
                    <a:pt x="3480" y="4"/>
                  </a:lnTo>
                  <a:lnTo>
                    <a:pt x="3415" y="4"/>
                  </a:lnTo>
                  <a:lnTo>
                    <a:pt x="3415" y="367"/>
                  </a:lnTo>
                  <a:cubicBezTo>
                    <a:pt x="3415" y="415"/>
                    <a:pt x="3442" y="456"/>
                    <a:pt x="3504" y="456"/>
                  </a:cubicBezTo>
                  <a:lnTo>
                    <a:pt x="3544" y="456"/>
                  </a:lnTo>
                  <a:close/>
                  <a:moveTo>
                    <a:pt x="3215" y="307"/>
                  </a:moveTo>
                  <a:lnTo>
                    <a:pt x="3076" y="307"/>
                  </a:lnTo>
                  <a:lnTo>
                    <a:pt x="3147" y="107"/>
                  </a:lnTo>
                  <a:lnTo>
                    <a:pt x="3215" y="307"/>
                  </a:lnTo>
                  <a:close/>
                  <a:moveTo>
                    <a:pt x="3339" y="456"/>
                  </a:moveTo>
                  <a:lnTo>
                    <a:pt x="3173" y="4"/>
                  </a:lnTo>
                  <a:lnTo>
                    <a:pt x="3118" y="4"/>
                  </a:lnTo>
                  <a:lnTo>
                    <a:pt x="2952" y="456"/>
                  </a:lnTo>
                  <a:lnTo>
                    <a:pt x="3025" y="456"/>
                  </a:lnTo>
                  <a:lnTo>
                    <a:pt x="3056" y="366"/>
                  </a:lnTo>
                  <a:lnTo>
                    <a:pt x="3234" y="366"/>
                  </a:lnTo>
                  <a:lnTo>
                    <a:pt x="3265" y="456"/>
                  </a:lnTo>
                  <a:lnTo>
                    <a:pt x="3339" y="456"/>
                  </a:lnTo>
                  <a:close/>
                  <a:moveTo>
                    <a:pt x="2895" y="250"/>
                  </a:moveTo>
                  <a:lnTo>
                    <a:pt x="2709" y="250"/>
                  </a:lnTo>
                  <a:lnTo>
                    <a:pt x="2709" y="310"/>
                  </a:lnTo>
                  <a:lnTo>
                    <a:pt x="2895" y="310"/>
                  </a:lnTo>
                  <a:lnTo>
                    <a:pt x="2895" y="250"/>
                  </a:lnTo>
                  <a:close/>
                  <a:moveTo>
                    <a:pt x="2609" y="456"/>
                  </a:moveTo>
                  <a:lnTo>
                    <a:pt x="2609" y="251"/>
                  </a:lnTo>
                  <a:cubicBezTo>
                    <a:pt x="2609" y="214"/>
                    <a:pt x="2601" y="184"/>
                    <a:pt x="2576" y="160"/>
                  </a:cubicBezTo>
                  <a:cubicBezTo>
                    <a:pt x="2557" y="141"/>
                    <a:pt x="2530" y="131"/>
                    <a:pt x="2497" y="131"/>
                  </a:cubicBezTo>
                  <a:cubicBezTo>
                    <a:pt x="2465" y="131"/>
                    <a:pt x="2434" y="143"/>
                    <a:pt x="2411" y="167"/>
                  </a:cubicBezTo>
                  <a:lnTo>
                    <a:pt x="2411" y="134"/>
                  </a:lnTo>
                  <a:lnTo>
                    <a:pt x="2348" y="134"/>
                  </a:lnTo>
                  <a:lnTo>
                    <a:pt x="2348" y="456"/>
                  </a:lnTo>
                  <a:lnTo>
                    <a:pt x="2413" y="456"/>
                  </a:lnTo>
                  <a:lnTo>
                    <a:pt x="2413" y="260"/>
                  </a:lnTo>
                  <a:cubicBezTo>
                    <a:pt x="2413" y="211"/>
                    <a:pt x="2443" y="188"/>
                    <a:pt x="2479" y="188"/>
                  </a:cubicBezTo>
                  <a:cubicBezTo>
                    <a:pt x="2516" y="188"/>
                    <a:pt x="2544" y="210"/>
                    <a:pt x="2544" y="260"/>
                  </a:cubicBezTo>
                  <a:lnTo>
                    <a:pt x="2544" y="456"/>
                  </a:lnTo>
                  <a:lnTo>
                    <a:pt x="2609" y="456"/>
                  </a:lnTo>
                  <a:close/>
                  <a:moveTo>
                    <a:pt x="2187" y="340"/>
                  </a:moveTo>
                  <a:cubicBezTo>
                    <a:pt x="2187" y="363"/>
                    <a:pt x="2182" y="378"/>
                    <a:pt x="2173" y="388"/>
                  </a:cubicBezTo>
                  <a:cubicBezTo>
                    <a:pt x="2156" y="404"/>
                    <a:pt x="2137" y="406"/>
                    <a:pt x="2112" y="406"/>
                  </a:cubicBezTo>
                  <a:cubicBezTo>
                    <a:pt x="2072" y="406"/>
                    <a:pt x="2053" y="390"/>
                    <a:pt x="2053" y="361"/>
                  </a:cubicBezTo>
                  <a:cubicBezTo>
                    <a:pt x="2053" y="331"/>
                    <a:pt x="2073" y="314"/>
                    <a:pt x="2111" y="314"/>
                  </a:cubicBezTo>
                  <a:lnTo>
                    <a:pt x="2187" y="314"/>
                  </a:lnTo>
                  <a:lnTo>
                    <a:pt x="2187" y="340"/>
                  </a:lnTo>
                  <a:close/>
                  <a:moveTo>
                    <a:pt x="2251" y="456"/>
                  </a:moveTo>
                  <a:lnTo>
                    <a:pt x="2251" y="241"/>
                  </a:lnTo>
                  <a:cubicBezTo>
                    <a:pt x="2251" y="168"/>
                    <a:pt x="2207" y="131"/>
                    <a:pt x="2119" y="131"/>
                  </a:cubicBezTo>
                  <a:cubicBezTo>
                    <a:pt x="2065" y="131"/>
                    <a:pt x="2034" y="141"/>
                    <a:pt x="2003" y="177"/>
                  </a:cubicBezTo>
                  <a:lnTo>
                    <a:pt x="2046" y="217"/>
                  </a:lnTo>
                  <a:cubicBezTo>
                    <a:pt x="2063" y="194"/>
                    <a:pt x="2081" y="186"/>
                    <a:pt x="2116" y="186"/>
                  </a:cubicBezTo>
                  <a:cubicBezTo>
                    <a:pt x="2166" y="186"/>
                    <a:pt x="2187" y="205"/>
                    <a:pt x="2187" y="246"/>
                  </a:cubicBezTo>
                  <a:lnTo>
                    <a:pt x="2187" y="269"/>
                  </a:lnTo>
                  <a:lnTo>
                    <a:pt x="2102" y="269"/>
                  </a:lnTo>
                  <a:cubicBezTo>
                    <a:pt x="2028" y="269"/>
                    <a:pt x="1990" y="308"/>
                    <a:pt x="1990" y="362"/>
                  </a:cubicBezTo>
                  <a:cubicBezTo>
                    <a:pt x="1990" y="389"/>
                    <a:pt x="1999" y="414"/>
                    <a:pt x="2016" y="431"/>
                  </a:cubicBezTo>
                  <a:cubicBezTo>
                    <a:pt x="2035" y="451"/>
                    <a:pt x="2062" y="460"/>
                    <a:pt x="2102" y="460"/>
                  </a:cubicBezTo>
                  <a:cubicBezTo>
                    <a:pt x="2142" y="460"/>
                    <a:pt x="2164" y="451"/>
                    <a:pt x="2188" y="427"/>
                  </a:cubicBezTo>
                  <a:lnTo>
                    <a:pt x="2188" y="456"/>
                  </a:lnTo>
                  <a:lnTo>
                    <a:pt x="2251" y="456"/>
                  </a:lnTo>
                  <a:close/>
                  <a:moveTo>
                    <a:pt x="1902" y="134"/>
                  </a:moveTo>
                  <a:lnTo>
                    <a:pt x="1837" y="134"/>
                  </a:lnTo>
                  <a:lnTo>
                    <a:pt x="1837" y="456"/>
                  </a:lnTo>
                  <a:lnTo>
                    <a:pt x="1902" y="456"/>
                  </a:lnTo>
                  <a:lnTo>
                    <a:pt x="1902" y="134"/>
                  </a:lnTo>
                  <a:close/>
                  <a:moveTo>
                    <a:pt x="1904" y="2"/>
                  </a:moveTo>
                  <a:lnTo>
                    <a:pt x="1836" y="2"/>
                  </a:lnTo>
                  <a:lnTo>
                    <a:pt x="1836" y="71"/>
                  </a:lnTo>
                  <a:lnTo>
                    <a:pt x="1904" y="71"/>
                  </a:lnTo>
                  <a:lnTo>
                    <a:pt x="1904" y="2"/>
                  </a:lnTo>
                  <a:close/>
                  <a:moveTo>
                    <a:pt x="1733" y="456"/>
                  </a:moveTo>
                  <a:lnTo>
                    <a:pt x="1733" y="401"/>
                  </a:lnTo>
                  <a:lnTo>
                    <a:pt x="1706" y="401"/>
                  </a:lnTo>
                  <a:cubicBezTo>
                    <a:pt x="1682" y="401"/>
                    <a:pt x="1670" y="387"/>
                    <a:pt x="1670" y="364"/>
                  </a:cubicBezTo>
                  <a:lnTo>
                    <a:pt x="1670" y="190"/>
                  </a:lnTo>
                  <a:lnTo>
                    <a:pt x="1733" y="190"/>
                  </a:lnTo>
                  <a:lnTo>
                    <a:pt x="1733" y="140"/>
                  </a:lnTo>
                  <a:lnTo>
                    <a:pt x="1670" y="140"/>
                  </a:lnTo>
                  <a:lnTo>
                    <a:pt x="1670" y="42"/>
                  </a:lnTo>
                  <a:lnTo>
                    <a:pt x="1606" y="42"/>
                  </a:lnTo>
                  <a:lnTo>
                    <a:pt x="1606" y="140"/>
                  </a:lnTo>
                  <a:lnTo>
                    <a:pt x="1569" y="140"/>
                  </a:lnTo>
                  <a:lnTo>
                    <a:pt x="1569" y="190"/>
                  </a:lnTo>
                  <a:lnTo>
                    <a:pt x="1606" y="190"/>
                  </a:lnTo>
                  <a:lnTo>
                    <a:pt x="1606" y="367"/>
                  </a:lnTo>
                  <a:cubicBezTo>
                    <a:pt x="1606" y="413"/>
                    <a:pt x="1634" y="456"/>
                    <a:pt x="1694" y="456"/>
                  </a:cubicBezTo>
                  <a:lnTo>
                    <a:pt x="1733" y="456"/>
                  </a:lnTo>
                  <a:close/>
                  <a:moveTo>
                    <a:pt x="1503" y="358"/>
                  </a:moveTo>
                  <a:cubicBezTo>
                    <a:pt x="1503" y="301"/>
                    <a:pt x="1468" y="272"/>
                    <a:pt x="1408" y="267"/>
                  </a:cubicBezTo>
                  <a:lnTo>
                    <a:pt x="1357" y="263"/>
                  </a:lnTo>
                  <a:cubicBezTo>
                    <a:pt x="1322" y="260"/>
                    <a:pt x="1312" y="245"/>
                    <a:pt x="1312" y="226"/>
                  </a:cubicBezTo>
                  <a:cubicBezTo>
                    <a:pt x="1312" y="202"/>
                    <a:pt x="1332" y="185"/>
                    <a:pt x="1371" y="185"/>
                  </a:cubicBezTo>
                  <a:cubicBezTo>
                    <a:pt x="1401" y="185"/>
                    <a:pt x="1430" y="191"/>
                    <a:pt x="1450" y="208"/>
                  </a:cubicBezTo>
                  <a:lnTo>
                    <a:pt x="1491" y="167"/>
                  </a:lnTo>
                  <a:cubicBezTo>
                    <a:pt x="1461" y="141"/>
                    <a:pt x="1420" y="131"/>
                    <a:pt x="1371" y="131"/>
                  </a:cubicBezTo>
                  <a:cubicBezTo>
                    <a:pt x="1304" y="131"/>
                    <a:pt x="1250" y="166"/>
                    <a:pt x="1250" y="229"/>
                  </a:cubicBezTo>
                  <a:cubicBezTo>
                    <a:pt x="1250" y="286"/>
                    <a:pt x="1285" y="313"/>
                    <a:pt x="1345" y="318"/>
                  </a:cubicBezTo>
                  <a:lnTo>
                    <a:pt x="1397" y="322"/>
                  </a:lnTo>
                  <a:cubicBezTo>
                    <a:pt x="1428" y="325"/>
                    <a:pt x="1440" y="339"/>
                    <a:pt x="1440" y="361"/>
                  </a:cubicBezTo>
                  <a:cubicBezTo>
                    <a:pt x="1440" y="391"/>
                    <a:pt x="1409" y="405"/>
                    <a:pt x="1369" y="405"/>
                  </a:cubicBezTo>
                  <a:cubicBezTo>
                    <a:pt x="1338" y="405"/>
                    <a:pt x="1303" y="398"/>
                    <a:pt x="1277" y="371"/>
                  </a:cubicBezTo>
                  <a:lnTo>
                    <a:pt x="1234" y="414"/>
                  </a:lnTo>
                  <a:cubicBezTo>
                    <a:pt x="1272" y="451"/>
                    <a:pt x="1317" y="460"/>
                    <a:pt x="1369" y="460"/>
                  </a:cubicBezTo>
                  <a:cubicBezTo>
                    <a:pt x="1446" y="460"/>
                    <a:pt x="1503" y="425"/>
                    <a:pt x="1503" y="358"/>
                  </a:cubicBezTo>
                  <a:close/>
                  <a:moveTo>
                    <a:pt x="1153" y="134"/>
                  </a:moveTo>
                  <a:lnTo>
                    <a:pt x="1088" y="134"/>
                  </a:lnTo>
                  <a:lnTo>
                    <a:pt x="1088" y="456"/>
                  </a:lnTo>
                  <a:lnTo>
                    <a:pt x="1153" y="456"/>
                  </a:lnTo>
                  <a:lnTo>
                    <a:pt x="1153" y="134"/>
                  </a:lnTo>
                  <a:close/>
                  <a:moveTo>
                    <a:pt x="1155" y="2"/>
                  </a:moveTo>
                  <a:lnTo>
                    <a:pt x="1086" y="2"/>
                  </a:lnTo>
                  <a:lnTo>
                    <a:pt x="1086" y="71"/>
                  </a:lnTo>
                  <a:lnTo>
                    <a:pt x="1155" y="71"/>
                  </a:lnTo>
                  <a:lnTo>
                    <a:pt x="1155" y="2"/>
                  </a:lnTo>
                  <a:close/>
                  <a:moveTo>
                    <a:pt x="1026" y="161"/>
                  </a:moveTo>
                  <a:cubicBezTo>
                    <a:pt x="1004" y="139"/>
                    <a:pt x="980" y="131"/>
                    <a:pt x="949" y="131"/>
                  </a:cubicBezTo>
                  <a:cubicBezTo>
                    <a:pt x="913" y="131"/>
                    <a:pt x="880" y="147"/>
                    <a:pt x="863" y="169"/>
                  </a:cubicBezTo>
                  <a:lnTo>
                    <a:pt x="863" y="134"/>
                  </a:lnTo>
                  <a:lnTo>
                    <a:pt x="800" y="134"/>
                  </a:lnTo>
                  <a:lnTo>
                    <a:pt x="800" y="456"/>
                  </a:lnTo>
                  <a:lnTo>
                    <a:pt x="865" y="456"/>
                  </a:lnTo>
                  <a:lnTo>
                    <a:pt x="865" y="261"/>
                  </a:lnTo>
                  <a:cubicBezTo>
                    <a:pt x="865" y="216"/>
                    <a:pt x="894" y="188"/>
                    <a:pt x="929" y="188"/>
                  </a:cubicBezTo>
                  <a:cubicBezTo>
                    <a:pt x="951" y="188"/>
                    <a:pt x="962" y="195"/>
                    <a:pt x="977" y="210"/>
                  </a:cubicBezTo>
                  <a:lnTo>
                    <a:pt x="1026" y="161"/>
                  </a:lnTo>
                  <a:close/>
                  <a:moveTo>
                    <a:pt x="691" y="456"/>
                  </a:moveTo>
                  <a:lnTo>
                    <a:pt x="691" y="249"/>
                  </a:lnTo>
                  <a:cubicBezTo>
                    <a:pt x="691" y="179"/>
                    <a:pt x="651" y="131"/>
                    <a:pt x="579" y="131"/>
                  </a:cubicBezTo>
                  <a:cubicBezTo>
                    <a:pt x="547" y="131"/>
                    <a:pt x="518" y="143"/>
                    <a:pt x="496" y="167"/>
                  </a:cubicBezTo>
                  <a:lnTo>
                    <a:pt x="496" y="4"/>
                  </a:lnTo>
                  <a:lnTo>
                    <a:pt x="431" y="4"/>
                  </a:lnTo>
                  <a:lnTo>
                    <a:pt x="431" y="456"/>
                  </a:lnTo>
                  <a:lnTo>
                    <a:pt x="496" y="456"/>
                  </a:lnTo>
                  <a:lnTo>
                    <a:pt x="496" y="259"/>
                  </a:lnTo>
                  <a:cubicBezTo>
                    <a:pt x="496" y="211"/>
                    <a:pt x="525" y="188"/>
                    <a:pt x="561" y="188"/>
                  </a:cubicBezTo>
                  <a:cubicBezTo>
                    <a:pt x="597" y="188"/>
                    <a:pt x="626" y="210"/>
                    <a:pt x="626" y="259"/>
                  </a:cubicBezTo>
                  <a:lnTo>
                    <a:pt x="626" y="456"/>
                  </a:lnTo>
                  <a:lnTo>
                    <a:pt x="691" y="456"/>
                  </a:lnTo>
                  <a:close/>
                  <a:moveTo>
                    <a:pt x="325" y="321"/>
                  </a:moveTo>
                  <a:lnTo>
                    <a:pt x="256" y="321"/>
                  </a:lnTo>
                  <a:cubicBezTo>
                    <a:pt x="245" y="367"/>
                    <a:pt x="214" y="399"/>
                    <a:pt x="164" y="399"/>
                  </a:cubicBezTo>
                  <a:cubicBezTo>
                    <a:pt x="137" y="399"/>
                    <a:pt x="113" y="388"/>
                    <a:pt x="97" y="371"/>
                  </a:cubicBezTo>
                  <a:cubicBezTo>
                    <a:pt x="75" y="347"/>
                    <a:pt x="70" y="321"/>
                    <a:pt x="70" y="230"/>
                  </a:cubicBezTo>
                  <a:cubicBezTo>
                    <a:pt x="70" y="139"/>
                    <a:pt x="75" y="113"/>
                    <a:pt x="97" y="89"/>
                  </a:cubicBezTo>
                  <a:cubicBezTo>
                    <a:pt x="113" y="72"/>
                    <a:pt x="137" y="62"/>
                    <a:pt x="164" y="62"/>
                  </a:cubicBezTo>
                  <a:cubicBezTo>
                    <a:pt x="214" y="62"/>
                    <a:pt x="244" y="94"/>
                    <a:pt x="255" y="139"/>
                  </a:cubicBezTo>
                  <a:lnTo>
                    <a:pt x="325" y="139"/>
                  </a:lnTo>
                  <a:cubicBezTo>
                    <a:pt x="309" y="49"/>
                    <a:pt x="247" y="0"/>
                    <a:pt x="164" y="0"/>
                  </a:cubicBezTo>
                  <a:cubicBezTo>
                    <a:pt x="117" y="0"/>
                    <a:pt x="76" y="18"/>
                    <a:pt x="45" y="49"/>
                  </a:cubicBezTo>
                  <a:cubicBezTo>
                    <a:pt x="0" y="93"/>
                    <a:pt x="1" y="143"/>
                    <a:pt x="1" y="230"/>
                  </a:cubicBezTo>
                  <a:cubicBezTo>
                    <a:pt x="1" y="317"/>
                    <a:pt x="0" y="367"/>
                    <a:pt x="45" y="412"/>
                  </a:cubicBezTo>
                  <a:cubicBezTo>
                    <a:pt x="76" y="443"/>
                    <a:pt x="117" y="460"/>
                    <a:pt x="164" y="460"/>
                  </a:cubicBezTo>
                  <a:cubicBezTo>
                    <a:pt x="245" y="460"/>
                    <a:pt x="310" y="411"/>
                    <a:pt x="325" y="3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8636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636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ctr" defTabSz="8636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ctr" defTabSz="8636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ctr" defTabSz="8636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8636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8636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8636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8636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23850" indent="-323850" algn="l" defTabSz="863600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1675" indent="-269875" algn="l" defTabSz="863600" rtl="0" eaLnBrk="0" fontAlgn="base" hangingPunct="0">
        <a:spcBef>
          <a:spcPct val="20000"/>
        </a:spcBef>
        <a:spcAft>
          <a:spcPct val="0"/>
        </a:spcAft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215900" algn="l" defTabSz="863600" rtl="0" eaLnBrk="0" fontAlgn="base" hangingPunct="0">
        <a:spcBef>
          <a:spcPct val="20000"/>
        </a:spcBef>
        <a:spcAft>
          <a:spcPct val="0"/>
        </a:spcAft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300" indent="-215900" algn="l" defTabSz="863600" rtl="0" eaLnBrk="0" fontAlgn="base" hangingPunct="0">
        <a:spcBef>
          <a:spcPct val="20000"/>
        </a:spcBef>
        <a:spcAft>
          <a:spcPct val="0"/>
        </a:spcAft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688" indent="-215900" algn="l" defTabSz="863600" rtl="0" eaLnBrk="0" fontAlgn="base" hangingPunct="0">
        <a:spcBef>
          <a:spcPct val="20000"/>
        </a:spcBef>
        <a:spcAft>
          <a:spcPct val="0"/>
        </a:spcAft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s@informatik.uni-kiel.d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3">
            <a:extLst>
              <a:ext uri="{FF2B5EF4-FFF2-40B4-BE49-F238E27FC236}">
                <a16:creationId xmlns:a16="http://schemas.microsoft.com/office/drawing/2014/main" id="{EEEB2EC0-EF4F-4023-95EE-C92DE2E166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5400" dirty="0" err="1" smtClean="0"/>
              <a:t>Exam</a:t>
            </a:r>
            <a:endParaRPr lang="de-DE" altLang="en-US" sz="5400" dirty="0"/>
          </a:p>
        </p:txBody>
      </p:sp>
      <p:sp>
        <p:nvSpPr>
          <p:cNvPr id="3076" name="Untertitel 4">
            <a:extLst>
              <a:ext uri="{FF2B5EF4-FFF2-40B4-BE49-F238E27FC236}">
                <a16:creationId xmlns:a16="http://schemas.microsoft.com/office/drawing/2014/main" id="{D4AC5096-F553-4E88-9F47-E9C9E52E3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546475"/>
            <a:ext cx="6481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63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63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63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63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de-DE" altLang="en-US" sz="3200" dirty="0" err="1" smtClean="0">
                <a:sym typeface="Wingdings" panose="05000000000000000000" pitchFamily="2" charset="2"/>
              </a:rPr>
              <a:t>Wednesday</a:t>
            </a:r>
            <a:r>
              <a:rPr lang="de-DE" altLang="en-US" sz="3200" dirty="0" smtClean="0">
                <a:sym typeface="Wingdings" panose="05000000000000000000" pitchFamily="2" charset="2"/>
              </a:rPr>
              <a:t>, </a:t>
            </a:r>
            <a:r>
              <a:rPr lang="de-DE" altLang="en-US" sz="3200" dirty="0" err="1" smtClean="0">
                <a:sym typeface="Wingdings" panose="05000000000000000000" pitchFamily="2" charset="2"/>
              </a:rPr>
              <a:t>February</a:t>
            </a:r>
            <a:r>
              <a:rPr lang="de-DE" altLang="en-US" sz="3200" dirty="0" smtClean="0">
                <a:sym typeface="Wingdings" panose="05000000000000000000" pitchFamily="2" charset="2"/>
              </a:rPr>
              <a:t> 19th</a:t>
            </a:r>
          </a:p>
          <a:p>
            <a:pPr algn="ctr" eaLnBrk="1" hangingPunct="1">
              <a:spcBef>
                <a:spcPct val="20000"/>
              </a:spcBef>
            </a:pPr>
            <a:r>
              <a:rPr lang="de-DE" altLang="en-US" sz="3200" dirty="0" smtClean="0">
                <a:sym typeface="Wingdings" panose="05000000000000000000" pitchFamily="2" charset="2"/>
              </a:rPr>
              <a:t>9:00 am </a:t>
            </a:r>
            <a:r>
              <a:rPr lang="de-DE" altLang="en-US" sz="3200" dirty="0" err="1" smtClean="0">
                <a:sym typeface="Wingdings" panose="05000000000000000000" pitchFamily="2" charset="2"/>
              </a:rPr>
              <a:t>to</a:t>
            </a:r>
            <a:r>
              <a:rPr lang="de-DE" altLang="en-US" sz="3200" dirty="0" smtClean="0">
                <a:sym typeface="Wingdings" panose="05000000000000000000" pitchFamily="2" charset="2"/>
              </a:rPr>
              <a:t> 11:30 am</a:t>
            </a:r>
            <a:endParaRPr lang="de-DE" altLang="en-US" sz="3200" dirty="0" smtClean="0">
              <a:sym typeface="Wingdings" panose="05000000000000000000" pitchFamily="2" charset="2"/>
            </a:endParaRPr>
          </a:p>
        </p:txBody>
      </p:sp>
      <p:sp>
        <p:nvSpPr>
          <p:cNvPr id="2" name="Pfeil nach rechts 1"/>
          <p:cNvSpPr/>
          <p:nvPr/>
        </p:nvSpPr>
        <p:spPr bwMode="auto">
          <a:xfrm>
            <a:off x="863997" y="5616351"/>
            <a:ext cx="576064" cy="504056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512069" y="5668324"/>
            <a:ext cx="6675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Register </a:t>
            </a:r>
            <a:r>
              <a:rPr lang="de-DE" sz="2000" dirty="0" err="1" smtClean="0"/>
              <a:t>with</a:t>
            </a:r>
            <a:r>
              <a:rPr lang="de-DE" sz="2000" dirty="0" smtClean="0"/>
              <a:t> Claudia Seewald: cs@informatik.uni-kiel.de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741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Untertitel 4">
            <a:extLst>
              <a:ext uri="{FF2B5EF4-FFF2-40B4-BE49-F238E27FC236}">
                <a16:creationId xmlns:a16="http://schemas.microsoft.com/office/drawing/2014/main" id="{D4AC5096-F553-4E88-9F47-E9C9E52E3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1295871"/>
            <a:ext cx="648176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63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63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63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63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63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63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63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63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2000" dirty="0" smtClean="0"/>
              <a:t>Process: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1800" dirty="0" smtClean="0">
                <a:sym typeface="Wingdings" panose="05000000000000000000" pitchFamily="2" charset="2"/>
              </a:rPr>
              <a:t>Write an email to Claudia Seewald (</a:t>
            </a:r>
            <a:r>
              <a:rPr lang="en-GB" altLang="en-US" sz="1800" dirty="0" smtClean="0">
                <a:sym typeface="Wingdings" panose="05000000000000000000" pitchFamily="2" charset="2"/>
                <a:hlinkClick r:id="rId2"/>
              </a:rPr>
              <a:t>cs@informatik.uni-kiel.de</a:t>
            </a:r>
            <a:r>
              <a:rPr lang="en-GB" altLang="en-US" sz="1800" dirty="0" smtClean="0">
                <a:sym typeface="Wingdings" panose="05000000000000000000" pitchFamily="2" charset="2"/>
              </a:rPr>
              <a:t>) containing the following information:</a:t>
            </a:r>
          </a:p>
          <a:p>
            <a:pPr marL="91440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1800" dirty="0" smtClean="0">
                <a:sym typeface="Wingdings" panose="05000000000000000000" pitchFamily="2" charset="2"/>
              </a:rPr>
              <a:t>Your name, email address, student ID („</a:t>
            </a:r>
            <a:r>
              <a:rPr lang="en-GB" altLang="en-US" sz="1800" smtClean="0">
                <a:sym typeface="Wingdings" panose="05000000000000000000" pitchFamily="2" charset="2"/>
              </a:rPr>
              <a:t>Matrikelnummer</a:t>
            </a:r>
            <a:r>
              <a:rPr lang="en-GB" altLang="en-US" sz="1800" dirty="0" smtClean="0">
                <a:sym typeface="Wingdings" panose="05000000000000000000" pitchFamily="2" charset="2"/>
              </a:rPr>
              <a:t>“), subject of study (e.g. M.Sc. </a:t>
            </a:r>
            <a:r>
              <a:rPr lang="en-GB" altLang="en-US" sz="1800" dirty="0" smtClean="0">
                <a:sym typeface="Wingdings" panose="05000000000000000000" pitchFamily="2" charset="2"/>
              </a:rPr>
              <a:t>Inf.</a:t>
            </a:r>
            <a:r>
              <a:rPr lang="en-GB" altLang="en-US" sz="1800" dirty="0" smtClean="0">
                <a:sym typeface="Wingdings" panose="05000000000000000000" pitchFamily="2" charset="2"/>
              </a:rPr>
              <a:t>)</a:t>
            </a:r>
          </a:p>
          <a:p>
            <a:pPr marL="91440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1800" dirty="0" smtClean="0">
                <a:sym typeface="Wingdings" panose="05000000000000000000" pitchFamily="2" charset="2"/>
              </a:rPr>
              <a:t>The lecture you want to have your exam in (i.e. „Intelligent Systems“)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1800" dirty="0" smtClean="0">
                <a:sym typeface="Wingdings" panose="05000000000000000000" pitchFamily="2" charset="2"/>
              </a:rPr>
              <a:t>You‘ll receive a confirmation</a:t>
            </a:r>
            <a:endParaRPr lang="en-GB" altLang="en-US" sz="1800" dirty="0" smtClean="0">
              <a:sym typeface="Wingdings" panose="05000000000000000000" pitchFamily="2" charset="2"/>
            </a:endParaRP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1800" dirty="0" smtClean="0">
                <a:sym typeface="Wingdings" panose="05000000000000000000" pitchFamily="2" charset="2"/>
              </a:rPr>
              <a:t>Important: Please inform us as soon as possible if you don‘t want to use your „booked“ appointment -&gt; „No shows“ are unfair against lecturers!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1800" dirty="0" smtClean="0">
                <a:sym typeface="Wingdings" panose="05000000000000000000" pitchFamily="2" charset="2"/>
              </a:rPr>
              <a:t>For the exam – bring with you:</a:t>
            </a:r>
          </a:p>
          <a:p>
            <a:pPr marL="914400" lvl="1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1800" dirty="0" smtClean="0">
                <a:sym typeface="Wingdings" panose="05000000000000000000" pitchFamily="2" charset="2"/>
              </a:rPr>
              <a:t>Your student ID, a calculator (not programmable), permanent pens (blue or black), a ruler</a:t>
            </a:r>
            <a:endParaRPr lang="en-GB" altLang="en-US" sz="180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Standarddesign</vt:lpstr>
      <vt:lpstr>Exam</vt:lpstr>
      <vt:lpstr>PowerPoint-Präsentation</vt:lpstr>
    </vt:vector>
  </TitlesOfParts>
  <Company>Universität Kiel  (CAU)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</dc:title>
  <dc:creator>Universität Kiel  (CAU)</dc:creator>
  <cp:lastModifiedBy>Sven Tomforde</cp:lastModifiedBy>
  <cp:revision>215</cp:revision>
  <dcterms:created xsi:type="dcterms:W3CDTF">2010-06-02T10:39:48Z</dcterms:created>
  <dcterms:modified xsi:type="dcterms:W3CDTF">2019-12-10T14:58:22Z</dcterms:modified>
</cp:coreProperties>
</file>