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Rajeshwari</a:t>
            </a:r>
            <a:r>
              <a:rPr lang="en-US" sz="2400" dirty="0" smtClean="0"/>
              <a:t> N V</a:t>
            </a:r>
            <a:endParaRPr lang="en-US" sz="2400" dirty="0"/>
          </a:p>
          <a:p>
            <a:r>
              <a:rPr lang="en-US" sz="2400" dirty="0"/>
              <a:t>REGISTER NO</a:t>
            </a:r>
            <a:r>
              <a:rPr lang="en-US" sz="2400" dirty="0" smtClean="0"/>
              <a:t>: </a:t>
            </a:r>
            <a:r>
              <a:rPr lang="en-US" sz="2400" dirty="0" smtClean="0"/>
              <a:t>122203492</a:t>
            </a:r>
            <a:endParaRPr lang="en-US" sz="2400" dirty="0" smtClean="0"/>
          </a:p>
          <a:p>
            <a:r>
              <a:rPr lang="en-US" sz="2400" dirty="0"/>
              <a:t>94C7132676318A69410487DC5F4667F3</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845</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22</cp:revision>
  <dcterms:created xsi:type="dcterms:W3CDTF">2024-03-29T15:07:22Z</dcterms:created>
  <dcterms:modified xsi:type="dcterms:W3CDTF">2024-09-09T12:12:25Z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