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020-5B86-4FFD-A030-B06AE1E0C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4E93-C43A-4476-89C2-6E9357E48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600D-D93A-4539-90F0-361976F6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E3B5-DA15-41C7-B45E-6916A3C6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071F-8626-498F-8AE7-41C818B9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42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C103-BA15-40DC-987B-3F40CC5D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5A2DF-4472-4BBE-BA4C-80FA4C80C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7FAE-35B4-446F-9DBA-0D6288AD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C5AD-EA2B-4334-AE94-FEB049E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EA01-9136-4031-8210-0E26D32E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3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4CD57-E28E-47B3-ABC2-B3ACBA238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8776A-BAD5-4E6C-8095-F2DE47A4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A932-9C95-4600-AF2F-700B3F66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883-5C2E-4051-B218-FE290AF0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9066-FCD4-4DF3-B404-2648603B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0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23E1-4BFE-4CD3-ADA3-744B4BE0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28E6-2BAD-4DE3-B978-C76DE6815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0547-A586-49CD-8342-1F7E7D67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2C8E-96DF-48C6-894A-C83ACB6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CC60-EFA7-4F72-BD71-E4BF1A4C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5FC0-F62B-4222-A55F-5D88409C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0B9-4C6F-4A81-8897-54A890CF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D612-4860-46B4-8337-6E418529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D1FC3-8C6E-41F6-8193-A1017A0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7B25-3925-4351-9416-F981916A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5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7A35-E90E-4A36-B958-CC12F3F3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17F3-B2E0-475B-954D-F57719DC5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75E1D-6CF3-4D6C-8A45-F799D3AF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9F66-A20D-4D58-A02E-6688F54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874E-2882-4C88-9F88-CFCE5BBE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9DD0-B855-4442-8CD1-583354F5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4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FA5F-364C-402A-BB5E-C6EA4422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D4BF-10B9-40BC-AD3A-BC498F0A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60F17-9A45-4A12-ACB7-A678DDD6D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144AC-0315-4695-AD4D-91C7A8A2B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C2375-64D2-4C10-A2A7-46897CE8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0B561-280B-475F-B30F-A9EBDB78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F806C-C53D-4918-B4BB-44BA98C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8B97A-E488-49AB-9B86-E0B646C4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45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8F76-EE78-4B25-894A-BE10E10E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7F290-24C7-4B5D-ADCA-969A8A2B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B1B2A-5879-4DB3-8EFF-53F40F05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944BB-7FAE-4DA1-90F1-6907E2C3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ECDAB-371B-40D3-8373-FC8EF16B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B6D7-278A-4034-A1F2-D30A9A32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FAD26-81C6-4EE1-89CA-912C48A1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6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670-F41A-411D-AE70-98E3510E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C715-4A3B-46C2-AA20-1E0C400F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0D1AB-E083-4756-B46F-ADC7FC08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0CEE2-BCC8-43EA-8ADA-76887E05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45390-8630-47FB-8417-1DDB92D4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A5B3F-CA6C-4D94-9DE9-5378D21B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2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104D-BC5A-486F-AFCB-E063BC28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04A18-BBA4-4076-B5F6-D3FE97618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80C61-B7E7-4814-B600-9D6F4FAFB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19DF-5473-4FE3-BD7A-14D2E54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AD8FD-5FBB-4111-A6FA-D96C668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B63E-B269-4653-AB50-2485A79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F5138-25AE-479D-A0A3-7983EC71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E9FB-7E52-47AF-9178-AE4B3BEF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F5D40-B0CB-4644-8A04-32C05DC2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C214-E66D-4B06-8A36-2EE84ED0E070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4AB3-24F2-4370-B2E8-21AC4A4F7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AC4C-3ABA-4B09-8D99-8C8BF09C0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6697-B24F-43BB-A929-5AF2479FC2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E2BB-C4E4-46D0-B77F-D2D5057B4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Skill And Job </a:t>
            </a:r>
            <a:r>
              <a:rPr lang="en-IN" dirty="0" err="1"/>
              <a:t>Recomender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4A57-2836-42E0-8C81-0872A0C14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6B05-9CFF-4008-9036-86E610DB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67092" cy="1500187"/>
          </a:xfrm>
        </p:spPr>
        <p:txBody>
          <a:bodyPr>
            <a:normAutofit/>
          </a:bodyPr>
          <a:lstStyle/>
          <a:p>
            <a:r>
              <a:rPr lang="en-IN" dirty="0"/>
              <a:t>Abstract: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0489-1658-4AFF-BB19-3FDAFCCC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09925"/>
            <a:ext cx="10435918" cy="324986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In the last years, job recommender systems have become popular since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they successfully reduce information overload by generating personal-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ized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job suggestions. Although in the literature exists a variety of tech-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niques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and strategies used as part of job recommender systems, most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of them fail to recommending job vacancies that ﬁt properly to the job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seekers proﬁles. Thus, the contributions of this work are threefold, we: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) made publicly available a new dataset formed by a set of job seekers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proﬁles and a set of job vacancies collected from diﬀerent job search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engine sites; ii) put forward the proposal of a framework for job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recom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mendation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based on professional skills of job seekers; and iii) carried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out an evaluation to quantify empirically the recommendation abilities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of two state-of-the-art methods, considering diﬀerent conﬁgurations,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within the proposed framework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13BB-4BE4-48B9-AEF2-81B8E2C7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9993466" cy="6401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Advantages: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E8992-72F9-4C91-87A8-C363C81B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547" y="2349911"/>
            <a:ext cx="10268769" cy="417235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1. In the last years, job recommender systems have become popular since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they successfully reduce information overload by generating personal-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ized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job suggestions.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2.  Although in the literature exists a variety of tech-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niques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and strategies used as part of job recommender systems, most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of them fail to recommending job vacancies that ﬁt properly to the job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seekers proﬁles. </a:t>
            </a:r>
            <a:endParaRPr lang="en-US" dirty="0">
              <a:solidFill>
                <a:srgbClr val="000000"/>
              </a:solidFill>
              <a:latin typeface="ff3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3. the contributions of this work are threefold, we: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) made publicly available a new dataset formed by a set of job seekers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proﬁles and a set of job vacancies collected from diﬀerent job search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engine sites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ii) put forward the proposal of a framework for job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recom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mendation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based on professional skills of job seekers; and iii) carried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out an evaluation to quantify empirically the recommendation abilities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of two state-of-the-art methods, considering diﬀerent conﬁgurations,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within the proposed framework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96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CF55-92FE-4B30-AE69-84C09C28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121285" cy="7188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drawbacks</a:t>
            </a:r>
            <a:r>
              <a:rPr lang="en-IN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70A4-8FEA-4A43-8700-BCB2B57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28569"/>
            <a:ext cx="10229440" cy="3661081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Skills are great… developing what you are gifted with is a positive move. Putting those skills into practice is the issue. Learned skills need to be put in play. If not, then the work will be pointless.</a:t>
            </a:r>
          </a:p>
          <a:p>
            <a:pPr algn="l" rtl="0"/>
            <a:r>
              <a:rPr lang="en-US" b="0" i="0">
                <a:solidFill>
                  <a:srgbClr val="282829"/>
                </a:solidFill>
                <a:effectLst/>
                <a:latin typeface="-apple-system"/>
              </a:rPr>
              <a:t>just 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skill learning is not enough. Knowing why to gain that skill is equally beneficial. It may be a skill that has very little practical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63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ff3</vt:lpstr>
      <vt:lpstr>Office Theme</vt:lpstr>
      <vt:lpstr>Skill And Job Recomender</vt:lpstr>
      <vt:lpstr>Abstract:</vt:lpstr>
      <vt:lpstr>Advantages:</vt:lpstr>
      <vt:lpstr>drawbacks: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And Job Recomender</dc:title>
  <dc:creator>Student</dc:creator>
  <cp:lastModifiedBy>Student</cp:lastModifiedBy>
  <cp:revision>1</cp:revision>
  <dcterms:created xsi:type="dcterms:W3CDTF">2022-10-16T08:18:37Z</dcterms:created>
  <dcterms:modified xsi:type="dcterms:W3CDTF">2022-10-16T08:30:02Z</dcterms:modified>
</cp:coreProperties>
</file>