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334" r:id="rId3"/>
    <p:sldId id="335" r:id="rId4"/>
    <p:sldId id="342" r:id="rId5"/>
    <p:sldId id="364" r:id="rId6"/>
    <p:sldId id="344" r:id="rId7"/>
    <p:sldId id="345" r:id="rId8"/>
    <p:sldId id="346" r:id="rId9"/>
    <p:sldId id="336" r:id="rId10"/>
    <p:sldId id="349" r:id="rId11"/>
    <p:sldId id="348" r:id="rId12"/>
    <p:sldId id="347" r:id="rId13"/>
    <p:sldId id="350" r:id="rId14"/>
    <p:sldId id="337" r:id="rId15"/>
    <p:sldId id="351" r:id="rId16"/>
    <p:sldId id="352" r:id="rId17"/>
    <p:sldId id="353" r:id="rId18"/>
    <p:sldId id="354" r:id="rId19"/>
    <p:sldId id="355" r:id="rId20"/>
    <p:sldId id="359" r:id="rId21"/>
    <p:sldId id="358" r:id="rId22"/>
    <p:sldId id="365" r:id="rId23"/>
    <p:sldId id="367" r:id="rId24"/>
    <p:sldId id="366" r:id="rId25"/>
    <p:sldId id="338" r:id="rId26"/>
    <p:sldId id="360" r:id="rId27"/>
    <p:sldId id="361" r:id="rId28"/>
    <p:sldId id="362" r:id="rId29"/>
    <p:sldId id="363" r:id="rId30"/>
    <p:sldId id="33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ch Yoonsoo" initials="BY" lastIdx="4" clrIdx="0">
    <p:extLst>
      <p:ext uri="{19B8F6BF-5375-455C-9EA6-DF929625EA0E}">
        <p15:presenceInfo xmlns:p15="http://schemas.microsoft.com/office/powerpoint/2012/main" userId="c9e5e3f36b80a0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3"/>
    <p:restoredTop sz="94548"/>
  </p:normalViewPr>
  <p:slideViewPr>
    <p:cSldViewPr snapToGrid="0" snapToObjects="1">
      <p:cViewPr varScale="1">
        <p:scale>
          <a:sx n="143" d="100"/>
          <a:sy n="143" d="100"/>
        </p:scale>
        <p:origin x="1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5355E-5FF9-4642-BA46-DA355211E83C}" type="datetimeFigureOut">
              <a:t>07/05/2020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04121-5324-D648-B7FD-4976E222DC85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882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04121-5324-D648-B7FD-4976E222DC85}" type="slidenum">
              <a:rPr lang="en-KR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772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A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45596"/>
            <a:ext cx="12192000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478418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000" cap="small" spc="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07/05/2020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7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545596"/>
            <a:ext cx="12188825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175" y="648050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07/05/2020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3061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07/05/2020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34004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07/05/2020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947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07/05/2020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3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TimesNewRo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indent="-324000" latinLnBrk="0">
              <a:defRPr sz="2400">
                <a:solidFill>
                  <a:schemeClr val="tx1"/>
                </a:solidFill>
                <a:latin typeface="+mj-lt"/>
              </a:defRPr>
            </a:lvl1pPr>
            <a:lvl2pPr latinLnBrk="0">
              <a:defRPr sz="2000">
                <a:solidFill>
                  <a:schemeClr val="tx1"/>
                </a:solidFill>
                <a:latin typeface="+mj-lt"/>
              </a:defRPr>
            </a:lvl2pPr>
            <a:lvl3pPr marL="612000" indent="-216000" latinLnBrk="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j-lt"/>
              </a:defRPr>
            </a:lvl3pPr>
            <a:lvl4pPr marL="648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4pPr>
            <a:lvl5pPr marL="756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07/05/2020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6227371-047B-9B44-B6E9-A881E170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08" y="104652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42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hs_CambriaMa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indent="-324000" latinLnBrk="0">
              <a:defRPr sz="2400">
                <a:solidFill>
                  <a:schemeClr val="tx1"/>
                </a:solidFill>
                <a:latin typeface="Cambria Math" panose="02040503050406030204" pitchFamily="18" charset="0"/>
              </a:defRPr>
            </a:lvl1pPr>
            <a:lvl2pPr latinLnBrk="0">
              <a:defRPr sz="2000">
                <a:solidFill>
                  <a:schemeClr val="tx1"/>
                </a:solidFill>
                <a:latin typeface="Cambria Math" panose="02040503050406030204" pitchFamily="18" charset="0"/>
              </a:defRPr>
            </a:lvl2pPr>
            <a:lvl3pPr marL="612000" indent="-216000" latinLnBrk="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 Math" panose="02040503050406030204" pitchFamily="18" charset="0"/>
              </a:defRPr>
            </a:lvl3pPr>
            <a:lvl4pPr marL="648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4pPr>
            <a:lvl5pPr marL="756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07/05/2020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ADC5147-96DB-654A-999D-7FC4DC7E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09" y="106494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793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_Conso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indent="-324000" latinLnBrk="0"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 latinLnBrk="0">
              <a:defRPr sz="2000">
                <a:solidFill>
                  <a:schemeClr val="tx1"/>
                </a:solidFill>
                <a:latin typeface="Consolas" panose="020B0609020204030204" pitchFamily="49" charset="0"/>
              </a:defRPr>
            </a:lvl2pPr>
            <a:lvl3pPr marL="612000" indent="-216000" latinLnBrk="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nsolas" panose="020B0609020204030204" pitchFamily="49" charset="0"/>
              </a:defRPr>
            </a:lvl3pPr>
            <a:lvl4pPr marL="648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4pPr>
            <a:lvl5pPr marL="756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07/05/2020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25D62C8-E3C6-D94D-B70D-6D26087F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09" y="106494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460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325910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2711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2574916" cy="2286000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238" y="594359"/>
            <a:ext cx="7664601" cy="5710845"/>
          </a:xfrm>
        </p:spPr>
        <p:txBody>
          <a:bodyPr/>
          <a:lstStyle>
            <a:lvl1pPr indent="-324000"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2574916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1314E0-368F-624A-8F18-FD756C28B8B2}" type="datetimeFigureOut">
              <a:t>07/05/2020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28238" y="6459785"/>
            <a:ext cx="4648200" cy="36512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1894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545596"/>
            <a:ext cx="12188825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481588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latinLnBrk="0"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 latinLnBrk="0">
              <a:buNone/>
              <a:defRPr sz="2400" cap="none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07/05/2020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38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07/05/2020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821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07/05/2020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325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07/05/2020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950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545596"/>
            <a:ext cx="12188825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81588"/>
            <a:ext cx="121920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09" y="106494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008" y="936953"/>
            <a:ext cx="11490565" cy="52500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ko-KR" dirty="0"/>
              <a:t>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545596"/>
            <a:ext cx="2472271" cy="27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1314E0-368F-624A-8F18-FD756C28B8B2}" type="datetimeFigureOut">
              <a:t>07/05/2020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545596"/>
            <a:ext cx="4822804" cy="27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545596"/>
            <a:ext cx="1312025" cy="27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8084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4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1pPr>
      <a:lvl2pPr marL="432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imes New Roman" panose="02020603050405020304" pitchFamily="18" charset="0"/>
        <a:buChar char="◦"/>
        <a:defRPr sz="2000" kern="120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2pPr>
      <a:lvl3pPr marL="612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3pPr>
      <a:lvl4pPr marL="648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Tahoma" panose="020B0604030504040204" pitchFamily="34" charset="0"/>
        </a:defRPr>
      </a:lvl4pPr>
      <a:lvl5pPr marL="756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Tahoma" panose="020B0604030504040204" pitchFamily="34" charset="0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0SiQIaitH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0SiQIaitH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n0SiQIaitH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n0SiQIaitH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n0SiQIaitH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n0SiQIaitH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3CE4-7E29-FD40-9C2E-595910929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KR">
                <a:solidFill>
                  <a:srgbClr val="FF0000"/>
                </a:solidFill>
              </a:rPr>
              <a:t>CCD and Detectors</a:t>
            </a:r>
            <a:br>
              <a:rPr lang="en-KR" sz="3200"/>
            </a:br>
            <a:br>
              <a:rPr lang="en-KR" sz="3200"/>
            </a:br>
            <a:r>
              <a:rPr lang="en-KR" sz="3200"/>
              <a:t>for</a:t>
            </a:r>
            <a:br>
              <a:rPr lang="en-KR" sz="3200"/>
            </a:br>
            <a:r>
              <a:rPr lang="en-KR" sz="3200"/>
              <a:t> </a:t>
            </a:r>
            <a:br>
              <a:rPr lang="en-KR" sz="3200"/>
            </a:br>
            <a:r>
              <a:rPr lang="en-KR">
                <a:solidFill>
                  <a:schemeClr val="accent2"/>
                </a:solidFill>
              </a:rPr>
              <a:t>SNU_AO </a:t>
            </a:r>
            <a:r>
              <a:rPr lang="en-KR"/>
              <a:t>class</a:t>
            </a:r>
            <a:endParaRPr lang="en-KR" u="s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52C4F-B803-B742-A3C6-C259E7F64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2C947-5114-C34A-9DB1-AB6997503CA7}"/>
              </a:ext>
            </a:extLst>
          </p:cNvPr>
          <p:cNvSpPr txBox="1"/>
          <p:nvPr/>
        </p:nvSpPr>
        <p:spPr>
          <a:xfrm>
            <a:off x="5137853" y="4657789"/>
            <a:ext cx="191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Yoonsoo P. Bach</a:t>
            </a:r>
          </a:p>
        </p:txBody>
      </p:sp>
    </p:spTree>
    <p:extLst>
      <p:ext uri="{BB962C8B-B14F-4D97-AF65-F5344CB8AC3E}">
        <p14:creationId xmlns:p14="http://schemas.microsoft.com/office/powerpoint/2010/main" val="20528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A2227-83FA-DF40-AF05-E759F258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7AF525-F3E0-2F4E-8671-ED92E8BCF44C}"/>
              </a:ext>
            </a:extLst>
          </p:cNvPr>
          <p:cNvGrpSpPr/>
          <p:nvPr/>
        </p:nvGrpSpPr>
        <p:grpSpPr>
          <a:xfrm>
            <a:off x="465437" y="1312854"/>
            <a:ext cx="3500725" cy="2354166"/>
            <a:chOff x="465437" y="1312853"/>
            <a:chExt cx="3678195" cy="24735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ED73B27-C405-0149-9A80-207FDB67A0BD}"/>
                </a:ext>
              </a:extLst>
            </p:cNvPr>
            <p:cNvSpPr/>
            <p:nvPr/>
          </p:nvSpPr>
          <p:spPr>
            <a:xfrm>
              <a:off x="1458557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749CEA5-2264-6F40-B23C-966002811E76}"/>
                </a:ext>
              </a:extLst>
            </p:cNvPr>
            <p:cNvSpPr/>
            <p:nvPr/>
          </p:nvSpPr>
          <p:spPr>
            <a:xfrm>
              <a:off x="2483703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7EA9877-A154-5C43-AD21-C3B0121F2893}"/>
                </a:ext>
              </a:extLst>
            </p:cNvPr>
            <p:cNvSpPr/>
            <p:nvPr/>
          </p:nvSpPr>
          <p:spPr>
            <a:xfrm>
              <a:off x="1458095" y="131285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0E0811B-64F2-9B4E-B3B3-13EF04C75321}"/>
                </a:ext>
              </a:extLst>
            </p:cNvPr>
            <p:cNvSpPr/>
            <p:nvPr/>
          </p:nvSpPr>
          <p:spPr>
            <a:xfrm>
              <a:off x="2483704" y="131285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6D594C-47CE-2942-A6F2-B95B400A38B6}"/>
                </a:ext>
              </a:extLst>
            </p:cNvPr>
            <p:cNvSpPr/>
            <p:nvPr/>
          </p:nvSpPr>
          <p:spPr>
            <a:xfrm>
              <a:off x="465437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2D7762-0E97-1F44-A5AE-5844E8912F85}"/>
                </a:ext>
              </a:extLst>
            </p:cNvPr>
            <p:cNvSpPr/>
            <p:nvPr/>
          </p:nvSpPr>
          <p:spPr>
            <a:xfrm>
              <a:off x="1458095" y="3201477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C8E587-023B-B043-ADDE-27AE58FDEF35}"/>
                </a:ext>
              </a:extLst>
            </p:cNvPr>
            <p:cNvSpPr/>
            <p:nvPr/>
          </p:nvSpPr>
          <p:spPr>
            <a:xfrm>
              <a:off x="2483704" y="3201477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6FA41A-86CE-4744-96BA-07B80C938774}"/>
                </a:ext>
              </a:extLst>
            </p:cNvPr>
            <p:cNvSpPr/>
            <p:nvPr/>
          </p:nvSpPr>
          <p:spPr>
            <a:xfrm>
              <a:off x="3443414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2F7E6-6DA1-9548-B888-F9F2DBC30DF1}"/>
                </a:ext>
              </a:extLst>
            </p:cNvPr>
            <p:cNvSpPr txBox="1"/>
            <p:nvPr/>
          </p:nvSpPr>
          <p:spPr>
            <a:xfrm>
              <a:off x="3583459" y="1312853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EBB2FC-602C-8D45-A59A-7F129EE43702}"/>
                </a:ext>
              </a:extLst>
            </p:cNvPr>
            <p:cNvSpPr txBox="1"/>
            <p:nvPr/>
          </p:nvSpPr>
          <p:spPr>
            <a:xfrm>
              <a:off x="490151" y="1345700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061697-A6E5-F04A-8A6E-AF05AED363F3}"/>
                </a:ext>
              </a:extLst>
            </p:cNvPr>
            <p:cNvSpPr txBox="1"/>
            <p:nvPr/>
          </p:nvSpPr>
          <p:spPr>
            <a:xfrm>
              <a:off x="3583458" y="3244334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14140A-8131-494E-A1BE-4D190ED65001}"/>
                </a:ext>
              </a:extLst>
            </p:cNvPr>
            <p:cNvSpPr txBox="1"/>
            <p:nvPr/>
          </p:nvSpPr>
          <p:spPr>
            <a:xfrm>
              <a:off x="504564" y="3309254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D4427C4-DB20-4841-AFE6-0000FBD51719}"/>
                </a:ext>
              </a:extLst>
            </p:cNvPr>
            <p:cNvGrpSpPr/>
            <p:nvPr/>
          </p:nvGrpSpPr>
          <p:grpSpPr>
            <a:xfrm>
              <a:off x="1571365" y="1925050"/>
              <a:ext cx="358346" cy="304800"/>
              <a:chOff x="1573427" y="1927654"/>
              <a:chExt cx="358346" cy="304800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B1D13136-9F3D-594F-AB51-A17B05A15E4F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9883D259-21E6-804C-8B36-8ED8056D6BEE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04A1B60-FE27-3240-9AA8-875BE6DF4C0C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2948D07-4E94-E142-BBFE-097E3FA23253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7F51343-4885-1141-AF8F-8E701D81CBB5}"/>
                </a:ext>
              </a:extLst>
            </p:cNvPr>
            <p:cNvGrpSpPr/>
            <p:nvPr/>
          </p:nvGrpSpPr>
          <p:grpSpPr>
            <a:xfrm>
              <a:off x="2596973" y="1925050"/>
              <a:ext cx="358346" cy="304800"/>
              <a:chOff x="1573427" y="1927654"/>
              <a:chExt cx="358346" cy="304800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FB32C447-B0AE-8149-BC1B-1CBE07D44D2A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6847AFA9-4F91-1047-8846-4FAA8A3509F9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A7DFE2D-4307-A343-8975-C64349AD0304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76FD7D2-5151-9345-9417-854AE3EC569C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F4A78B4-5370-2847-AB65-1515C1B77A99}"/>
                </a:ext>
              </a:extLst>
            </p:cNvPr>
            <p:cNvGrpSpPr/>
            <p:nvPr/>
          </p:nvGrpSpPr>
          <p:grpSpPr>
            <a:xfrm>
              <a:off x="1571365" y="2871119"/>
              <a:ext cx="358346" cy="304800"/>
              <a:chOff x="1573427" y="1927654"/>
              <a:chExt cx="358346" cy="304800"/>
            </a:xfrm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8DADC6A7-E6B3-2149-B141-28918623C80D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63D1BD1-3868-1C40-8473-F8C899E69EB9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EB021A3-ABE2-DF45-8443-7E25731002B5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B0203B6-4B28-D94F-988E-713FFB355B27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65A99A3-1A34-D144-88C7-0B2F478081A5}"/>
                </a:ext>
              </a:extLst>
            </p:cNvPr>
            <p:cNvGrpSpPr/>
            <p:nvPr/>
          </p:nvGrpSpPr>
          <p:grpSpPr>
            <a:xfrm>
              <a:off x="2596973" y="2871119"/>
              <a:ext cx="358346" cy="304800"/>
              <a:chOff x="1573427" y="1927654"/>
              <a:chExt cx="358346" cy="304800"/>
            </a:xfrm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F016B895-D0ED-DF4D-9374-7E3C78C44234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623AE14C-0082-F349-ADD2-A59C3C16091D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2AE2B71-24B1-EB40-ABD4-F5DAE023F532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5AE429E-3237-6848-BEE7-B55940D6AEFE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D1973A8-D76A-894A-8E56-3EFBB37C50CC}"/>
                </a:ext>
              </a:extLst>
            </p:cNvPr>
            <p:cNvGrpSpPr/>
            <p:nvPr/>
          </p:nvGrpSpPr>
          <p:grpSpPr>
            <a:xfrm rot="5400000">
              <a:off x="1075267" y="2397206"/>
              <a:ext cx="358346" cy="304800"/>
              <a:chOff x="1573427" y="1927654"/>
              <a:chExt cx="358346" cy="304800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137489E9-6618-3049-ABF8-7D8CE0CA63D3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9A0FBC1A-4A64-7949-83E4-BA96AD27DCBE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A9C1A42-DCBB-3148-8F87-B61B91FE3C17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7871232-F42F-0E49-946E-F5602A688113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42E6C8-7B57-9B42-A007-566758F29947}"/>
                </a:ext>
              </a:extLst>
            </p:cNvPr>
            <p:cNvGrpSpPr/>
            <p:nvPr/>
          </p:nvGrpSpPr>
          <p:grpSpPr>
            <a:xfrm rot="5400000">
              <a:off x="2068388" y="2396333"/>
              <a:ext cx="358346" cy="304800"/>
              <a:chOff x="1573427" y="1927654"/>
              <a:chExt cx="358346" cy="304800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C1A783EA-A287-694E-9697-7044FEA999C9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29F4B8F9-7CEB-9C49-B709-936FB031D466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47D4859E-9C61-544E-9BDA-7B749FB29F6E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E045908-9424-EC41-844D-E13F86E7E14F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9951B43-330F-284A-9F7D-457202B3BF34}"/>
                </a:ext>
              </a:extLst>
            </p:cNvPr>
            <p:cNvGrpSpPr/>
            <p:nvPr/>
          </p:nvGrpSpPr>
          <p:grpSpPr>
            <a:xfrm rot="5400000">
              <a:off x="3075226" y="2399953"/>
              <a:ext cx="358346" cy="304800"/>
              <a:chOff x="1573427" y="1927654"/>
              <a:chExt cx="358346" cy="304800"/>
            </a:xfrm>
          </p:grpSpPr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8B6978E1-1B73-9249-8440-31DE8EE9ACF6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E52AA146-DFE7-A848-9568-0C0567D644B7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1624559-4577-1643-82D0-B2FB469584EB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06693D9-82F5-984D-A068-4686D3C737C4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ADFD61A-192A-0F4A-BC96-0A6C43E6E833}"/>
              </a:ext>
            </a:extLst>
          </p:cNvPr>
          <p:cNvSpPr txBox="1"/>
          <p:nvPr/>
        </p:nvSpPr>
        <p:spPr>
          <a:xfrm>
            <a:off x="378692" y="3652063"/>
            <a:ext cx="178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v+ = 4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v- = 8/2 = 4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0486CC-35EB-BB49-BB94-EB1AEBCE497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932688" y="2686747"/>
            <a:ext cx="559474" cy="105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79487A-EADE-7D43-A873-E41A97C7BD97}"/>
              </a:ext>
            </a:extLst>
          </p:cNvPr>
          <p:cNvCxnSpPr>
            <a:cxnSpLocks/>
          </p:cNvCxnSpPr>
          <p:nvPr/>
        </p:nvCxnSpPr>
        <p:spPr>
          <a:xfrm>
            <a:off x="2983686" y="2740093"/>
            <a:ext cx="316043" cy="82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38446FB-5DF8-9348-B63C-690A505F41F5}"/>
              </a:ext>
            </a:extLst>
          </p:cNvPr>
          <p:cNvSpPr txBox="1"/>
          <p:nvPr/>
        </p:nvSpPr>
        <p:spPr>
          <a:xfrm>
            <a:off x="3045745" y="3577984"/>
            <a:ext cx="178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v+ = 4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v- = 8/2 = 4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A77E689-3D61-1942-8A99-5D81FD8875A5}"/>
              </a:ext>
            </a:extLst>
          </p:cNvPr>
          <p:cNvGrpSpPr/>
          <p:nvPr/>
        </p:nvGrpSpPr>
        <p:grpSpPr>
          <a:xfrm>
            <a:off x="8232085" y="107666"/>
            <a:ext cx="3500725" cy="2354166"/>
            <a:chOff x="465437" y="1312853"/>
            <a:chExt cx="3678195" cy="2473511"/>
          </a:xfrm>
        </p:grpSpPr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C7FE5A7E-E046-824B-91EB-8BCA899EBB8C}"/>
                </a:ext>
              </a:extLst>
            </p:cNvPr>
            <p:cNvSpPr/>
            <p:nvPr/>
          </p:nvSpPr>
          <p:spPr>
            <a:xfrm>
              <a:off x="1458557" y="2257163"/>
              <a:ext cx="584887" cy="58488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905706C9-E419-D942-ADC1-49C36067B4E2}"/>
                </a:ext>
              </a:extLst>
            </p:cNvPr>
            <p:cNvSpPr/>
            <p:nvPr/>
          </p:nvSpPr>
          <p:spPr>
            <a:xfrm>
              <a:off x="2483703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FDCE7FDD-4F88-7444-87D5-352AFB74E153}"/>
                </a:ext>
              </a:extLst>
            </p:cNvPr>
            <p:cNvSpPr/>
            <p:nvPr/>
          </p:nvSpPr>
          <p:spPr>
            <a:xfrm>
              <a:off x="1458095" y="131285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06398038-74A9-7D43-8215-AEEB57D08C17}"/>
                </a:ext>
              </a:extLst>
            </p:cNvPr>
            <p:cNvSpPr/>
            <p:nvPr/>
          </p:nvSpPr>
          <p:spPr>
            <a:xfrm>
              <a:off x="2483704" y="131285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5FFDFDC7-F711-CF44-979D-093496056F47}"/>
                </a:ext>
              </a:extLst>
            </p:cNvPr>
            <p:cNvSpPr/>
            <p:nvPr/>
          </p:nvSpPr>
          <p:spPr>
            <a:xfrm>
              <a:off x="465437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E7BE0190-36EC-B347-AB86-88ECD4702B83}"/>
                </a:ext>
              </a:extLst>
            </p:cNvPr>
            <p:cNvSpPr/>
            <p:nvPr/>
          </p:nvSpPr>
          <p:spPr>
            <a:xfrm>
              <a:off x="1458095" y="3201477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90FD4DF-55E7-B345-A402-6A739FE8B4EE}"/>
                </a:ext>
              </a:extLst>
            </p:cNvPr>
            <p:cNvSpPr/>
            <p:nvPr/>
          </p:nvSpPr>
          <p:spPr>
            <a:xfrm>
              <a:off x="2483704" y="3201477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18DCFD46-6A01-FB44-B417-AF6F3120F6A2}"/>
                </a:ext>
              </a:extLst>
            </p:cNvPr>
            <p:cNvSpPr/>
            <p:nvPr/>
          </p:nvSpPr>
          <p:spPr>
            <a:xfrm>
              <a:off x="3443414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BE0C3CF2-1A89-344C-8772-B20983C828C5}"/>
                </a:ext>
              </a:extLst>
            </p:cNvPr>
            <p:cNvSpPr txBox="1"/>
            <p:nvPr/>
          </p:nvSpPr>
          <p:spPr>
            <a:xfrm>
              <a:off x="3583459" y="1312853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85CF7EF5-E9EE-7042-8069-1C519BBD7034}"/>
                </a:ext>
              </a:extLst>
            </p:cNvPr>
            <p:cNvSpPr txBox="1"/>
            <p:nvPr/>
          </p:nvSpPr>
          <p:spPr>
            <a:xfrm>
              <a:off x="490151" y="1345700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EF5F2282-54BA-4243-B88D-AED5D8D3933F}"/>
                </a:ext>
              </a:extLst>
            </p:cNvPr>
            <p:cNvSpPr txBox="1"/>
            <p:nvPr/>
          </p:nvSpPr>
          <p:spPr>
            <a:xfrm>
              <a:off x="3583458" y="3244334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6BD1C330-22E0-B043-B254-9ACDB1BB1EEB}"/>
                </a:ext>
              </a:extLst>
            </p:cNvPr>
            <p:cNvSpPr txBox="1"/>
            <p:nvPr/>
          </p:nvSpPr>
          <p:spPr>
            <a:xfrm>
              <a:off x="504564" y="3309254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E39F5FE0-2FA7-BA4E-A9D1-82404FF692D0}"/>
                </a:ext>
              </a:extLst>
            </p:cNvPr>
            <p:cNvGrpSpPr/>
            <p:nvPr/>
          </p:nvGrpSpPr>
          <p:grpSpPr>
            <a:xfrm>
              <a:off x="1571365" y="1925050"/>
              <a:ext cx="358346" cy="304800"/>
              <a:chOff x="1573427" y="1927654"/>
              <a:chExt cx="358346" cy="304800"/>
            </a:xfrm>
          </p:grpSpPr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78174044-7E6D-7E4C-9D3D-C8FCE7B181AE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9A21E934-049F-BD46-9B26-25A3FF53E9BE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FD51BA67-B54F-744F-97AD-EADB4ABF65AB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FF7F1CFF-F893-8D43-A863-006DEAB2788C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57D0954F-423A-EA48-8156-4D44FA754E0E}"/>
                </a:ext>
              </a:extLst>
            </p:cNvPr>
            <p:cNvGrpSpPr/>
            <p:nvPr/>
          </p:nvGrpSpPr>
          <p:grpSpPr>
            <a:xfrm>
              <a:off x="2596973" y="1925050"/>
              <a:ext cx="358346" cy="304800"/>
              <a:chOff x="1573427" y="1927654"/>
              <a:chExt cx="358346" cy="304800"/>
            </a:xfrm>
          </p:grpSpPr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B8CD7A16-8A6B-B445-8274-5F62184E129A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2D268C59-D393-6D40-987A-4582479CBB15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F79BF17B-6555-2F4D-8961-6602BD546C94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F2BEF8ED-DDB0-9747-97FD-974B4C176B21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439FEA50-4F26-5444-B400-2DCC179CD993}"/>
                </a:ext>
              </a:extLst>
            </p:cNvPr>
            <p:cNvGrpSpPr/>
            <p:nvPr/>
          </p:nvGrpSpPr>
          <p:grpSpPr>
            <a:xfrm>
              <a:off x="1571365" y="2871119"/>
              <a:ext cx="358346" cy="304800"/>
              <a:chOff x="1573427" y="1927654"/>
              <a:chExt cx="358346" cy="304800"/>
            </a:xfrm>
          </p:grpSpPr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0BB8A4DB-8B9C-C64C-A345-1AAC058B0236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C2C09176-359A-024C-ABD8-3CF9665A8070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A264E39D-BD50-1843-8026-BCE70EAA6AA1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8C8BA81D-9B48-324A-A3E7-5A35097C8370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3B1ABC8D-5623-7640-9B71-92AC883ABAB8}"/>
                </a:ext>
              </a:extLst>
            </p:cNvPr>
            <p:cNvGrpSpPr/>
            <p:nvPr/>
          </p:nvGrpSpPr>
          <p:grpSpPr>
            <a:xfrm>
              <a:off x="2596973" y="2871119"/>
              <a:ext cx="358346" cy="304800"/>
              <a:chOff x="1573427" y="1927654"/>
              <a:chExt cx="358346" cy="304800"/>
            </a:xfrm>
          </p:grpSpPr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ACC6DCFD-B11A-4C43-88F3-072E4E487C94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0ABE1E30-D757-9448-A156-5B7EB3A52F80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7D1966DD-CC4A-164D-B180-AF465E11781B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6245AF1F-2B72-724B-9E9C-B6A7D950B320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B5ACEF4A-071A-6649-A074-6F4FD5970453}"/>
                </a:ext>
              </a:extLst>
            </p:cNvPr>
            <p:cNvGrpSpPr/>
            <p:nvPr/>
          </p:nvGrpSpPr>
          <p:grpSpPr>
            <a:xfrm rot="5400000">
              <a:off x="1075267" y="2397206"/>
              <a:ext cx="358346" cy="304800"/>
              <a:chOff x="1573427" y="1927654"/>
              <a:chExt cx="358346" cy="304800"/>
            </a:xfrm>
          </p:grpSpPr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818AF304-A505-444B-9EE4-21A160F00611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49ED2EA6-F007-6B4E-9E47-3EA0B057DCD6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93ACED97-C378-8E4C-94F7-D2703C3EC31C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37CB2502-328D-424E-BEC2-DD331E0742FA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0C4807DF-1E70-8546-8021-19941D43EA61}"/>
                </a:ext>
              </a:extLst>
            </p:cNvPr>
            <p:cNvGrpSpPr/>
            <p:nvPr/>
          </p:nvGrpSpPr>
          <p:grpSpPr>
            <a:xfrm rot="5400000">
              <a:off x="2068388" y="2396333"/>
              <a:ext cx="358346" cy="304800"/>
              <a:chOff x="1573427" y="1927654"/>
              <a:chExt cx="358346" cy="304800"/>
            </a:xfrm>
          </p:grpSpPr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93905152-6127-3646-B396-04548B368EE1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AD300832-DFF8-B04A-A33C-B0553E39F883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8F484539-E63B-4D4A-99F6-4B783E093494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798D25A4-4269-FF45-8C3E-A24AEDC760E8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CDFFA43D-8ECB-424E-820B-C091E026DB9C}"/>
                </a:ext>
              </a:extLst>
            </p:cNvPr>
            <p:cNvGrpSpPr/>
            <p:nvPr/>
          </p:nvGrpSpPr>
          <p:grpSpPr>
            <a:xfrm rot="5400000">
              <a:off x="3075226" y="2399953"/>
              <a:ext cx="358346" cy="304800"/>
              <a:chOff x="1573427" y="1927654"/>
              <a:chExt cx="358346" cy="304800"/>
            </a:xfrm>
          </p:grpSpPr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C81F2B32-D5D7-AD45-A75C-E39E06D75B7F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01ADC9E9-2952-6941-B63A-1AAD08B27B6A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BABD698C-2540-DB44-A056-23D5AFB115D1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2A5D3571-A3A3-8145-A6DD-2B0956D50FBC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72CF4EA0-3592-9742-B843-936D755EEC08}"/>
              </a:ext>
            </a:extLst>
          </p:cNvPr>
          <p:cNvSpPr txBox="1"/>
          <p:nvPr/>
        </p:nvSpPr>
        <p:spPr>
          <a:xfrm>
            <a:off x="8275265" y="2445722"/>
            <a:ext cx="178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v+ = </a:t>
            </a:r>
            <a:r>
              <a:rPr lang="en-KR" sz="1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v- = 7/2 = </a:t>
            </a:r>
            <a:r>
              <a:rPr lang="en-KR" sz="1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3.5</a:t>
            </a: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0609C792-895A-964F-8529-A8B12830ADE8}"/>
              </a:ext>
            </a:extLst>
          </p:cNvPr>
          <p:cNvCxnSpPr>
            <a:cxnSpLocks/>
            <a:stCxn id="242" idx="3"/>
          </p:cNvCxnSpPr>
          <p:nvPr/>
        </p:nvCxnSpPr>
        <p:spPr>
          <a:xfrm flipH="1">
            <a:off x="8699336" y="1481559"/>
            <a:ext cx="559474" cy="105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10CE19B8-1774-9641-8A10-77B232746EC3}"/>
              </a:ext>
            </a:extLst>
          </p:cNvPr>
          <p:cNvCxnSpPr>
            <a:cxnSpLocks/>
          </p:cNvCxnSpPr>
          <p:nvPr/>
        </p:nvCxnSpPr>
        <p:spPr>
          <a:xfrm>
            <a:off x="10750334" y="1534905"/>
            <a:ext cx="143338" cy="87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4B3EA919-7380-EE4A-81F0-8A5F3579C1D9}"/>
              </a:ext>
            </a:extLst>
          </p:cNvPr>
          <p:cNvSpPr txBox="1"/>
          <p:nvPr/>
        </p:nvSpPr>
        <p:spPr>
          <a:xfrm>
            <a:off x="10655958" y="2427780"/>
            <a:ext cx="178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v+ = </a:t>
            </a:r>
            <a:r>
              <a:rPr lang="en-KR" sz="1400" b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v- = 7/2 = </a:t>
            </a:r>
            <a:r>
              <a:rPr lang="en-KR" sz="1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3.5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93DD640-9D61-B945-BCB8-04E5C03A9A37}"/>
              </a:ext>
            </a:extLst>
          </p:cNvPr>
          <p:cNvSpPr txBox="1"/>
          <p:nvPr/>
        </p:nvSpPr>
        <p:spPr>
          <a:xfrm>
            <a:off x="932688" y="4718304"/>
            <a:ext cx="233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perfectly neutral.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BFECC7-3FB1-E847-909E-D04BDBCE5679}"/>
              </a:ext>
            </a:extLst>
          </p:cNvPr>
          <p:cNvSpPr txBox="1"/>
          <p:nvPr/>
        </p:nvSpPr>
        <p:spPr>
          <a:xfrm>
            <a:off x="4927351" y="481936"/>
            <a:ext cx="2270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>
                <a:solidFill>
                  <a:schemeClr val="accent2"/>
                </a:solidFill>
              </a:rPr>
              <a:t>P-doping</a:t>
            </a:r>
          </a:p>
          <a:p>
            <a:pPr algn="ctr"/>
            <a:r>
              <a:rPr lang="en-KR" sz="1400"/>
              <a:t>(1 per 10</a:t>
            </a:r>
            <a:r>
              <a:rPr lang="en-KR" sz="1400" baseline="30000"/>
              <a:t>8</a:t>
            </a:r>
            <a:r>
              <a:rPr lang="en-KR" sz="1400"/>
              <a:t> atoms are replaced by, e.g., </a:t>
            </a:r>
            <a:r>
              <a:rPr lang="en-KR" sz="1400" baseline="30000"/>
              <a:t>5</a:t>
            </a:r>
            <a:r>
              <a:rPr lang="en-KR" sz="1400"/>
              <a:t>B)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29C80B7-9376-9C4D-82BB-9E7097CBA1A2}"/>
              </a:ext>
            </a:extLst>
          </p:cNvPr>
          <p:cNvSpPr/>
          <p:nvPr/>
        </p:nvSpPr>
        <p:spPr>
          <a:xfrm rot="20316035">
            <a:off x="5375610" y="1509502"/>
            <a:ext cx="1764434" cy="873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4ED4D5D-337B-9B4D-A51D-932851D69CEB}"/>
              </a:ext>
            </a:extLst>
          </p:cNvPr>
          <p:cNvSpPr txBox="1"/>
          <p:nvPr/>
        </p:nvSpPr>
        <p:spPr>
          <a:xfrm>
            <a:off x="9696268" y="793989"/>
            <a:ext cx="55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b="1">
                <a:solidFill>
                  <a:srgbClr val="FF0000"/>
                </a:solidFill>
              </a:rPr>
              <a:t>hole</a:t>
            </a:r>
          </a:p>
        </p:txBody>
      </p:sp>
    </p:spTree>
    <p:extLst>
      <p:ext uri="{BB962C8B-B14F-4D97-AF65-F5344CB8AC3E}">
        <p14:creationId xmlns:p14="http://schemas.microsoft.com/office/powerpoint/2010/main" val="426235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A2227-83FA-DF40-AF05-E759F258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7AF525-F3E0-2F4E-8671-ED92E8BCF44C}"/>
              </a:ext>
            </a:extLst>
          </p:cNvPr>
          <p:cNvGrpSpPr/>
          <p:nvPr/>
        </p:nvGrpSpPr>
        <p:grpSpPr>
          <a:xfrm>
            <a:off x="465437" y="1312854"/>
            <a:ext cx="3500725" cy="2354166"/>
            <a:chOff x="465437" y="1312853"/>
            <a:chExt cx="3678195" cy="24735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ED73B27-C405-0149-9A80-207FDB67A0BD}"/>
                </a:ext>
              </a:extLst>
            </p:cNvPr>
            <p:cNvSpPr/>
            <p:nvPr/>
          </p:nvSpPr>
          <p:spPr>
            <a:xfrm>
              <a:off x="1458557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749CEA5-2264-6F40-B23C-966002811E76}"/>
                </a:ext>
              </a:extLst>
            </p:cNvPr>
            <p:cNvSpPr/>
            <p:nvPr/>
          </p:nvSpPr>
          <p:spPr>
            <a:xfrm>
              <a:off x="2483703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7EA9877-A154-5C43-AD21-C3B0121F2893}"/>
                </a:ext>
              </a:extLst>
            </p:cNvPr>
            <p:cNvSpPr/>
            <p:nvPr/>
          </p:nvSpPr>
          <p:spPr>
            <a:xfrm>
              <a:off x="1458095" y="131285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0E0811B-64F2-9B4E-B3B3-13EF04C75321}"/>
                </a:ext>
              </a:extLst>
            </p:cNvPr>
            <p:cNvSpPr/>
            <p:nvPr/>
          </p:nvSpPr>
          <p:spPr>
            <a:xfrm>
              <a:off x="2483704" y="131285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6D594C-47CE-2942-A6F2-B95B400A38B6}"/>
                </a:ext>
              </a:extLst>
            </p:cNvPr>
            <p:cNvSpPr/>
            <p:nvPr/>
          </p:nvSpPr>
          <p:spPr>
            <a:xfrm>
              <a:off x="465437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2D7762-0E97-1F44-A5AE-5844E8912F85}"/>
                </a:ext>
              </a:extLst>
            </p:cNvPr>
            <p:cNvSpPr/>
            <p:nvPr/>
          </p:nvSpPr>
          <p:spPr>
            <a:xfrm>
              <a:off x="1458095" y="3201477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C8E587-023B-B043-ADDE-27AE58FDEF35}"/>
                </a:ext>
              </a:extLst>
            </p:cNvPr>
            <p:cNvSpPr/>
            <p:nvPr/>
          </p:nvSpPr>
          <p:spPr>
            <a:xfrm>
              <a:off x="2483704" y="3201477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6FA41A-86CE-4744-96BA-07B80C938774}"/>
                </a:ext>
              </a:extLst>
            </p:cNvPr>
            <p:cNvSpPr/>
            <p:nvPr/>
          </p:nvSpPr>
          <p:spPr>
            <a:xfrm>
              <a:off x="3443414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2F7E6-6DA1-9548-B888-F9F2DBC30DF1}"/>
                </a:ext>
              </a:extLst>
            </p:cNvPr>
            <p:cNvSpPr txBox="1"/>
            <p:nvPr/>
          </p:nvSpPr>
          <p:spPr>
            <a:xfrm>
              <a:off x="3583459" y="1312853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EBB2FC-602C-8D45-A59A-7F129EE43702}"/>
                </a:ext>
              </a:extLst>
            </p:cNvPr>
            <p:cNvSpPr txBox="1"/>
            <p:nvPr/>
          </p:nvSpPr>
          <p:spPr>
            <a:xfrm>
              <a:off x="490151" y="1345700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061697-A6E5-F04A-8A6E-AF05AED363F3}"/>
                </a:ext>
              </a:extLst>
            </p:cNvPr>
            <p:cNvSpPr txBox="1"/>
            <p:nvPr/>
          </p:nvSpPr>
          <p:spPr>
            <a:xfrm>
              <a:off x="3583458" y="3244334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14140A-8131-494E-A1BE-4D190ED65001}"/>
                </a:ext>
              </a:extLst>
            </p:cNvPr>
            <p:cNvSpPr txBox="1"/>
            <p:nvPr/>
          </p:nvSpPr>
          <p:spPr>
            <a:xfrm>
              <a:off x="504564" y="3309254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D4427C4-DB20-4841-AFE6-0000FBD51719}"/>
                </a:ext>
              </a:extLst>
            </p:cNvPr>
            <p:cNvGrpSpPr/>
            <p:nvPr/>
          </p:nvGrpSpPr>
          <p:grpSpPr>
            <a:xfrm>
              <a:off x="1571365" y="1925050"/>
              <a:ext cx="358346" cy="304800"/>
              <a:chOff x="1573427" y="1927654"/>
              <a:chExt cx="358346" cy="304800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B1D13136-9F3D-594F-AB51-A17B05A15E4F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9883D259-21E6-804C-8B36-8ED8056D6BEE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04A1B60-FE27-3240-9AA8-875BE6DF4C0C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2948D07-4E94-E142-BBFE-097E3FA23253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7F51343-4885-1141-AF8F-8E701D81CBB5}"/>
                </a:ext>
              </a:extLst>
            </p:cNvPr>
            <p:cNvGrpSpPr/>
            <p:nvPr/>
          </p:nvGrpSpPr>
          <p:grpSpPr>
            <a:xfrm>
              <a:off x="2596973" y="1925050"/>
              <a:ext cx="358346" cy="304800"/>
              <a:chOff x="1573427" y="1927654"/>
              <a:chExt cx="358346" cy="304800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FB32C447-B0AE-8149-BC1B-1CBE07D44D2A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6847AFA9-4F91-1047-8846-4FAA8A3509F9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A7DFE2D-4307-A343-8975-C64349AD0304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76FD7D2-5151-9345-9417-854AE3EC569C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F4A78B4-5370-2847-AB65-1515C1B77A99}"/>
                </a:ext>
              </a:extLst>
            </p:cNvPr>
            <p:cNvGrpSpPr/>
            <p:nvPr/>
          </p:nvGrpSpPr>
          <p:grpSpPr>
            <a:xfrm>
              <a:off x="1571365" y="2871119"/>
              <a:ext cx="358346" cy="304800"/>
              <a:chOff x="1573427" y="1927654"/>
              <a:chExt cx="358346" cy="304800"/>
            </a:xfrm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8DADC6A7-E6B3-2149-B141-28918623C80D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63D1BD1-3868-1C40-8473-F8C899E69EB9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EB021A3-ABE2-DF45-8443-7E25731002B5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B0203B6-4B28-D94F-988E-713FFB355B27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65A99A3-1A34-D144-88C7-0B2F478081A5}"/>
                </a:ext>
              </a:extLst>
            </p:cNvPr>
            <p:cNvGrpSpPr/>
            <p:nvPr/>
          </p:nvGrpSpPr>
          <p:grpSpPr>
            <a:xfrm>
              <a:off x="2596973" y="2871119"/>
              <a:ext cx="358346" cy="304800"/>
              <a:chOff x="1573427" y="1927654"/>
              <a:chExt cx="358346" cy="304800"/>
            </a:xfrm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F016B895-D0ED-DF4D-9374-7E3C78C44234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623AE14C-0082-F349-ADD2-A59C3C16091D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2AE2B71-24B1-EB40-ABD4-F5DAE023F532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5AE429E-3237-6848-BEE7-B55940D6AEFE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D1973A8-D76A-894A-8E56-3EFBB37C50CC}"/>
                </a:ext>
              </a:extLst>
            </p:cNvPr>
            <p:cNvGrpSpPr/>
            <p:nvPr/>
          </p:nvGrpSpPr>
          <p:grpSpPr>
            <a:xfrm rot="5400000">
              <a:off x="1075267" y="2397206"/>
              <a:ext cx="358346" cy="304800"/>
              <a:chOff x="1573427" y="1927654"/>
              <a:chExt cx="358346" cy="304800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137489E9-6618-3049-ABF8-7D8CE0CA63D3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9A0FBC1A-4A64-7949-83E4-BA96AD27DCBE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A9C1A42-DCBB-3148-8F87-B61B91FE3C17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7871232-F42F-0E49-946E-F5602A688113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42E6C8-7B57-9B42-A007-566758F29947}"/>
                </a:ext>
              </a:extLst>
            </p:cNvPr>
            <p:cNvGrpSpPr/>
            <p:nvPr/>
          </p:nvGrpSpPr>
          <p:grpSpPr>
            <a:xfrm rot="5400000">
              <a:off x="2068388" y="2396333"/>
              <a:ext cx="358346" cy="304800"/>
              <a:chOff x="1573427" y="1927654"/>
              <a:chExt cx="358346" cy="304800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C1A783EA-A287-694E-9697-7044FEA999C9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29F4B8F9-7CEB-9C49-B709-936FB031D466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47D4859E-9C61-544E-9BDA-7B749FB29F6E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E045908-9424-EC41-844D-E13F86E7E14F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9951B43-330F-284A-9F7D-457202B3BF34}"/>
                </a:ext>
              </a:extLst>
            </p:cNvPr>
            <p:cNvGrpSpPr/>
            <p:nvPr/>
          </p:nvGrpSpPr>
          <p:grpSpPr>
            <a:xfrm rot="5400000">
              <a:off x="3075226" y="2399953"/>
              <a:ext cx="358346" cy="304800"/>
              <a:chOff x="1573427" y="1927654"/>
              <a:chExt cx="358346" cy="304800"/>
            </a:xfrm>
          </p:grpSpPr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8B6978E1-1B73-9249-8440-31DE8EE9ACF6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E52AA146-DFE7-A848-9568-0C0567D644B7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1624559-4577-1643-82D0-B2FB469584EB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06693D9-82F5-984D-A068-4686D3C737C4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ADFD61A-192A-0F4A-BC96-0A6C43E6E833}"/>
              </a:ext>
            </a:extLst>
          </p:cNvPr>
          <p:cNvSpPr txBox="1"/>
          <p:nvPr/>
        </p:nvSpPr>
        <p:spPr>
          <a:xfrm>
            <a:off x="378692" y="3652063"/>
            <a:ext cx="178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v+ = 4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v- = 8/2 = 4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0486CC-35EB-BB49-BB94-EB1AEBCE497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932688" y="2686747"/>
            <a:ext cx="559474" cy="105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79487A-EADE-7D43-A873-E41A97C7BD97}"/>
              </a:ext>
            </a:extLst>
          </p:cNvPr>
          <p:cNvCxnSpPr>
            <a:cxnSpLocks/>
          </p:cNvCxnSpPr>
          <p:nvPr/>
        </p:nvCxnSpPr>
        <p:spPr>
          <a:xfrm>
            <a:off x="2983686" y="2740093"/>
            <a:ext cx="316043" cy="82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38446FB-5DF8-9348-B63C-690A505F41F5}"/>
              </a:ext>
            </a:extLst>
          </p:cNvPr>
          <p:cNvSpPr txBox="1"/>
          <p:nvPr/>
        </p:nvSpPr>
        <p:spPr>
          <a:xfrm>
            <a:off x="3045745" y="3577984"/>
            <a:ext cx="178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v+ = 4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v- = 8/2 = 4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A77E689-3D61-1942-8A99-5D81FD8875A5}"/>
              </a:ext>
            </a:extLst>
          </p:cNvPr>
          <p:cNvGrpSpPr/>
          <p:nvPr/>
        </p:nvGrpSpPr>
        <p:grpSpPr>
          <a:xfrm>
            <a:off x="8232085" y="107666"/>
            <a:ext cx="3500725" cy="2354166"/>
            <a:chOff x="465437" y="1312853"/>
            <a:chExt cx="3678195" cy="2473511"/>
          </a:xfrm>
        </p:grpSpPr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C7FE5A7E-E046-824B-91EB-8BCA899EBB8C}"/>
                </a:ext>
              </a:extLst>
            </p:cNvPr>
            <p:cNvSpPr/>
            <p:nvPr/>
          </p:nvSpPr>
          <p:spPr>
            <a:xfrm>
              <a:off x="1458557" y="2257163"/>
              <a:ext cx="584887" cy="58488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905706C9-E419-D942-ADC1-49C36067B4E2}"/>
                </a:ext>
              </a:extLst>
            </p:cNvPr>
            <p:cNvSpPr/>
            <p:nvPr/>
          </p:nvSpPr>
          <p:spPr>
            <a:xfrm>
              <a:off x="2483703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FDCE7FDD-4F88-7444-87D5-352AFB74E153}"/>
                </a:ext>
              </a:extLst>
            </p:cNvPr>
            <p:cNvSpPr/>
            <p:nvPr/>
          </p:nvSpPr>
          <p:spPr>
            <a:xfrm>
              <a:off x="1458095" y="131285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06398038-74A9-7D43-8215-AEEB57D08C17}"/>
                </a:ext>
              </a:extLst>
            </p:cNvPr>
            <p:cNvSpPr/>
            <p:nvPr/>
          </p:nvSpPr>
          <p:spPr>
            <a:xfrm>
              <a:off x="2483704" y="131285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5FFDFDC7-F711-CF44-979D-093496056F47}"/>
                </a:ext>
              </a:extLst>
            </p:cNvPr>
            <p:cNvSpPr/>
            <p:nvPr/>
          </p:nvSpPr>
          <p:spPr>
            <a:xfrm>
              <a:off x="465437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E7BE0190-36EC-B347-AB86-88ECD4702B83}"/>
                </a:ext>
              </a:extLst>
            </p:cNvPr>
            <p:cNvSpPr/>
            <p:nvPr/>
          </p:nvSpPr>
          <p:spPr>
            <a:xfrm>
              <a:off x="1458095" y="3201477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90FD4DF-55E7-B345-A402-6A739FE8B4EE}"/>
                </a:ext>
              </a:extLst>
            </p:cNvPr>
            <p:cNvSpPr/>
            <p:nvPr/>
          </p:nvSpPr>
          <p:spPr>
            <a:xfrm>
              <a:off x="2483704" y="3201477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18DCFD46-6A01-FB44-B417-AF6F3120F6A2}"/>
                </a:ext>
              </a:extLst>
            </p:cNvPr>
            <p:cNvSpPr/>
            <p:nvPr/>
          </p:nvSpPr>
          <p:spPr>
            <a:xfrm>
              <a:off x="3443414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BE0C3CF2-1A89-344C-8772-B20983C828C5}"/>
                </a:ext>
              </a:extLst>
            </p:cNvPr>
            <p:cNvSpPr txBox="1"/>
            <p:nvPr/>
          </p:nvSpPr>
          <p:spPr>
            <a:xfrm>
              <a:off x="3583459" y="1312853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85CF7EF5-E9EE-7042-8069-1C519BBD7034}"/>
                </a:ext>
              </a:extLst>
            </p:cNvPr>
            <p:cNvSpPr txBox="1"/>
            <p:nvPr/>
          </p:nvSpPr>
          <p:spPr>
            <a:xfrm>
              <a:off x="490151" y="1345700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EF5F2282-54BA-4243-B88D-AED5D8D3933F}"/>
                </a:ext>
              </a:extLst>
            </p:cNvPr>
            <p:cNvSpPr txBox="1"/>
            <p:nvPr/>
          </p:nvSpPr>
          <p:spPr>
            <a:xfrm>
              <a:off x="3583458" y="3244334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6BD1C330-22E0-B043-B254-9ACDB1BB1EEB}"/>
                </a:ext>
              </a:extLst>
            </p:cNvPr>
            <p:cNvSpPr txBox="1"/>
            <p:nvPr/>
          </p:nvSpPr>
          <p:spPr>
            <a:xfrm>
              <a:off x="504564" y="3309254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E39F5FE0-2FA7-BA4E-A9D1-82404FF692D0}"/>
                </a:ext>
              </a:extLst>
            </p:cNvPr>
            <p:cNvGrpSpPr/>
            <p:nvPr/>
          </p:nvGrpSpPr>
          <p:grpSpPr>
            <a:xfrm>
              <a:off x="1571365" y="1925050"/>
              <a:ext cx="358346" cy="304800"/>
              <a:chOff x="1573427" y="1927654"/>
              <a:chExt cx="358346" cy="304800"/>
            </a:xfrm>
          </p:grpSpPr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78174044-7E6D-7E4C-9D3D-C8FCE7B181AE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9A21E934-049F-BD46-9B26-25A3FF53E9BE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FD51BA67-B54F-744F-97AD-EADB4ABF65AB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FF7F1CFF-F893-8D43-A863-006DEAB2788C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57D0954F-423A-EA48-8156-4D44FA754E0E}"/>
                </a:ext>
              </a:extLst>
            </p:cNvPr>
            <p:cNvGrpSpPr/>
            <p:nvPr/>
          </p:nvGrpSpPr>
          <p:grpSpPr>
            <a:xfrm>
              <a:off x="2596973" y="1925050"/>
              <a:ext cx="358346" cy="304800"/>
              <a:chOff x="1573427" y="1927654"/>
              <a:chExt cx="358346" cy="304800"/>
            </a:xfrm>
          </p:grpSpPr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B8CD7A16-8A6B-B445-8274-5F62184E129A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2D268C59-D393-6D40-987A-4582479CBB15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F79BF17B-6555-2F4D-8961-6602BD546C94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F2BEF8ED-DDB0-9747-97FD-974B4C176B21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439FEA50-4F26-5444-B400-2DCC179CD993}"/>
                </a:ext>
              </a:extLst>
            </p:cNvPr>
            <p:cNvGrpSpPr/>
            <p:nvPr/>
          </p:nvGrpSpPr>
          <p:grpSpPr>
            <a:xfrm>
              <a:off x="1571365" y="2871119"/>
              <a:ext cx="358346" cy="304800"/>
              <a:chOff x="1573427" y="1927654"/>
              <a:chExt cx="358346" cy="304800"/>
            </a:xfrm>
          </p:grpSpPr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0BB8A4DB-8B9C-C64C-A345-1AAC058B0236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C2C09176-359A-024C-ABD8-3CF9665A8070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A264E39D-BD50-1843-8026-BCE70EAA6AA1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8C8BA81D-9B48-324A-A3E7-5A35097C8370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3B1ABC8D-5623-7640-9B71-92AC883ABAB8}"/>
                </a:ext>
              </a:extLst>
            </p:cNvPr>
            <p:cNvGrpSpPr/>
            <p:nvPr/>
          </p:nvGrpSpPr>
          <p:grpSpPr>
            <a:xfrm>
              <a:off x="2596973" y="2871119"/>
              <a:ext cx="358346" cy="304800"/>
              <a:chOff x="1573427" y="1927654"/>
              <a:chExt cx="358346" cy="304800"/>
            </a:xfrm>
          </p:grpSpPr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ACC6DCFD-B11A-4C43-88F3-072E4E487C94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0ABE1E30-D757-9448-A156-5B7EB3A52F80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7D1966DD-CC4A-164D-B180-AF465E11781B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6245AF1F-2B72-724B-9E9C-B6A7D950B320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B5ACEF4A-071A-6649-A074-6F4FD5970453}"/>
                </a:ext>
              </a:extLst>
            </p:cNvPr>
            <p:cNvGrpSpPr/>
            <p:nvPr/>
          </p:nvGrpSpPr>
          <p:grpSpPr>
            <a:xfrm rot="5400000">
              <a:off x="1075267" y="2397206"/>
              <a:ext cx="358346" cy="304800"/>
              <a:chOff x="1573427" y="1927654"/>
              <a:chExt cx="358346" cy="304800"/>
            </a:xfrm>
          </p:grpSpPr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818AF304-A505-444B-9EE4-21A160F00611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49ED2EA6-F007-6B4E-9E47-3EA0B057DCD6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93ACED97-C378-8E4C-94F7-D2703C3EC31C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37CB2502-328D-424E-BEC2-DD331E0742FA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0C4807DF-1E70-8546-8021-19941D43EA61}"/>
                </a:ext>
              </a:extLst>
            </p:cNvPr>
            <p:cNvGrpSpPr/>
            <p:nvPr/>
          </p:nvGrpSpPr>
          <p:grpSpPr>
            <a:xfrm rot="5400000">
              <a:off x="2068388" y="2396333"/>
              <a:ext cx="358346" cy="304800"/>
              <a:chOff x="1573427" y="1927654"/>
              <a:chExt cx="358346" cy="304800"/>
            </a:xfrm>
          </p:grpSpPr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93905152-6127-3646-B396-04548B368EE1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AD300832-DFF8-B04A-A33C-B0553E39F883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8F484539-E63B-4D4A-99F6-4B783E093494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798D25A4-4269-FF45-8C3E-A24AEDC760E8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CDFFA43D-8ECB-424E-820B-C091E026DB9C}"/>
                </a:ext>
              </a:extLst>
            </p:cNvPr>
            <p:cNvGrpSpPr/>
            <p:nvPr/>
          </p:nvGrpSpPr>
          <p:grpSpPr>
            <a:xfrm rot="5400000">
              <a:off x="3075226" y="2399953"/>
              <a:ext cx="358346" cy="304800"/>
              <a:chOff x="1573427" y="1927654"/>
              <a:chExt cx="358346" cy="304800"/>
            </a:xfrm>
          </p:grpSpPr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C81F2B32-D5D7-AD45-A75C-E39E06D75B7F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01ADC9E9-2952-6941-B63A-1AAD08B27B6A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BABD698C-2540-DB44-A056-23D5AFB115D1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2A5D3571-A3A3-8145-A6DD-2B0956D50FBC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72CF4EA0-3592-9742-B843-936D755EEC08}"/>
              </a:ext>
            </a:extLst>
          </p:cNvPr>
          <p:cNvSpPr txBox="1"/>
          <p:nvPr/>
        </p:nvSpPr>
        <p:spPr>
          <a:xfrm>
            <a:off x="8275265" y="2445722"/>
            <a:ext cx="178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v+ = </a:t>
            </a:r>
            <a:r>
              <a:rPr lang="en-KR" sz="1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v- = 7/2 = </a:t>
            </a:r>
            <a:r>
              <a:rPr lang="en-KR" sz="1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3.5</a:t>
            </a: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0609C792-895A-964F-8529-A8B12830ADE8}"/>
              </a:ext>
            </a:extLst>
          </p:cNvPr>
          <p:cNvCxnSpPr>
            <a:cxnSpLocks/>
            <a:stCxn id="242" idx="3"/>
          </p:cNvCxnSpPr>
          <p:nvPr/>
        </p:nvCxnSpPr>
        <p:spPr>
          <a:xfrm flipH="1">
            <a:off x="8699336" y="1481559"/>
            <a:ext cx="559474" cy="105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10CE19B8-1774-9641-8A10-77B232746EC3}"/>
              </a:ext>
            </a:extLst>
          </p:cNvPr>
          <p:cNvCxnSpPr>
            <a:cxnSpLocks/>
          </p:cNvCxnSpPr>
          <p:nvPr/>
        </p:nvCxnSpPr>
        <p:spPr>
          <a:xfrm>
            <a:off x="10750334" y="1534905"/>
            <a:ext cx="143338" cy="87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4B3EA919-7380-EE4A-81F0-8A5F3579C1D9}"/>
              </a:ext>
            </a:extLst>
          </p:cNvPr>
          <p:cNvSpPr txBox="1"/>
          <p:nvPr/>
        </p:nvSpPr>
        <p:spPr>
          <a:xfrm>
            <a:off x="10655958" y="2427780"/>
            <a:ext cx="178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v+ = </a:t>
            </a:r>
            <a:r>
              <a:rPr lang="en-KR" sz="1400" b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v- = 7/2 = </a:t>
            </a:r>
            <a:r>
              <a:rPr lang="en-KR" sz="1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3.5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93DD640-9D61-B945-BCB8-04E5C03A9A37}"/>
              </a:ext>
            </a:extLst>
          </p:cNvPr>
          <p:cNvSpPr txBox="1"/>
          <p:nvPr/>
        </p:nvSpPr>
        <p:spPr>
          <a:xfrm>
            <a:off x="932688" y="4718304"/>
            <a:ext cx="233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perfectly neutral.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BFECC7-3FB1-E847-909E-D04BDBCE5679}"/>
              </a:ext>
            </a:extLst>
          </p:cNvPr>
          <p:cNvSpPr txBox="1"/>
          <p:nvPr/>
        </p:nvSpPr>
        <p:spPr>
          <a:xfrm>
            <a:off x="4927351" y="481936"/>
            <a:ext cx="2270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>
                <a:solidFill>
                  <a:schemeClr val="accent2"/>
                </a:solidFill>
              </a:rPr>
              <a:t>P-doping</a:t>
            </a:r>
          </a:p>
          <a:p>
            <a:pPr algn="ctr"/>
            <a:r>
              <a:rPr lang="en-KR" sz="1400"/>
              <a:t>(1 per 10</a:t>
            </a:r>
            <a:r>
              <a:rPr lang="en-KR" sz="1400" baseline="30000"/>
              <a:t>8</a:t>
            </a:r>
            <a:r>
              <a:rPr lang="en-KR" sz="1400"/>
              <a:t> atoms are replaced by, e.g., </a:t>
            </a:r>
            <a:r>
              <a:rPr lang="en-KR" sz="1400" baseline="30000"/>
              <a:t>5</a:t>
            </a:r>
            <a:r>
              <a:rPr lang="en-KR" sz="1400"/>
              <a:t>B)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29C80B7-9376-9C4D-82BB-9E7097CBA1A2}"/>
              </a:ext>
            </a:extLst>
          </p:cNvPr>
          <p:cNvSpPr/>
          <p:nvPr/>
        </p:nvSpPr>
        <p:spPr>
          <a:xfrm rot="20316035">
            <a:off x="5375610" y="1509502"/>
            <a:ext cx="1764434" cy="873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4ED4D5D-337B-9B4D-A51D-932851D69CEB}"/>
              </a:ext>
            </a:extLst>
          </p:cNvPr>
          <p:cNvSpPr txBox="1"/>
          <p:nvPr/>
        </p:nvSpPr>
        <p:spPr>
          <a:xfrm>
            <a:off x="9696268" y="793989"/>
            <a:ext cx="55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b="1">
                <a:solidFill>
                  <a:srgbClr val="FF0000"/>
                </a:solidFill>
              </a:rPr>
              <a:t>hole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E2FA789-2E93-0945-BC07-0B4ED95A130E}"/>
              </a:ext>
            </a:extLst>
          </p:cNvPr>
          <p:cNvSpPr txBox="1"/>
          <p:nvPr/>
        </p:nvSpPr>
        <p:spPr>
          <a:xfrm>
            <a:off x="5290705" y="2675241"/>
            <a:ext cx="2426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600" b="1" u="sng">
                <a:solidFill>
                  <a:srgbClr val="FF0000"/>
                </a:solidFill>
              </a:rPr>
              <a:t>neutral</a:t>
            </a:r>
            <a:r>
              <a:rPr lang="en-KR" sz="1600"/>
              <a:t> as a whole </a:t>
            </a:r>
          </a:p>
          <a:p>
            <a:pPr algn="ctr"/>
            <a:r>
              <a:rPr lang="en-KR" sz="1600"/>
              <a:t>(</a:t>
            </a:r>
            <a:r>
              <a:rPr lang="en-KR" sz="1600">
                <a:latin typeface="Consolas" panose="020B0609020204030204" pitchFamily="49" charset="0"/>
                <a:cs typeface="Consolas" panose="020B0609020204030204" pitchFamily="49" charset="0"/>
              </a:rPr>
              <a:t>+:- = 7:7</a:t>
            </a:r>
            <a:r>
              <a:rPr lang="en-KR" sz="1600"/>
              <a:t>)</a:t>
            </a:r>
          </a:p>
          <a:p>
            <a:pPr algn="ctr"/>
            <a:r>
              <a:rPr lang="en-KR" sz="1600"/>
              <a:t>but with an empty space (</a:t>
            </a:r>
            <a:r>
              <a:rPr lang="en-KR" sz="1600" b="1">
                <a:solidFill>
                  <a:srgbClr val="FF0000"/>
                </a:solidFill>
              </a:rPr>
              <a:t>hole</a:t>
            </a:r>
            <a:r>
              <a:rPr lang="en-KR" sz="1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928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A2227-83FA-DF40-AF05-E759F258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7AF525-F3E0-2F4E-8671-ED92E8BCF44C}"/>
              </a:ext>
            </a:extLst>
          </p:cNvPr>
          <p:cNvGrpSpPr/>
          <p:nvPr/>
        </p:nvGrpSpPr>
        <p:grpSpPr>
          <a:xfrm>
            <a:off x="465437" y="1312854"/>
            <a:ext cx="3500725" cy="2354166"/>
            <a:chOff x="465437" y="1312853"/>
            <a:chExt cx="3678195" cy="24735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ED73B27-C405-0149-9A80-207FDB67A0BD}"/>
                </a:ext>
              </a:extLst>
            </p:cNvPr>
            <p:cNvSpPr/>
            <p:nvPr/>
          </p:nvSpPr>
          <p:spPr>
            <a:xfrm>
              <a:off x="1458557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749CEA5-2264-6F40-B23C-966002811E76}"/>
                </a:ext>
              </a:extLst>
            </p:cNvPr>
            <p:cNvSpPr/>
            <p:nvPr/>
          </p:nvSpPr>
          <p:spPr>
            <a:xfrm>
              <a:off x="2483703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7EA9877-A154-5C43-AD21-C3B0121F2893}"/>
                </a:ext>
              </a:extLst>
            </p:cNvPr>
            <p:cNvSpPr/>
            <p:nvPr/>
          </p:nvSpPr>
          <p:spPr>
            <a:xfrm>
              <a:off x="1458095" y="131285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0E0811B-64F2-9B4E-B3B3-13EF04C75321}"/>
                </a:ext>
              </a:extLst>
            </p:cNvPr>
            <p:cNvSpPr/>
            <p:nvPr/>
          </p:nvSpPr>
          <p:spPr>
            <a:xfrm>
              <a:off x="2483704" y="131285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6D594C-47CE-2942-A6F2-B95B400A38B6}"/>
                </a:ext>
              </a:extLst>
            </p:cNvPr>
            <p:cNvSpPr/>
            <p:nvPr/>
          </p:nvSpPr>
          <p:spPr>
            <a:xfrm>
              <a:off x="465437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2D7762-0E97-1F44-A5AE-5844E8912F85}"/>
                </a:ext>
              </a:extLst>
            </p:cNvPr>
            <p:cNvSpPr/>
            <p:nvPr/>
          </p:nvSpPr>
          <p:spPr>
            <a:xfrm>
              <a:off x="1458095" y="3201477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C8E587-023B-B043-ADDE-27AE58FDEF35}"/>
                </a:ext>
              </a:extLst>
            </p:cNvPr>
            <p:cNvSpPr/>
            <p:nvPr/>
          </p:nvSpPr>
          <p:spPr>
            <a:xfrm>
              <a:off x="2483704" y="3201477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6FA41A-86CE-4744-96BA-07B80C938774}"/>
                </a:ext>
              </a:extLst>
            </p:cNvPr>
            <p:cNvSpPr/>
            <p:nvPr/>
          </p:nvSpPr>
          <p:spPr>
            <a:xfrm>
              <a:off x="3443414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2F7E6-6DA1-9548-B888-F9F2DBC30DF1}"/>
                </a:ext>
              </a:extLst>
            </p:cNvPr>
            <p:cNvSpPr txBox="1"/>
            <p:nvPr/>
          </p:nvSpPr>
          <p:spPr>
            <a:xfrm>
              <a:off x="3583459" y="1312853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EBB2FC-602C-8D45-A59A-7F129EE43702}"/>
                </a:ext>
              </a:extLst>
            </p:cNvPr>
            <p:cNvSpPr txBox="1"/>
            <p:nvPr/>
          </p:nvSpPr>
          <p:spPr>
            <a:xfrm>
              <a:off x="490151" y="1345700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061697-A6E5-F04A-8A6E-AF05AED363F3}"/>
                </a:ext>
              </a:extLst>
            </p:cNvPr>
            <p:cNvSpPr txBox="1"/>
            <p:nvPr/>
          </p:nvSpPr>
          <p:spPr>
            <a:xfrm>
              <a:off x="3583458" y="3244334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14140A-8131-494E-A1BE-4D190ED65001}"/>
                </a:ext>
              </a:extLst>
            </p:cNvPr>
            <p:cNvSpPr txBox="1"/>
            <p:nvPr/>
          </p:nvSpPr>
          <p:spPr>
            <a:xfrm>
              <a:off x="504564" y="3309254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D4427C4-DB20-4841-AFE6-0000FBD51719}"/>
                </a:ext>
              </a:extLst>
            </p:cNvPr>
            <p:cNvGrpSpPr/>
            <p:nvPr/>
          </p:nvGrpSpPr>
          <p:grpSpPr>
            <a:xfrm>
              <a:off x="1571365" y="1925050"/>
              <a:ext cx="358346" cy="304800"/>
              <a:chOff x="1573427" y="1927654"/>
              <a:chExt cx="358346" cy="304800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B1D13136-9F3D-594F-AB51-A17B05A15E4F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9883D259-21E6-804C-8B36-8ED8056D6BEE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04A1B60-FE27-3240-9AA8-875BE6DF4C0C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2948D07-4E94-E142-BBFE-097E3FA23253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7F51343-4885-1141-AF8F-8E701D81CBB5}"/>
                </a:ext>
              </a:extLst>
            </p:cNvPr>
            <p:cNvGrpSpPr/>
            <p:nvPr/>
          </p:nvGrpSpPr>
          <p:grpSpPr>
            <a:xfrm>
              <a:off x="2596973" y="1925050"/>
              <a:ext cx="358346" cy="304800"/>
              <a:chOff x="1573427" y="1927654"/>
              <a:chExt cx="358346" cy="304800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FB32C447-B0AE-8149-BC1B-1CBE07D44D2A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6847AFA9-4F91-1047-8846-4FAA8A3509F9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A7DFE2D-4307-A343-8975-C64349AD0304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76FD7D2-5151-9345-9417-854AE3EC569C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F4A78B4-5370-2847-AB65-1515C1B77A99}"/>
                </a:ext>
              </a:extLst>
            </p:cNvPr>
            <p:cNvGrpSpPr/>
            <p:nvPr/>
          </p:nvGrpSpPr>
          <p:grpSpPr>
            <a:xfrm>
              <a:off x="1571365" y="2871119"/>
              <a:ext cx="358346" cy="304800"/>
              <a:chOff x="1573427" y="1927654"/>
              <a:chExt cx="358346" cy="304800"/>
            </a:xfrm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8DADC6A7-E6B3-2149-B141-28918623C80D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63D1BD1-3868-1C40-8473-F8C899E69EB9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EB021A3-ABE2-DF45-8443-7E25731002B5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B0203B6-4B28-D94F-988E-713FFB355B27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65A99A3-1A34-D144-88C7-0B2F478081A5}"/>
                </a:ext>
              </a:extLst>
            </p:cNvPr>
            <p:cNvGrpSpPr/>
            <p:nvPr/>
          </p:nvGrpSpPr>
          <p:grpSpPr>
            <a:xfrm>
              <a:off x="2596973" y="2871119"/>
              <a:ext cx="358346" cy="304800"/>
              <a:chOff x="1573427" y="1927654"/>
              <a:chExt cx="358346" cy="304800"/>
            </a:xfrm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F016B895-D0ED-DF4D-9374-7E3C78C44234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623AE14C-0082-F349-ADD2-A59C3C16091D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2AE2B71-24B1-EB40-ABD4-F5DAE023F532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5AE429E-3237-6848-BEE7-B55940D6AEFE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D1973A8-D76A-894A-8E56-3EFBB37C50CC}"/>
                </a:ext>
              </a:extLst>
            </p:cNvPr>
            <p:cNvGrpSpPr/>
            <p:nvPr/>
          </p:nvGrpSpPr>
          <p:grpSpPr>
            <a:xfrm rot="5400000">
              <a:off x="1075267" y="2397206"/>
              <a:ext cx="358346" cy="304800"/>
              <a:chOff x="1573427" y="1927654"/>
              <a:chExt cx="358346" cy="304800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137489E9-6618-3049-ABF8-7D8CE0CA63D3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9A0FBC1A-4A64-7949-83E4-BA96AD27DCBE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A9C1A42-DCBB-3148-8F87-B61B91FE3C17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7871232-F42F-0E49-946E-F5602A688113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42E6C8-7B57-9B42-A007-566758F29947}"/>
                </a:ext>
              </a:extLst>
            </p:cNvPr>
            <p:cNvGrpSpPr/>
            <p:nvPr/>
          </p:nvGrpSpPr>
          <p:grpSpPr>
            <a:xfrm rot="5400000">
              <a:off x="2068388" y="2396333"/>
              <a:ext cx="358346" cy="304800"/>
              <a:chOff x="1573427" y="1927654"/>
              <a:chExt cx="358346" cy="304800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C1A783EA-A287-694E-9697-7044FEA999C9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29F4B8F9-7CEB-9C49-B709-936FB031D466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47D4859E-9C61-544E-9BDA-7B749FB29F6E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E045908-9424-EC41-844D-E13F86E7E14F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9951B43-330F-284A-9F7D-457202B3BF34}"/>
                </a:ext>
              </a:extLst>
            </p:cNvPr>
            <p:cNvGrpSpPr/>
            <p:nvPr/>
          </p:nvGrpSpPr>
          <p:grpSpPr>
            <a:xfrm rot="5400000">
              <a:off x="3075226" y="2399953"/>
              <a:ext cx="358346" cy="304800"/>
              <a:chOff x="1573427" y="1927654"/>
              <a:chExt cx="358346" cy="304800"/>
            </a:xfrm>
          </p:grpSpPr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8B6978E1-1B73-9249-8440-31DE8EE9ACF6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E52AA146-DFE7-A848-9568-0C0567D644B7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1624559-4577-1643-82D0-B2FB469584EB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06693D9-82F5-984D-A068-4686D3C737C4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ADFD61A-192A-0F4A-BC96-0A6C43E6E833}"/>
              </a:ext>
            </a:extLst>
          </p:cNvPr>
          <p:cNvSpPr txBox="1"/>
          <p:nvPr/>
        </p:nvSpPr>
        <p:spPr>
          <a:xfrm>
            <a:off x="378692" y="3652063"/>
            <a:ext cx="178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v+ = 4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v- = 8/2 = 4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0486CC-35EB-BB49-BB94-EB1AEBCE497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932688" y="2686747"/>
            <a:ext cx="559474" cy="105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79487A-EADE-7D43-A873-E41A97C7BD97}"/>
              </a:ext>
            </a:extLst>
          </p:cNvPr>
          <p:cNvCxnSpPr>
            <a:cxnSpLocks/>
          </p:cNvCxnSpPr>
          <p:nvPr/>
        </p:nvCxnSpPr>
        <p:spPr>
          <a:xfrm>
            <a:off x="2983686" y="2740093"/>
            <a:ext cx="316043" cy="82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38446FB-5DF8-9348-B63C-690A505F41F5}"/>
              </a:ext>
            </a:extLst>
          </p:cNvPr>
          <p:cNvSpPr txBox="1"/>
          <p:nvPr/>
        </p:nvSpPr>
        <p:spPr>
          <a:xfrm>
            <a:off x="3045745" y="3577984"/>
            <a:ext cx="178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v+ = 4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v- = 8/2 = 4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A77E689-3D61-1942-8A99-5D81FD8875A5}"/>
              </a:ext>
            </a:extLst>
          </p:cNvPr>
          <p:cNvGrpSpPr/>
          <p:nvPr/>
        </p:nvGrpSpPr>
        <p:grpSpPr>
          <a:xfrm>
            <a:off x="8232085" y="107666"/>
            <a:ext cx="3500725" cy="2354166"/>
            <a:chOff x="465437" y="1312853"/>
            <a:chExt cx="3678195" cy="2473511"/>
          </a:xfrm>
        </p:grpSpPr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C7FE5A7E-E046-824B-91EB-8BCA899EBB8C}"/>
                </a:ext>
              </a:extLst>
            </p:cNvPr>
            <p:cNvSpPr/>
            <p:nvPr/>
          </p:nvSpPr>
          <p:spPr>
            <a:xfrm>
              <a:off x="1458557" y="2257163"/>
              <a:ext cx="584887" cy="58488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905706C9-E419-D942-ADC1-49C36067B4E2}"/>
                </a:ext>
              </a:extLst>
            </p:cNvPr>
            <p:cNvSpPr/>
            <p:nvPr/>
          </p:nvSpPr>
          <p:spPr>
            <a:xfrm>
              <a:off x="2483703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FDCE7FDD-4F88-7444-87D5-352AFB74E153}"/>
                </a:ext>
              </a:extLst>
            </p:cNvPr>
            <p:cNvSpPr/>
            <p:nvPr/>
          </p:nvSpPr>
          <p:spPr>
            <a:xfrm>
              <a:off x="1458095" y="131285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06398038-74A9-7D43-8215-AEEB57D08C17}"/>
                </a:ext>
              </a:extLst>
            </p:cNvPr>
            <p:cNvSpPr/>
            <p:nvPr/>
          </p:nvSpPr>
          <p:spPr>
            <a:xfrm>
              <a:off x="2483704" y="131285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5FFDFDC7-F711-CF44-979D-093496056F47}"/>
                </a:ext>
              </a:extLst>
            </p:cNvPr>
            <p:cNvSpPr/>
            <p:nvPr/>
          </p:nvSpPr>
          <p:spPr>
            <a:xfrm>
              <a:off x="465437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E7BE0190-36EC-B347-AB86-88ECD4702B83}"/>
                </a:ext>
              </a:extLst>
            </p:cNvPr>
            <p:cNvSpPr/>
            <p:nvPr/>
          </p:nvSpPr>
          <p:spPr>
            <a:xfrm>
              <a:off x="1458095" y="3201477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90FD4DF-55E7-B345-A402-6A739FE8B4EE}"/>
                </a:ext>
              </a:extLst>
            </p:cNvPr>
            <p:cNvSpPr/>
            <p:nvPr/>
          </p:nvSpPr>
          <p:spPr>
            <a:xfrm>
              <a:off x="2483704" y="3201477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18DCFD46-6A01-FB44-B417-AF6F3120F6A2}"/>
                </a:ext>
              </a:extLst>
            </p:cNvPr>
            <p:cNvSpPr/>
            <p:nvPr/>
          </p:nvSpPr>
          <p:spPr>
            <a:xfrm>
              <a:off x="3443414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BE0C3CF2-1A89-344C-8772-B20983C828C5}"/>
                </a:ext>
              </a:extLst>
            </p:cNvPr>
            <p:cNvSpPr txBox="1"/>
            <p:nvPr/>
          </p:nvSpPr>
          <p:spPr>
            <a:xfrm>
              <a:off x="3583459" y="1312853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85CF7EF5-E9EE-7042-8069-1C519BBD7034}"/>
                </a:ext>
              </a:extLst>
            </p:cNvPr>
            <p:cNvSpPr txBox="1"/>
            <p:nvPr/>
          </p:nvSpPr>
          <p:spPr>
            <a:xfrm>
              <a:off x="490151" y="1345700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EF5F2282-54BA-4243-B88D-AED5D8D3933F}"/>
                </a:ext>
              </a:extLst>
            </p:cNvPr>
            <p:cNvSpPr txBox="1"/>
            <p:nvPr/>
          </p:nvSpPr>
          <p:spPr>
            <a:xfrm>
              <a:off x="3583458" y="3244334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6BD1C330-22E0-B043-B254-9ACDB1BB1EEB}"/>
                </a:ext>
              </a:extLst>
            </p:cNvPr>
            <p:cNvSpPr txBox="1"/>
            <p:nvPr/>
          </p:nvSpPr>
          <p:spPr>
            <a:xfrm>
              <a:off x="504564" y="3309254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E39F5FE0-2FA7-BA4E-A9D1-82404FF692D0}"/>
                </a:ext>
              </a:extLst>
            </p:cNvPr>
            <p:cNvGrpSpPr/>
            <p:nvPr/>
          </p:nvGrpSpPr>
          <p:grpSpPr>
            <a:xfrm>
              <a:off x="1571365" y="1925050"/>
              <a:ext cx="358346" cy="304800"/>
              <a:chOff x="1573427" y="1927654"/>
              <a:chExt cx="358346" cy="304800"/>
            </a:xfrm>
          </p:grpSpPr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78174044-7E6D-7E4C-9D3D-C8FCE7B181AE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9A21E934-049F-BD46-9B26-25A3FF53E9BE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FD51BA67-B54F-744F-97AD-EADB4ABF65AB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FF7F1CFF-F893-8D43-A863-006DEAB2788C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57D0954F-423A-EA48-8156-4D44FA754E0E}"/>
                </a:ext>
              </a:extLst>
            </p:cNvPr>
            <p:cNvGrpSpPr/>
            <p:nvPr/>
          </p:nvGrpSpPr>
          <p:grpSpPr>
            <a:xfrm>
              <a:off x="2596973" y="1925050"/>
              <a:ext cx="358346" cy="304800"/>
              <a:chOff x="1573427" y="1927654"/>
              <a:chExt cx="358346" cy="304800"/>
            </a:xfrm>
          </p:grpSpPr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B8CD7A16-8A6B-B445-8274-5F62184E129A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2D268C59-D393-6D40-987A-4582479CBB15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F79BF17B-6555-2F4D-8961-6602BD546C94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F2BEF8ED-DDB0-9747-97FD-974B4C176B21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439FEA50-4F26-5444-B400-2DCC179CD993}"/>
                </a:ext>
              </a:extLst>
            </p:cNvPr>
            <p:cNvGrpSpPr/>
            <p:nvPr/>
          </p:nvGrpSpPr>
          <p:grpSpPr>
            <a:xfrm>
              <a:off x="1571365" y="2871119"/>
              <a:ext cx="358346" cy="304800"/>
              <a:chOff x="1573427" y="1927654"/>
              <a:chExt cx="358346" cy="304800"/>
            </a:xfrm>
          </p:grpSpPr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0BB8A4DB-8B9C-C64C-A345-1AAC058B0236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C2C09176-359A-024C-ABD8-3CF9665A8070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A264E39D-BD50-1843-8026-BCE70EAA6AA1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8C8BA81D-9B48-324A-A3E7-5A35097C8370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3B1ABC8D-5623-7640-9B71-92AC883ABAB8}"/>
                </a:ext>
              </a:extLst>
            </p:cNvPr>
            <p:cNvGrpSpPr/>
            <p:nvPr/>
          </p:nvGrpSpPr>
          <p:grpSpPr>
            <a:xfrm>
              <a:off x="2596973" y="2871119"/>
              <a:ext cx="358346" cy="304800"/>
              <a:chOff x="1573427" y="1927654"/>
              <a:chExt cx="358346" cy="304800"/>
            </a:xfrm>
          </p:grpSpPr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ACC6DCFD-B11A-4C43-88F3-072E4E487C94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0ABE1E30-D757-9448-A156-5B7EB3A52F80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7D1966DD-CC4A-164D-B180-AF465E11781B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6245AF1F-2B72-724B-9E9C-B6A7D950B320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B5ACEF4A-071A-6649-A074-6F4FD5970453}"/>
                </a:ext>
              </a:extLst>
            </p:cNvPr>
            <p:cNvGrpSpPr/>
            <p:nvPr/>
          </p:nvGrpSpPr>
          <p:grpSpPr>
            <a:xfrm rot="5400000">
              <a:off x="1075267" y="2397206"/>
              <a:ext cx="358346" cy="304800"/>
              <a:chOff x="1573427" y="1927654"/>
              <a:chExt cx="358346" cy="304800"/>
            </a:xfrm>
          </p:grpSpPr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818AF304-A505-444B-9EE4-21A160F00611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49ED2EA6-F007-6B4E-9E47-3EA0B057DCD6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93ACED97-C378-8E4C-94F7-D2703C3EC31C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37CB2502-328D-424E-BEC2-DD331E0742FA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0C4807DF-1E70-8546-8021-19941D43EA61}"/>
                </a:ext>
              </a:extLst>
            </p:cNvPr>
            <p:cNvGrpSpPr/>
            <p:nvPr/>
          </p:nvGrpSpPr>
          <p:grpSpPr>
            <a:xfrm rot="5400000">
              <a:off x="2068388" y="2396333"/>
              <a:ext cx="358346" cy="304800"/>
              <a:chOff x="1573427" y="1927654"/>
              <a:chExt cx="358346" cy="304800"/>
            </a:xfrm>
          </p:grpSpPr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93905152-6127-3646-B396-04548B368EE1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AD300832-DFF8-B04A-A33C-B0553E39F883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8F484539-E63B-4D4A-99F6-4B783E093494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798D25A4-4269-FF45-8C3E-A24AEDC760E8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CDFFA43D-8ECB-424E-820B-C091E026DB9C}"/>
                </a:ext>
              </a:extLst>
            </p:cNvPr>
            <p:cNvGrpSpPr/>
            <p:nvPr/>
          </p:nvGrpSpPr>
          <p:grpSpPr>
            <a:xfrm rot="5400000">
              <a:off x="3075226" y="2399953"/>
              <a:ext cx="358346" cy="304800"/>
              <a:chOff x="1573427" y="1927654"/>
              <a:chExt cx="358346" cy="304800"/>
            </a:xfrm>
          </p:grpSpPr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C81F2B32-D5D7-AD45-A75C-E39E06D75B7F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01ADC9E9-2952-6941-B63A-1AAD08B27B6A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BABD698C-2540-DB44-A056-23D5AFB115D1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2A5D3571-A3A3-8145-A6DD-2B0956D50FBC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72CF4EA0-3592-9742-B843-936D755EEC08}"/>
              </a:ext>
            </a:extLst>
          </p:cNvPr>
          <p:cNvSpPr txBox="1"/>
          <p:nvPr/>
        </p:nvSpPr>
        <p:spPr>
          <a:xfrm>
            <a:off x="8275265" y="2445722"/>
            <a:ext cx="178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v+ = </a:t>
            </a:r>
            <a:r>
              <a:rPr lang="en-KR" sz="1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v- = 7/2 = </a:t>
            </a:r>
            <a:r>
              <a:rPr lang="en-KR" sz="1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3.5</a:t>
            </a: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0609C792-895A-964F-8529-A8B12830ADE8}"/>
              </a:ext>
            </a:extLst>
          </p:cNvPr>
          <p:cNvCxnSpPr>
            <a:cxnSpLocks/>
            <a:stCxn id="242" idx="3"/>
          </p:cNvCxnSpPr>
          <p:nvPr/>
        </p:nvCxnSpPr>
        <p:spPr>
          <a:xfrm flipH="1">
            <a:off x="8699336" y="1481559"/>
            <a:ext cx="559474" cy="105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10CE19B8-1774-9641-8A10-77B232746EC3}"/>
              </a:ext>
            </a:extLst>
          </p:cNvPr>
          <p:cNvCxnSpPr>
            <a:cxnSpLocks/>
          </p:cNvCxnSpPr>
          <p:nvPr/>
        </p:nvCxnSpPr>
        <p:spPr>
          <a:xfrm>
            <a:off x="10750334" y="1534905"/>
            <a:ext cx="143338" cy="87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4B3EA919-7380-EE4A-81F0-8A5F3579C1D9}"/>
              </a:ext>
            </a:extLst>
          </p:cNvPr>
          <p:cNvSpPr txBox="1"/>
          <p:nvPr/>
        </p:nvSpPr>
        <p:spPr>
          <a:xfrm>
            <a:off x="10655958" y="2427780"/>
            <a:ext cx="178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v+ = </a:t>
            </a:r>
            <a:r>
              <a:rPr lang="en-KR" sz="1400" b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v- = 7/2 = </a:t>
            </a:r>
            <a:r>
              <a:rPr lang="en-KR" sz="1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3.5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A5F1DA37-A858-734E-8FB9-102FFDF18C65}"/>
              </a:ext>
            </a:extLst>
          </p:cNvPr>
          <p:cNvGrpSpPr/>
          <p:nvPr/>
        </p:nvGrpSpPr>
        <p:grpSpPr>
          <a:xfrm>
            <a:off x="8116491" y="3502655"/>
            <a:ext cx="3500725" cy="2354166"/>
            <a:chOff x="465437" y="1312853"/>
            <a:chExt cx="3678195" cy="2473511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8992F1D6-303F-A046-BA50-5EFFD9C99705}"/>
                </a:ext>
              </a:extLst>
            </p:cNvPr>
            <p:cNvSpPr/>
            <p:nvPr/>
          </p:nvSpPr>
          <p:spPr>
            <a:xfrm>
              <a:off x="1458557" y="2257163"/>
              <a:ext cx="584887" cy="584887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440FC37E-73B1-3444-9195-13C57874FDD6}"/>
                </a:ext>
              </a:extLst>
            </p:cNvPr>
            <p:cNvSpPr/>
            <p:nvPr/>
          </p:nvSpPr>
          <p:spPr>
            <a:xfrm>
              <a:off x="2483703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31986D0E-12C9-684B-A853-E184F3C75A89}"/>
                </a:ext>
              </a:extLst>
            </p:cNvPr>
            <p:cNvSpPr/>
            <p:nvPr/>
          </p:nvSpPr>
          <p:spPr>
            <a:xfrm>
              <a:off x="1458095" y="131285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6CAC3367-5E7E-1F41-9872-547BDAD44FAA}"/>
                </a:ext>
              </a:extLst>
            </p:cNvPr>
            <p:cNvSpPr/>
            <p:nvPr/>
          </p:nvSpPr>
          <p:spPr>
            <a:xfrm>
              <a:off x="2483704" y="131285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F47778D-AD1E-EE4C-BBC8-DFCA71131251}"/>
                </a:ext>
              </a:extLst>
            </p:cNvPr>
            <p:cNvSpPr/>
            <p:nvPr/>
          </p:nvSpPr>
          <p:spPr>
            <a:xfrm>
              <a:off x="465437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18F88EBB-DCF9-FF47-9EF3-EB1140EF2EE6}"/>
                </a:ext>
              </a:extLst>
            </p:cNvPr>
            <p:cNvSpPr/>
            <p:nvPr/>
          </p:nvSpPr>
          <p:spPr>
            <a:xfrm>
              <a:off x="1458095" y="3201477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802CEED4-8BA4-C442-A5CC-6EC5FA9F7E7E}"/>
                </a:ext>
              </a:extLst>
            </p:cNvPr>
            <p:cNvSpPr/>
            <p:nvPr/>
          </p:nvSpPr>
          <p:spPr>
            <a:xfrm>
              <a:off x="2483704" y="3201477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E406A89F-4DBA-A742-BCAF-95D16629EF77}"/>
                </a:ext>
              </a:extLst>
            </p:cNvPr>
            <p:cNvSpPr/>
            <p:nvPr/>
          </p:nvSpPr>
          <p:spPr>
            <a:xfrm>
              <a:off x="3443414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E72C7AC4-C8D4-8849-937D-CCF309BC3DEE}"/>
                </a:ext>
              </a:extLst>
            </p:cNvPr>
            <p:cNvSpPr txBox="1"/>
            <p:nvPr/>
          </p:nvSpPr>
          <p:spPr>
            <a:xfrm>
              <a:off x="3583459" y="1312853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2A4D9DF6-1A0C-0145-BD85-00D457B77B33}"/>
                </a:ext>
              </a:extLst>
            </p:cNvPr>
            <p:cNvSpPr txBox="1"/>
            <p:nvPr/>
          </p:nvSpPr>
          <p:spPr>
            <a:xfrm>
              <a:off x="490151" y="1345700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B40C07B7-B9EA-AA4A-A547-D6B805320438}"/>
                </a:ext>
              </a:extLst>
            </p:cNvPr>
            <p:cNvSpPr txBox="1"/>
            <p:nvPr/>
          </p:nvSpPr>
          <p:spPr>
            <a:xfrm>
              <a:off x="3583458" y="3244334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8653CC0-8A6F-7846-9CD0-662CE5EB9616}"/>
                </a:ext>
              </a:extLst>
            </p:cNvPr>
            <p:cNvSpPr txBox="1"/>
            <p:nvPr/>
          </p:nvSpPr>
          <p:spPr>
            <a:xfrm>
              <a:off x="504564" y="3309254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55351C03-D27F-DC4A-A621-E2D714898B2E}"/>
                </a:ext>
              </a:extLst>
            </p:cNvPr>
            <p:cNvGrpSpPr/>
            <p:nvPr/>
          </p:nvGrpSpPr>
          <p:grpSpPr>
            <a:xfrm>
              <a:off x="1571365" y="1925050"/>
              <a:ext cx="358346" cy="304800"/>
              <a:chOff x="1573427" y="1927654"/>
              <a:chExt cx="358346" cy="304800"/>
            </a:xfrm>
          </p:grpSpPr>
          <p:sp>
            <p:nvSpPr>
              <p:cNvPr id="389" name="Freeform 388">
                <a:extLst>
                  <a:ext uri="{FF2B5EF4-FFF2-40B4-BE49-F238E27FC236}">
                    <a16:creationId xmlns:a16="http://schemas.microsoft.com/office/drawing/2014/main" id="{1FEE3E40-4A4C-A643-A067-9AA6041FEB44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83B0681C-9393-E54B-8F5C-30CAC1F7321D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82DA5D39-4D7D-E24F-9B8F-B72CD50A1890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6F15CE41-AD13-1848-8D36-511E5857D48A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3E365959-A1E9-C446-A649-1B5EC9A099CC}"/>
                </a:ext>
              </a:extLst>
            </p:cNvPr>
            <p:cNvGrpSpPr/>
            <p:nvPr/>
          </p:nvGrpSpPr>
          <p:grpSpPr>
            <a:xfrm>
              <a:off x="2596973" y="1925050"/>
              <a:ext cx="358346" cy="304800"/>
              <a:chOff x="1573427" y="1927654"/>
              <a:chExt cx="358346" cy="304800"/>
            </a:xfrm>
          </p:grpSpPr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82B3E4CE-B886-9A48-9973-B45BF1669B8B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86" name="Freeform 385">
                <a:extLst>
                  <a:ext uri="{FF2B5EF4-FFF2-40B4-BE49-F238E27FC236}">
                    <a16:creationId xmlns:a16="http://schemas.microsoft.com/office/drawing/2014/main" id="{FCCC9549-CC63-A848-9119-500FF0D86952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4F314725-AFEF-EB42-B002-89F246968B5F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91E170FC-AC0B-4B43-BDB0-52BDCF454EA0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4FF789A3-B5C5-3B4A-8040-999429670C5F}"/>
                </a:ext>
              </a:extLst>
            </p:cNvPr>
            <p:cNvGrpSpPr/>
            <p:nvPr/>
          </p:nvGrpSpPr>
          <p:grpSpPr>
            <a:xfrm>
              <a:off x="1571365" y="2871119"/>
              <a:ext cx="358346" cy="304800"/>
              <a:chOff x="1573427" y="1927654"/>
              <a:chExt cx="358346" cy="304800"/>
            </a:xfrm>
          </p:grpSpPr>
          <p:sp>
            <p:nvSpPr>
              <p:cNvPr id="381" name="Freeform 380">
                <a:extLst>
                  <a:ext uri="{FF2B5EF4-FFF2-40B4-BE49-F238E27FC236}">
                    <a16:creationId xmlns:a16="http://schemas.microsoft.com/office/drawing/2014/main" id="{C5BEAD8A-58F7-1D49-8E23-38827312DB81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82" name="Freeform 381">
                <a:extLst>
                  <a:ext uri="{FF2B5EF4-FFF2-40B4-BE49-F238E27FC236}">
                    <a16:creationId xmlns:a16="http://schemas.microsoft.com/office/drawing/2014/main" id="{E10FE981-8542-644F-B174-FC5AC1F5D038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A78FDFB5-A744-5E4A-B733-5F8BE9E83F3F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82299144-AB6F-974A-B63A-54D2D4964D89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EACB4777-4551-0C41-8D99-6F913F0630B8}"/>
                </a:ext>
              </a:extLst>
            </p:cNvPr>
            <p:cNvGrpSpPr/>
            <p:nvPr/>
          </p:nvGrpSpPr>
          <p:grpSpPr>
            <a:xfrm>
              <a:off x="2596973" y="2871119"/>
              <a:ext cx="358346" cy="304800"/>
              <a:chOff x="1573427" y="1927654"/>
              <a:chExt cx="358346" cy="304800"/>
            </a:xfrm>
          </p:grpSpPr>
          <p:sp>
            <p:nvSpPr>
              <p:cNvPr id="377" name="Freeform 376">
                <a:extLst>
                  <a:ext uri="{FF2B5EF4-FFF2-40B4-BE49-F238E27FC236}">
                    <a16:creationId xmlns:a16="http://schemas.microsoft.com/office/drawing/2014/main" id="{38E6C9CE-DC15-B24E-A863-6E2651067AFD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:a16="http://schemas.microsoft.com/office/drawing/2014/main" id="{8D19DC8D-36BA-E141-91D2-8F64C5D0D468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3F7CF01E-A721-7342-B9DA-F38680978061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5B8E5001-83F3-954B-BAA5-FDF6B3242378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95331804-9B2D-6844-B5BA-47718BD11055}"/>
                </a:ext>
              </a:extLst>
            </p:cNvPr>
            <p:cNvGrpSpPr/>
            <p:nvPr/>
          </p:nvGrpSpPr>
          <p:grpSpPr>
            <a:xfrm rot="5400000">
              <a:off x="1075267" y="2397206"/>
              <a:ext cx="358346" cy="304800"/>
              <a:chOff x="1573427" y="1927654"/>
              <a:chExt cx="358346" cy="304800"/>
            </a:xfrm>
          </p:grpSpPr>
          <p:sp>
            <p:nvSpPr>
              <p:cNvPr id="373" name="Freeform 372">
                <a:extLst>
                  <a:ext uri="{FF2B5EF4-FFF2-40B4-BE49-F238E27FC236}">
                    <a16:creationId xmlns:a16="http://schemas.microsoft.com/office/drawing/2014/main" id="{CC9A7144-99C1-924D-B0A7-68B69CB20D6E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74" name="Freeform 373">
                <a:extLst>
                  <a:ext uri="{FF2B5EF4-FFF2-40B4-BE49-F238E27FC236}">
                    <a16:creationId xmlns:a16="http://schemas.microsoft.com/office/drawing/2014/main" id="{26E9D511-4186-AF4A-A89B-DB4A122FA039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E8FE5EDB-B929-DD43-9FD6-F68BE4B55EF7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39CDB6BF-927C-114E-971A-080767555C19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770A8DF1-CF0A-0A43-ADCB-FA5D963284ED}"/>
                </a:ext>
              </a:extLst>
            </p:cNvPr>
            <p:cNvGrpSpPr/>
            <p:nvPr/>
          </p:nvGrpSpPr>
          <p:grpSpPr>
            <a:xfrm rot="5400000">
              <a:off x="2068388" y="2396333"/>
              <a:ext cx="358346" cy="304800"/>
              <a:chOff x="1573427" y="1927654"/>
              <a:chExt cx="358346" cy="304800"/>
            </a:xfrm>
          </p:grpSpPr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393D851F-8B59-6F45-A0EB-300A0C99EDFD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13863742-06DF-0C4F-8A98-3F877A6A26D6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226E4D8D-37DA-F144-9CE3-3D0D998AADE0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581C4C7E-34AB-D040-9F42-7BDA062D3C4B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07551B39-7A91-C84D-A26F-E3438A2C7BB5}"/>
                </a:ext>
              </a:extLst>
            </p:cNvPr>
            <p:cNvGrpSpPr/>
            <p:nvPr/>
          </p:nvGrpSpPr>
          <p:grpSpPr>
            <a:xfrm rot="5400000">
              <a:off x="3075226" y="2399953"/>
              <a:ext cx="358346" cy="304800"/>
              <a:chOff x="1573427" y="1927654"/>
              <a:chExt cx="358346" cy="304800"/>
            </a:xfrm>
          </p:grpSpPr>
          <p:sp>
            <p:nvSpPr>
              <p:cNvPr id="365" name="Freeform 364">
                <a:extLst>
                  <a:ext uri="{FF2B5EF4-FFF2-40B4-BE49-F238E27FC236}">
                    <a16:creationId xmlns:a16="http://schemas.microsoft.com/office/drawing/2014/main" id="{4BC42458-19E5-024B-B408-12ED9C1A8EE7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66" name="Freeform 365">
                <a:extLst>
                  <a:ext uri="{FF2B5EF4-FFF2-40B4-BE49-F238E27FC236}">
                    <a16:creationId xmlns:a16="http://schemas.microsoft.com/office/drawing/2014/main" id="{027D2B67-67F5-7C4F-B995-A1B2A95B5EEA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DDA7EDDD-3CCB-644A-8A82-C496C027BA5A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5100F627-51D0-164C-908B-BBC243375E72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</p:grpSp>
      <p:sp>
        <p:nvSpPr>
          <p:cNvPr id="393" name="TextBox 392">
            <a:extLst>
              <a:ext uri="{FF2B5EF4-FFF2-40B4-BE49-F238E27FC236}">
                <a16:creationId xmlns:a16="http://schemas.microsoft.com/office/drawing/2014/main" id="{9BB8E3D9-4E8D-A745-8E3D-EF1D88419695}"/>
              </a:ext>
            </a:extLst>
          </p:cNvPr>
          <p:cNvSpPr txBox="1"/>
          <p:nvPr/>
        </p:nvSpPr>
        <p:spPr>
          <a:xfrm>
            <a:off x="8088476" y="5829572"/>
            <a:ext cx="178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v+ = </a:t>
            </a:r>
            <a:r>
              <a:rPr lang="en-KR" sz="1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v- = 8/2 = </a:t>
            </a:r>
            <a:r>
              <a:rPr lang="en-KR" sz="1400" b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9C12B7ED-FACA-7444-B2D8-2670A22E7159}"/>
              </a:ext>
            </a:extLst>
          </p:cNvPr>
          <p:cNvCxnSpPr>
            <a:cxnSpLocks/>
            <a:stCxn id="346" idx="3"/>
          </p:cNvCxnSpPr>
          <p:nvPr/>
        </p:nvCxnSpPr>
        <p:spPr>
          <a:xfrm flipH="1">
            <a:off x="8583742" y="4876548"/>
            <a:ext cx="559474" cy="105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2638CA06-7229-BD46-9554-E14D8AF63290}"/>
              </a:ext>
            </a:extLst>
          </p:cNvPr>
          <p:cNvCxnSpPr>
            <a:cxnSpLocks/>
          </p:cNvCxnSpPr>
          <p:nvPr/>
        </p:nvCxnSpPr>
        <p:spPr>
          <a:xfrm>
            <a:off x="10634740" y="4929894"/>
            <a:ext cx="237476" cy="84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6C91845B-715F-3E48-84EA-289E7F23B506}"/>
              </a:ext>
            </a:extLst>
          </p:cNvPr>
          <p:cNvSpPr txBox="1"/>
          <p:nvPr/>
        </p:nvSpPr>
        <p:spPr>
          <a:xfrm>
            <a:off x="10757438" y="5776647"/>
            <a:ext cx="178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v+ = </a:t>
            </a:r>
            <a:r>
              <a:rPr lang="en-KR" sz="1400" b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v- = 8/2 = </a:t>
            </a:r>
            <a:r>
              <a:rPr lang="en-KR" sz="1400" b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93DD640-9D61-B945-BCB8-04E5C03A9A37}"/>
              </a:ext>
            </a:extLst>
          </p:cNvPr>
          <p:cNvSpPr txBox="1"/>
          <p:nvPr/>
        </p:nvSpPr>
        <p:spPr>
          <a:xfrm>
            <a:off x="932688" y="4718304"/>
            <a:ext cx="233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perfectly neutral.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BFECC7-3FB1-E847-909E-D04BDBCE5679}"/>
              </a:ext>
            </a:extLst>
          </p:cNvPr>
          <p:cNvSpPr txBox="1"/>
          <p:nvPr/>
        </p:nvSpPr>
        <p:spPr>
          <a:xfrm>
            <a:off x="4927351" y="481936"/>
            <a:ext cx="2270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>
                <a:solidFill>
                  <a:schemeClr val="accent2"/>
                </a:solidFill>
              </a:rPr>
              <a:t>P-doping</a:t>
            </a:r>
          </a:p>
          <a:p>
            <a:pPr algn="ctr"/>
            <a:r>
              <a:rPr lang="en-KR" sz="1400"/>
              <a:t>(1 per 10</a:t>
            </a:r>
            <a:r>
              <a:rPr lang="en-KR" sz="1400" baseline="30000"/>
              <a:t>8</a:t>
            </a:r>
            <a:r>
              <a:rPr lang="en-KR" sz="1400"/>
              <a:t> atoms are replaced by, e.g., </a:t>
            </a:r>
            <a:r>
              <a:rPr lang="en-KR" sz="1400" baseline="30000"/>
              <a:t>5</a:t>
            </a:r>
            <a:r>
              <a:rPr lang="en-KR" sz="1400"/>
              <a:t>B)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29C80B7-9376-9C4D-82BB-9E7097CBA1A2}"/>
              </a:ext>
            </a:extLst>
          </p:cNvPr>
          <p:cNvSpPr/>
          <p:nvPr/>
        </p:nvSpPr>
        <p:spPr>
          <a:xfrm rot="20316035">
            <a:off x="5375610" y="1509502"/>
            <a:ext cx="1764434" cy="873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8DBB53-C949-D84A-917C-9869DE0CE12C}"/>
              </a:ext>
            </a:extLst>
          </p:cNvPr>
          <p:cNvSpPr txBox="1"/>
          <p:nvPr/>
        </p:nvSpPr>
        <p:spPr>
          <a:xfrm>
            <a:off x="5290705" y="2675241"/>
            <a:ext cx="2426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600" b="1" u="sng">
                <a:solidFill>
                  <a:srgbClr val="FF0000"/>
                </a:solidFill>
              </a:rPr>
              <a:t>neutral</a:t>
            </a:r>
            <a:r>
              <a:rPr lang="en-KR" sz="1600"/>
              <a:t> as a whole </a:t>
            </a:r>
          </a:p>
          <a:p>
            <a:pPr algn="ctr"/>
            <a:r>
              <a:rPr lang="en-KR" sz="1600"/>
              <a:t>(</a:t>
            </a:r>
            <a:r>
              <a:rPr lang="en-KR" sz="1600">
                <a:latin typeface="Consolas" panose="020B0609020204030204" pitchFamily="49" charset="0"/>
                <a:cs typeface="Consolas" panose="020B0609020204030204" pitchFamily="49" charset="0"/>
              </a:rPr>
              <a:t>+:- = 7:7</a:t>
            </a:r>
            <a:r>
              <a:rPr lang="en-KR" sz="1600"/>
              <a:t>)</a:t>
            </a:r>
          </a:p>
          <a:p>
            <a:pPr algn="ctr"/>
            <a:r>
              <a:rPr lang="en-KR" sz="1600"/>
              <a:t>but with an empty space (</a:t>
            </a:r>
            <a:r>
              <a:rPr lang="en-KR" sz="1600" b="1">
                <a:solidFill>
                  <a:srgbClr val="FF0000"/>
                </a:solidFill>
              </a:rPr>
              <a:t>hole</a:t>
            </a:r>
            <a:r>
              <a:rPr lang="en-KR" sz="1600"/>
              <a:t>)</a:t>
            </a:r>
          </a:p>
        </p:txBody>
      </p:sp>
      <p:sp>
        <p:nvSpPr>
          <p:cNvPr id="163" name="Right Arrow 162">
            <a:extLst>
              <a:ext uri="{FF2B5EF4-FFF2-40B4-BE49-F238E27FC236}">
                <a16:creationId xmlns:a16="http://schemas.microsoft.com/office/drawing/2014/main" id="{BA9A1138-C070-0449-834B-F2A2BEE2FF2F}"/>
              </a:ext>
            </a:extLst>
          </p:cNvPr>
          <p:cNvSpPr/>
          <p:nvPr/>
        </p:nvSpPr>
        <p:spPr>
          <a:xfrm rot="667330">
            <a:off x="5450228" y="3814037"/>
            <a:ext cx="1764434" cy="873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9F16C77-3234-D44A-811E-2C8000C925AF}"/>
              </a:ext>
            </a:extLst>
          </p:cNvPr>
          <p:cNvSpPr txBox="1"/>
          <p:nvPr/>
        </p:nvSpPr>
        <p:spPr>
          <a:xfrm>
            <a:off x="4794940" y="4849983"/>
            <a:ext cx="2270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>
                <a:solidFill>
                  <a:srgbClr val="FFC000"/>
                </a:solidFill>
              </a:rPr>
              <a:t>N-doping</a:t>
            </a:r>
          </a:p>
          <a:p>
            <a:pPr algn="ctr"/>
            <a:r>
              <a:rPr lang="en-KR" sz="1400"/>
              <a:t>(1 per 10</a:t>
            </a:r>
            <a:r>
              <a:rPr lang="en-KR" sz="1400" baseline="30000"/>
              <a:t>8</a:t>
            </a:r>
            <a:r>
              <a:rPr lang="en-KR" sz="1400"/>
              <a:t> atoms are replaced by, e.g., </a:t>
            </a:r>
            <a:r>
              <a:rPr lang="en-KR" sz="1400" baseline="30000"/>
              <a:t>15</a:t>
            </a:r>
            <a:r>
              <a:rPr lang="en-KR" sz="1400"/>
              <a:t>P)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5355295F-F7F6-EE4C-9662-FCB635C74BE0}"/>
              </a:ext>
            </a:extLst>
          </p:cNvPr>
          <p:cNvSpPr/>
          <p:nvPr/>
        </p:nvSpPr>
        <p:spPr>
          <a:xfrm>
            <a:off x="9629341" y="4319408"/>
            <a:ext cx="109273" cy="109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2B8500-4936-534A-8BEC-B48D19FFDF3C}"/>
              </a:ext>
            </a:extLst>
          </p:cNvPr>
          <p:cNvSpPr txBox="1"/>
          <p:nvPr/>
        </p:nvSpPr>
        <p:spPr>
          <a:xfrm>
            <a:off x="9696268" y="793989"/>
            <a:ext cx="55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b="1">
                <a:solidFill>
                  <a:srgbClr val="FF0000"/>
                </a:solidFill>
              </a:rPr>
              <a:t>hole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B702A25-C0C2-DE40-8078-5437005E9487}"/>
              </a:ext>
            </a:extLst>
          </p:cNvPr>
          <p:cNvSpPr txBox="1"/>
          <p:nvPr/>
        </p:nvSpPr>
        <p:spPr>
          <a:xfrm>
            <a:off x="9500217" y="4013754"/>
            <a:ext cx="65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b="1">
                <a:solidFill>
                  <a:srgbClr val="FF0000"/>
                </a:solidFill>
              </a:rPr>
              <a:t>free e</a:t>
            </a:r>
          </a:p>
        </p:txBody>
      </p:sp>
    </p:spTree>
    <p:extLst>
      <p:ext uri="{BB962C8B-B14F-4D97-AF65-F5344CB8AC3E}">
        <p14:creationId xmlns:p14="http://schemas.microsoft.com/office/powerpoint/2010/main" val="314900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A2227-83FA-DF40-AF05-E759F258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7AF525-F3E0-2F4E-8671-ED92E8BCF44C}"/>
              </a:ext>
            </a:extLst>
          </p:cNvPr>
          <p:cNvGrpSpPr/>
          <p:nvPr/>
        </p:nvGrpSpPr>
        <p:grpSpPr>
          <a:xfrm>
            <a:off x="465437" y="1312854"/>
            <a:ext cx="3500725" cy="2354166"/>
            <a:chOff x="465437" y="1312853"/>
            <a:chExt cx="3678195" cy="24735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ED73B27-C405-0149-9A80-207FDB67A0BD}"/>
                </a:ext>
              </a:extLst>
            </p:cNvPr>
            <p:cNvSpPr/>
            <p:nvPr/>
          </p:nvSpPr>
          <p:spPr>
            <a:xfrm>
              <a:off x="1458557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749CEA5-2264-6F40-B23C-966002811E76}"/>
                </a:ext>
              </a:extLst>
            </p:cNvPr>
            <p:cNvSpPr/>
            <p:nvPr/>
          </p:nvSpPr>
          <p:spPr>
            <a:xfrm>
              <a:off x="2483703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7EA9877-A154-5C43-AD21-C3B0121F2893}"/>
                </a:ext>
              </a:extLst>
            </p:cNvPr>
            <p:cNvSpPr/>
            <p:nvPr/>
          </p:nvSpPr>
          <p:spPr>
            <a:xfrm>
              <a:off x="1458095" y="131285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0E0811B-64F2-9B4E-B3B3-13EF04C75321}"/>
                </a:ext>
              </a:extLst>
            </p:cNvPr>
            <p:cNvSpPr/>
            <p:nvPr/>
          </p:nvSpPr>
          <p:spPr>
            <a:xfrm>
              <a:off x="2483704" y="131285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6D594C-47CE-2942-A6F2-B95B400A38B6}"/>
                </a:ext>
              </a:extLst>
            </p:cNvPr>
            <p:cNvSpPr/>
            <p:nvPr/>
          </p:nvSpPr>
          <p:spPr>
            <a:xfrm>
              <a:off x="465437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2D7762-0E97-1F44-A5AE-5844E8912F85}"/>
                </a:ext>
              </a:extLst>
            </p:cNvPr>
            <p:cNvSpPr/>
            <p:nvPr/>
          </p:nvSpPr>
          <p:spPr>
            <a:xfrm>
              <a:off x="1458095" y="3201477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C8E587-023B-B043-ADDE-27AE58FDEF35}"/>
                </a:ext>
              </a:extLst>
            </p:cNvPr>
            <p:cNvSpPr/>
            <p:nvPr/>
          </p:nvSpPr>
          <p:spPr>
            <a:xfrm>
              <a:off x="2483704" y="3201477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6FA41A-86CE-4744-96BA-07B80C938774}"/>
                </a:ext>
              </a:extLst>
            </p:cNvPr>
            <p:cNvSpPr/>
            <p:nvPr/>
          </p:nvSpPr>
          <p:spPr>
            <a:xfrm>
              <a:off x="3443414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2F7E6-6DA1-9548-B888-F9F2DBC30DF1}"/>
                </a:ext>
              </a:extLst>
            </p:cNvPr>
            <p:cNvSpPr txBox="1"/>
            <p:nvPr/>
          </p:nvSpPr>
          <p:spPr>
            <a:xfrm>
              <a:off x="3583459" y="1312853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EBB2FC-602C-8D45-A59A-7F129EE43702}"/>
                </a:ext>
              </a:extLst>
            </p:cNvPr>
            <p:cNvSpPr txBox="1"/>
            <p:nvPr/>
          </p:nvSpPr>
          <p:spPr>
            <a:xfrm>
              <a:off x="490151" y="1345700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061697-A6E5-F04A-8A6E-AF05AED363F3}"/>
                </a:ext>
              </a:extLst>
            </p:cNvPr>
            <p:cNvSpPr txBox="1"/>
            <p:nvPr/>
          </p:nvSpPr>
          <p:spPr>
            <a:xfrm>
              <a:off x="3583458" y="3244334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14140A-8131-494E-A1BE-4D190ED65001}"/>
                </a:ext>
              </a:extLst>
            </p:cNvPr>
            <p:cNvSpPr txBox="1"/>
            <p:nvPr/>
          </p:nvSpPr>
          <p:spPr>
            <a:xfrm>
              <a:off x="504564" y="3309254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D4427C4-DB20-4841-AFE6-0000FBD51719}"/>
                </a:ext>
              </a:extLst>
            </p:cNvPr>
            <p:cNvGrpSpPr/>
            <p:nvPr/>
          </p:nvGrpSpPr>
          <p:grpSpPr>
            <a:xfrm>
              <a:off x="1571365" y="1925050"/>
              <a:ext cx="358346" cy="304800"/>
              <a:chOff x="1573427" y="1927654"/>
              <a:chExt cx="358346" cy="304800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B1D13136-9F3D-594F-AB51-A17B05A15E4F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9883D259-21E6-804C-8B36-8ED8056D6BEE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04A1B60-FE27-3240-9AA8-875BE6DF4C0C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2948D07-4E94-E142-BBFE-097E3FA23253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7F51343-4885-1141-AF8F-8E701D81CBB5}"/>
                </a:ext>
              </a:extLst>
            </p:cNvPr>
            <p:cNvGrpSpPr/>
            <p:nvPr/>
          </p:nvGrpSpPr>
          <p:grpSpPr>
            <a:xfrm>
              <a:off x="2596973" y="1925050"/>
              <a:ext cx="358346" cy="304800"/>
              <a:chOff x="1573427" y="1927654"/>
              <a:chExt cx="358346" cy="304800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FB32C447-B0AE-8149-BC1B-1CBE07D44D2A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6847AFA9-4F91-1047-8846-4FAA8A3509F9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A7DFE2D-4307-A343-8975-C64349AD0304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76FD7D2-5151-9345-9417-854AE3EC569C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F4A78B4-5370-2847-AB65-1515C1B77A99}"/>
                </a:ext>
              </a:extLst>
            </p:cNvPr>
            <p:cNvGrpSpPr/>
            <p:nvPr/>
          </p:nvGrpSpPr>
          <p:grpSpPr>
            <a:xfrm>
              <a:off x="1571365" y="2871119"/>
              <a:ext cx="358346" cy="304800"/>
              <a:chOff x="1573427" y="1927654"/>
              <a:chExt cx="358346" cy="304800"/>
            </a:xfrm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8DADC6A7-E6B3-2149-B141-28918623C80D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63D1BD1-3868-1C40-8473-F8C899E69EB9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EB021A3-ABE2-DF45-8443-7E25731002B5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B0203B6-4B28-D94F-988E-713FFB355B27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65A99A3-1A34-D144-88C7-0B2F478081A5}"/>
                </a:ext>
              </a:extLst>
            </p:cNvPr>
            <p:cNvGrpSpPr/>
            <p:nvPr/>
          </p:nvGrpSpPr>
          <p:grpSpPr>
            <a:xfrm>
              <a:off x="2596973" y="2871119"/>
              <a:ext cx="358346" cy="304800"/>
              <a:chOff x="1573427" y="1927654"/>
              <a:chExt cx="358346" cy="304800"/>
            </a:xfrm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F016B895-D0ED-DF4D-9374-7E3C78C44234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623AE14C-0082-F349-ADD2-A59C3C16091D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2AE2B71-24B1-EB40-ABD4-F5DAE023F532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5AE429E-3237-6848-BEE7-B55940D6AEFE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D1973A8-D76A-894A-8E56-3EFBB37C50CC}"/>
                </a:ext>
              </a:extLst>
            </p:cNvPr>
            <p:cNvGrpSpPr/>
            <p:nvPr/>
          </p:nvGrpSpPr>
          <p:grpSpPr>
            <a:xfrm rot="5400000">
              <a:off x="1075267" y="2397206"/>
              <a:ext cx="358346" cy="304800"/>
              <a:chOff x="1573427" y="1927654"/>
              <a:chExt cx="358346" cy="304800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137489E9-6618-3049-ABF8-7D8CE0CA63D3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9A0FBC1A-4A64-7949-83E4-BA96AD27DCBE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A9C1A42-DCBB-3148-8F87-B61B91FE3C17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7871232-F42F-0E49-946E-F5602A688113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42E6C8-7B57-9B42-A007-566758F29947}"/>
                </a:ext>
              </a:extLst>
            </p:cNvPr>
            <p:cNvGrpSpPr/>
            <p:nvPr/>
          </p:nvGrpSpPr>
          <p:grpSpPr>
            <a:xfrm rot="5400000">
              <a:off x="2068388" y="2396333"/>
              <a:ext cx="358346" cy="304800"/>
              <a:chOff x="1573427" y="1927654"/>
              <a:chExt cx="358346" cy="304800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C1A783EA-A287-694E-9697-7044FEA999C9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29F4B8F9-7CEB-9C49-B709-936FB031D466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47D4859E-9C61-544E-9BDA-7B749FB29F6E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E045908-9424-EC41-844D-E13F86E7E14F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9951B43-330F-284A-9F7D-457202B3BF34}"/>
                </a:ext>
              </a:extLst>
            </p:cNvPr>
            <p:cNvGrpSpPr/>
            <p:nvPr/>
          </p:nvGrpSpPr>
          <p:grpSpPr>
            <a:xfrm rot="5400000">
              <a:off x="3075226" y="2399953"/>
              <a:ext cx="358346" cy="304800"/>
              <a:chOff x="1573427" y="1927654"/>
              <a:chExt cx="358346" cy="304800"/>
            </a:xfrm>
          </p:grpSpPr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8B6978E1-1B73-9249-8440-31DE8EE9ACF6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E52AA146-DFE7-A848-9568-0C0567D644B7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1624559-4577-1643-82D0-B2FB469584EB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06693D9-82F5-984D-A068-4686D3C737C4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ADFD61A-192A-0F4A-BC96-0A6C43E6E833}"/>
              </a:ext>
            </a:extLst>
          </p:cNvPr>
          <p:cNvSpPr txBox="1"/>
          <p:nvPr/>
        </p:nvSpPr>
        <p:spPr>
          <a:xfrm>
            <a:off x="378692" y="3652063"/>
            <a:ext cx="178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v+ = 4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v- = 8/2 = 4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0486CC-35EB-BB49-BB94-EB1AEBCE497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932688" y="2686747"/>
            <a:ext cx="559474" cy="105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79487A-EADE-7D43-A873-E41A97C7BD97}"/>
              </a:ext>
            </a:extLst>
          </p:cNvPr>
          <p:cNvCxnSpPr>
            <a:cxnSpLocks/>
          </p:cNvCxnSpPr>
          <p:nvPr/>
        </p:nvCxnSpPr>
        <p:spPr>
          <a:xfrm>
            <a:off x="2983686" y="2740093"/>
            <a:ext cx="316043" cy="82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38446FB-5DF8-9348-B63C-690A505F41F5}"/>
              </a:ext>
            </a:extLst>
          </p:cNvPr>
          <p:cNvSpPr txBox="1"/>
          <p:nvPr/>
        </p:nvSpPr>
        <p:spPr>
          <a:xfrm>
            <a:off x="3045745" y="3577984"/>
            <a:ext cx="178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v+ = 4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v- = 8/2 = 4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A77E689-3D61-1942-8A99-5D81FD8875A5}"/>
              </a:ext>
            </a:extLst>
          </p:cNvPr>
          <p:cNvGrpSpPr/>
          <p:nvPr/>
        </p:nvGrpSpPr>
        <p:grpSpPr>
          <a:xfrm>
            <a:off x="8232085" y="107666"/>
            <a:ext cx="3500725" cy="2354166"/>
            <a:chOff x="465437" y="1312853"/>
            <a:chExt cx="3678195" cy="2473511"/>
          </a:xfrm>
        </p:grpSpPr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C7FE5A7E-E046-824B-91EB-8BCA899EBB8C}"/>
                </a:ext>
              </a:extLst>
            </p:cNvPr>
            <p:cNvSpPr/>
            <p:nvPr/>
          </p:nvSpPr>
          <p:spPr>
            <a:xfrm>
              <a:off x="1458557" y="2257163"/>
              <a:ext cx="584887" cy="58488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905706C9-E419-D942-ADC1-49C36067B4E2}"/>
                </a:ext>
              </a:extLst>
            </p:cNvPr>
            <p:cNvSpPr/>
            <p:nvPr/>
          </p:nvSpPr>
          <p:spPr>
            <a:xfrm>
              <a:off x="2483703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FDCE7FDD-4F88-7444-87D5-352AFB74E153}"/>
                </a:ext>
              </a:extLst>
            </p:cNvPr>
            <p:cNvSpPr/>
            <p:nvPr/>
          </p:nvSpPr>
          <p:spPr>
            <a:xfrm>
              <a:off x="1458095" y="131285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06398038-74A9-7D43-8215-AEEB57D08C17}"/>
                </a:ext>
              </a:extLst>
            </p:cNvPr>
            <p:cNvSpPr/>
            <p:nvPr/>
          </p:nvSpPr>
          <p:spPr>
            <a:xfrm>
              <a:off x="2483704" y="131285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5FFDFDC7-F711-CF44-979D-093496056F47}"/>
                </a:ext>
              </a:extLst>
            </p:cNvPr>
            <p:cNvSpPr/>
            <p:nvPr/>
          </p:nvSpPr>
          <p:spPr>
            <a:xfrm>
              <a:off x="465437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E7BE0190-36EC-B347-AB86-88ECD4702B83}"/>
                </a:ext>
              </a:extLst>
            </p:cNvPr>
            <p:cNvSpPr/>
            <p:nvPr/>
          </p:nvSpPr>
          <p:spPr>
            <a:xfrm>
              <a:off x="1458095" y="3201477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90FD4DF-55E7-B345-A402-6A739FE8B4EE}"/>
                </a:ext>
              </a:extLst>
            </p:cNvPr>
            <p:cNvSpPr/>
            <p:nvPr/>
          </p:nvSpPr>
          <p:spPr>
            <a:xfrm>
              <a:off x="2483704" y="3201477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18DCFD46-6A01-FB44-B417-AF6F3120F6A2}"/>
                </a:ext>
              </a:extLst>
            </p:cNvPr>
            <p:cNvSpPr/>
            <p:nvPr/>
          </p:nvSpPr>
          <p:spPr>
            <a:xfrm>
              <a:off x="3443414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BE0C3CF2-1A89-344C-8772-B20983C828C5}"/>
                </a:ext>
              </a:extLst>
            </p:cNvPr>
            <p:cNvSpPr txBox="1"/>
            <p:nvPr/>
          </p:nvSpPr>
          <p:spPr>
            <a:xfrm>
              <a:off x="3583459" y="1312853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85CF7EF5-E9EE-7042-8069-1C519BBD7034}"/>
                </a:ext>
              </a:extLst>
            </p:cNvPr>
            <p:cNvSpPr txBox="1"/>
            <p:nvPr/>
          </p:nvSpPr>
          <p:spPr>
            <a:xfrm>
              <a:off x="490151" y="1345700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EF5F2282-54BA-4243-B88D-AED5D8D3933F}"/>
                </a:ext>
              </a:extLst>
            </p:cNvPr>
            <p:cNvSpPr txBox="1"/>
            <p:nvPr/>
          </p:nvSpPr>
          <p:spPr>
            <a:xfrm>
              <a:off x="3583458" y="3244334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6BD1C330-22E0-B043-B254-9ACDB1BB1EEB}"/>
                </a:ext>
              </a:extLst>
            </p:cNvPr>
            <p:cNvSpPr txBox="1"/>
            <p:nvPr/>
          </p:nvSpPr>
          <p:spPr>
            <a:xfrm>
              <a:off x="504564" y="3309254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E39F5FE0-2FA7-BA4E-A9D1-82404FF692D0}"/>
                </a:ext>
              </a:extLst>
            </p:cNvPr>
            <p:cNvGrpSpPr/>
            <p:nvPr/>
          </p:nvGrpSpPr>
          <p:grpSpPr>
            <a:xfrm>
              <a:off x="1571365" y="1925050"/>
              <a:ext cx="358346" cy="304800"/>
              <a:chOff x="1573427" y="1927654"/>
              <a:chExt cx="358346" cy="304800"/>
            </a:xfrm>
          </p:grpSpPr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78174044-7E6D-7E4C-9D3D-C8FCE7B181AE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9A21E934-049F-BD46-9B26-25A3FF53E9BE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FD51BA67-B54F-744F-97AD-EADB4ABF65AB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FF7F1CFF-F893-8D43-A863-006DEAB2788C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57D0954F-423A-EA48-8156-4D44FA754E0E}"/>
                </a:ext>
              </a:extLst>
            </p:cNvPr>
            <p:cNvGrpSpPr/>
            <p:nvPr/>
          </p:nvGrpSpPr>
          <p:grpSpPr>
            <a:xfrm>
              <a:off x="2596973" y="1925050"/>
              <a:ext cx="358346" cy="304800"/>
              <a:chOff x="1573427" y="1927654"/>
              <a:chExt cx="358346" cy="304800"/>
            </a:xfrm>
          </p:grpSpPr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B8CD7A16-8A6B-B445-8274-5F62184E129A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2D268C59-D393-6D40-987A-4582479CBB15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F79BF17B-6555-2F4D-8961-6602BD546C94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F2BEF8ED-DDB0-9747-97FD-974B4C176B21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439FEA50-4F26-5444-B400-2DCC179CD993}"/>
                </a:ext>
              </a:extLst>
            </p:cNvPr>
            <p:cNvGrpSpPr/>
            <p:nvPr/>
          </p:nvGrpSpPr>
          <p:grpSpPr>
            <a:xfrm>
              <a:off x="1571365" y="2871119"/>
              <a:ext cx="358346" cy="304800"/>
              <a:chOff x="1573427" y="1927654"/>
              <a:chExt cx="358346" cy="304800"/>
            </a:xfrm>
          </p:grpSpPr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0BB8A4DB-8B9C-C64C-A345-1AAC058B0236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C2C09176-359A-024C-ABD8-3CF9665A8070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A264E39D-BD50-1843-8026-BCE70EAA6AA1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8C8BA81D-9B48-324A-A3E7-5A35097C8370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3B1ABC8D-5623-7640-9B71-92AC883ABAB8}"/>
                </a:ext>
              </a:extLst>
            </p:cNvPr>
            <p:cNvGrpSpPr/>
            <p:nvPr/>
          </p:nvGrpSpPr>
          <p:grpSpPr>
            <a:xfrm>
              <a:off x="2596973" y="2871119"/>
              <a:ext cx="358346" cy="304800"/>
              <a:chOff x="1573427" y="1927654"/>
              <a:chExt cx="358346" cy="304800"/>
            </a:xfrm>
          </p:grpSpPr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ACC6DCFD-B11A-4C43-88F3-072E4E487C94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0ABE1E30-D757-9448-A156-5B7EB3A52F80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7D1966DD-CC4A-164D-B180-AF465E11781B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6245AF1F-2B72-724B-9E9C-B6A7D950B320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B5ACEF4A-071A-6649-A074-6F4FD5970453}"/>
                </a:ext>
              </a:extLst>
            </p:cNvPr>
            <p:cNvGrpSpPr/>
            <p:nvPr/>
          </p:nvGrpSpPr>
          <p:grpSpPr>
            <a:xfrm rot="5400000">
              <a:off x="1075267" y="2397206"/>
              <a:ext cx="358346" cy="304800"/>
              <a:chOff x="1573427" y="1927654"/>
              <a:chExt cx="358346" cy="304800"/>
            </a:xfrm>
          </p:grpSpPr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818AF304-A505-444B-9EE4-21A160F00611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49ED2EA6-F007-6B4E-9E47-3EA0B057DCD6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93ACED97-C378-8E4C-94F7-D2703C3EC31C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37CB2502-328D-424E-BEC2-DD331E0742FA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0C4807DF-1E70-8546-8021-19941D43EA61}"/>
                </a:ext>
              </a:extLst>
            </p:cNvPr>
            <p:cNvGrpSpPr/>
            <p:nvPr/>
          </p:nvGrpSpPr>
          <p:grpSpPr>
            <a:xfrm rot="5400000">
              <a:off x="2068388" y="2396333"/>
              <a:ext cx="358346" cy="304800"/>
              <a:chOff x="1573427" y="1927654"/>
              <a:chExt cx="358346" cy="304800"/>
            </a:xfrm>
          </p:grpSpPr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93905152-6127-3646-B396-04548B368EE1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AD300832-DFF8-B04A-A33C-B0553E39F883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8F484539-E63B-4D4A-99F6-4B783E093494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798D25A4-4269-FF45-8C3E-A24AEDC760E8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CDFFA43D-8ECB-424E-820B-C091E026DB9C}"/>
                </a:ext>
              </a:extLst>
            </p:cNvPr>
            <p:cNvGrpSpPr/>
            <p:nvPr/>
          </p:nvGrpSpPr>
          <p:grpSpPr>
            <a:xfrm rot="5400000">
              <a:off x="3075226" y="2399953"/>
              <a:ext cx="358346" cy="304800"/>
              <a:chOff x="1573427" y="1927654"/>
              <a:chExt cx="358346" cy="304800"/>
            </a:xfrm>
          </p:grpSpPr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C81F2B32-D5D7-AD45-A75C-E39E06D75B7F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01ADC9E9-2952-6941-B63A-1AAD08B27B6A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BABD698C-2540-DB44-A056-23D5AFB115D1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2A5D3571-A3A3-8145-A6DD-2B0956D50FBC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72CF4EA0-3592-9742-B843-936D755EEC08}"/>
              </a:ext>
            </a:extLst>
          </p:cNvPr>
          <p:cNvSpPr txBox="1"/>
          <p:nvPr/>
        </p:nvSpPr>
        <p:spPr>
          <a:xfrm>
            <a:off x="8275265" y="2445722"/>
            <a:ext cx="178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v+ = </a:t>
            </a:r>
            <a:r>
              <a:rPr lang="en-KR" sz="1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v- = 7/2 = </a:t>
            </a:r>
            <a:r>
              <a:rPr lang="en-KR" sz="1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3.5</a:t>
            </a: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0609C792-895A-964F-8529-A8B12830ADE8}"/>
              </a:ext>
            </a:extLst>
          </p:cNvPr>
          <p:cNvCxnSpPr>
            <a:cxnSpLocks/>
            <a:stCxn id="242" idx="3"/>
          </p:cNvCxnSpPr>
          <p:nvPr/>
        </p:nvCxnSpPr>
        <p:spPr>
          <a:xfrm flipH="1">
            <a:off x="8699336" y="1481559"/>
            <a:ext cx="559474" cy="105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10CE19B8-1774-9641-8A10-77B232746EC3}"/>
              </a:ext>
            </a:extLst>
          </p:cNvPr>
          <p:cNvCxnSpPr>
            <a:cxnSpLocks/>
          </p:cNvCxnSpPr>
          <p:nvPr/>
        </p:nvCxnSpPr>
        <p:spPr>
          <a:xfrm>
            <a:off x="10750334" y="1534905"/>
            <a:ext cx="143338" cy="87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4B3EA919-7380-EE4A-81F0-8A5F3579C1D9}"/>
              </a:ext>
            </a:extLst>
          </p:cNvPr>
          <p:cNvSpPr txBox="1"/>
          <p:nvPr/>
        </p:nvSpPr>
        <p:spPr>
          <a:xfrm>
            <a:off x="10655958" y="2427780"/>
            <a:ext cx="178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v+ = </a:t>
            </a:r>
            <a:r>
              <a:rPr lang="en-KR" sz="1400" b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v- = 7/2 = </a:t>
            </a:r>
            <a:r>
              <a:rPr lang="en-KR" sz="1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3.5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A5F1DA37-A858-734E-8FB9-102FFDF18C65}"/>
              </a:ext>
            </a:extLst>
          </p:cNvPr>
          <p:cNvGrpSpPr/>
          <p:nvPr/>
        </p:nvGrpSpPr>
        <p:grpSpPr>
          <a:xfrm>
            <a:off x="8116491" y="3502655"/>
            <a:ext cx="3500725" cy="2354166"/>
            <a:chOff x="465437" y="1312853"/>
            <a:chExt cx="3678195" cy="2473511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8992F1D6-303F-A046-BA50-5EFFD9C99705}"/>
                </a:ext>
              </a:extLst>
            </p:cNvPr>
            <p:cNvSpPr/>
            <p:nvPr/>
          </p:nvSpPr>
          <p:spPr>
            <a:xfrm>
              <a:off x="1458557" y="2257163"/>
              <a:ext cx="584887" cy="584887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440FC37E-73B1-3444-9195-13C57874FDD6}"/>
                </a:ext>
              </a:extLst>
            </p:cNvPr>
            <p:cNvSpPr/>
            <p:nvPr/>
          </p:nvSpPr>
          <p:spPr>
            <a:xfrm>
              <a:off x="2483703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31986D0E-12C9-684B-A853-E184F3C75A89}"/>
                </a:ext>
              </a:extLst>
            </p:cNvPr>
            <p:cNvSpPr/>
            <p:nvPr/>
          </p:nvSpPr>
          <p:spPr>
            <a:xfrm>
              <a:off x="1458095" y="131285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6CAC3367-5E7E-1F41-9872-547BDAD44FAA}"/>
                </a:ext>
              </a:extLst>
            </p:cNvPr>
            <p:cNvSpPr/>
            <p:nvPr/>
          </p:nvSpPr>
          <p:spPr>
            <a:xfrm>
              <a:off x="2483704" y="131285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F47778D-AD1E-EE4C-BBC8-DFCA71131251}"/>
                </a:ext>
              </a:extLst>
            </p:cNvPr>
            <p:cNvSpPr/>
            <p:nvPr/>
          </p:nvSpPr>
          <p:spPr>
            <a:xfrm>
              <a:off x="465437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18F88EBB-DCF9-FF47-9EF3-EB1140EF2EE6}"/>
                </a:ext>
              </a:extLst>
            </p:cNvPr>
            <p:cNvSpPr/>
            <p:nvPr/>
          </p:nvSpPr>
          <p:spPr>
            <a:xfrm>
              <a:off x="1458095" y="3201477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802CEED4-8BA4-C442-A5CC-6EC5FA9F7E7E}"/>
                </a:ext>
              </a:extLst>
            </p:cNvPr>
            <p:cNvSpPr/>
            <p:nvPr/>
          </p:nvSpPr>
          <p:spPr>
            <a:xfrm>
              <a:off x="2483704" y="3201477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E406A89F-4DBA-A742-BCAF-95D16629EF77}"/>
                </a:ext>
              </a:extLst>
            </p:cNvPr>
            <p:cNvSpPr/>
            <p:nvPr/>
          </p:nvSpPr>
          <p:spPr>
            <a:xfrm>
              <a:off x="3443414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E72C7AC4-C8D4-8849-937D-CCF309BC3DEE}"/>
                </a:ext>
              </a:extLst>
            </p:cNvPr>
            <p:cNvSpPr txBox="1"/>
            <p:nvPr/>
          </p:nvSpPr>
          <p:spPr>
            <a:xfrm>
              <a:off x="3583459" y="1312853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2A4D9DF6-1A0C-0145-BD85-00D457B77B33}"/>
                </a:ext>
              </a:extLst>
            </p:cNvPr>
            <p:cNvSpPr txBox="1"/>
            <p:nvPr/>
          </p:nvSpPr>
          <p:spPr>
            <a:xfrm>
              <a:off x="490151" y="1345700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B40C07B7-B9EA-AA4A-A547-D6B805320438}"/>
                </a:ext>
              </a:extLst>
            </p:cNvPr>
            <p:cNvSpPr txBox="1"/>
            <p:nvPr/>
          </p:nvSpPr>
          <p:spPr>
            <a:xfrm>
              <a:off x="3583458" y="3244334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8653CC0-8A6F-7846-9CD0-662CE5EB9616}"/>
                </a:ext>
              </a:extLst>
            </p:cNvPr>
            <p:cNvSpPr txBox="1"/>
            <p:nvPr/>
          </p:nvSpPr>
          <p:spPr>
            <a:xfrm>
              <a:off x="504564" y="3309254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55351C03-D27F-DC4A-A621-E2D714898B2E}"/>
                </a:ext>
              </a:extLst>
            </p:cNvPr>
            <p:cNvGrpSpPr/>
            <p:nvPr/>
          </p:nvGrpSpPr>
          <p:grpSpPr>
            <a:xfrm>
              <a:off x="1571365" y="1925050"/>
              <a:ext cx="358346" cy="304800"/>
              <a:chOff x="1573427" y="1927654"/>
              <a:chExt cx="358346" cy="304800"/>
            </a:xfrm>
          </p:grpSpPr>
          <p:sp>
            <p:nvSpPr>
              <p:cNvPr id="389" name="Freeform 388">
                <a:extLst>
                  <a:ext uri="{FF2B5EF4-FFF2-40B4-BE49-F238E27FC236}">
                    <a16:creationId xmlns:a16="http://schemas.microsoft.com/office/drawing/2014/main" id="{1FEE3E40-4A4C-A643-A067-9AA6041FEB44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83B0681C-9393-E54B-8F5C-30CAC1F7321D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82DA5D39-4D7D-E24F-9B8F-B72CD50A1890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6F15CE41-AD13-1848-8D36-511E5857D48A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3E365959-A1E9-C446-A649-1B5EC9A099CC}"/>
                </a:ext>
              </a:extLst>
            </p:cNvPr>
            <p:cNvGrpSpPr/>
            <p:nvPr/>
          </p:nvGrpSpPr>
          <p:grpSpPr>
            <a:xfrm>
              <a:off x="2596973" y="1925050"/>
              <a:ext cx="358346" cy="304800"/>
              <a:chOff x="1573427" y="1927654"/>
              <a:chExt cx="358346" cy="304800"/>
            </a:xfrm>
          </p:grpSpPr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82B3E4CE-B886-9A48-9973-B45BF1669B8B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86" name="Freeform 385">
                <a:extLst>
                  <a:ext uri="{FF2B5EF4-FFF2-40B4-BE49-F238E27FC236}">
                    <a16:creationId xmlns:a16="http://schemas.microsoft.com/office/drawing/2014/main" id="{FCCC9549-CC63-A848-9119-500FF0D86952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4F314725-AFEF-EB42-B002-89F246968B5F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91E170FC-AC0B-4B43-BDB0-52BDCF454EA0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4FF789A3-B5C5-3B4A-8040-999429670C5F}"/>
                </a:ext>
              </a:extLst>
            </p:cNvPr>
            <p:cNvGrpSpPr/>
            <p:nvPr/>
          </p:nvGrpSpPr>
          <p:grpSpPr>
            <a:xfrm>
              <a:off x="1571365" y="2871119"/>
              <a:ext cx="358346" cy="304800"/>
              <a:chOff x="1573427" y="1927654"/>
              <a:chExt cx="358346" cy="304800"/>
            </a:xfrm>
          </p:grpSpPr>
          <p:sp>
            <p:nvSpPr>
              <p:cNvPr id="381" name="Freeform 380">
                <a:extLst>
                  <a:ext uri="{FF2B5EF4-FFF2-40B4-BE49-F238E27FC236}">
                    <a16:creationId xmlns:a16="http://schemas.microsoft.com/office/drawing/2014/main" id="{C5BEAD8A-58F7-1D49-8E23-38827312DB81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82" name="Freeform 381">
                <a:extLst>
                  <a:ext uri="{FF2B5EF4-FFF2-40B4-BE49-F238E27FC236}">
                    <a16:creationId xmlns:a16="http://schemas.microsoft.com/office/drawing/2014/main" id="{E10FE981-8542-644F-B174-FC5AC1F5D038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A78FDFB5-A744-5E4A-B733-5F8BE9E83F3F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82299144-AB6F-974A-B63A-54D2D4964D89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EACB4777-4551-0C41-8D99-6F913F0630B8}"/>
                </a:ext>
              </a:extLst>
            </p:cNvPr>
            <p:cNvGrpSpPr/>
            <p:nvPr/>
          </p:nvGrpSpPr>
          <p:grpSpPr>
            <a:xfrm>
              <a:off x="2596973" y="2871119"/>
              <a:ext cx="358346" cy="304800"/>
              <a:chOff x="1573427" y="1927654"/>
              <a:chExt cx="358346" cy="304800"/>
            </a:xfrm>
          </p:grpSpPr>
          <p:sp>
            <p:nvSpPr>
              <p:cNvPr id="377" name="Freeform 376">
                <a:extLst>
                  <a:ext uri="{FF2B5EF4-FFF2-40B4-BE49-F238E27FC236}">
                    <a16:creationId xmlns:a16="http://schemas.microsoft.com/office/drawing/2014/main" id="{38E6C9CE-DC15-B24E-A863-6E2651067AFD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:a16="http://schemas.microsoft.com/office/drawing/2014/main" id="{8D19DC8D-36BA-E141-91D2-8F64C5D0D468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3F7CF01E-A721-7342-B9DA-F38680978061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5B8E5001-83F3-954B-BAA5-FDF6B3242378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95331804-9B2D-6844-B5BA-47718BD11055}"/>
                </a:ext>
              </a:extLst>
            </p:cNvPr>
            <p:cNvGrpSpPr/>
            <p:nvPr/>
          </p:nvGrpSpPr>
          <p:grpSpPr>
            <a:xfrm rot="5400000">
              <a:off x="1075267" y="2397206"/>
              <a:ext cx="358346" cy="304800"/>
              <a:chOff x="1573427" y="1927654"/>
              <a:chExt cx="358346" cy="304800"/>
            </a:xfrm>
          </p:grpSpPr>
          <p:sp>
            <p:nvSpPr>
              <p:cNvPr id="373" name="Freeform 372">
                <a:extLst>
                  <a:ext uri="{FF2B5EF4-FFF2-40B4-BE49-F238E27FC236}">
                    <a16:creationId xmlns:a16="http://schemas.microsoft.com/office/drawing/2014/main" id="{CC9A7144-99C1-924D-B0A7-68B69CB20D6E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74" name="Freeform 373">
                <a:extLst>
                  <a:ext uri="{FF2B5EF4-FFF2-40B4-BE49-F238E27FC236}">
                    <a16:creationId xmlns:a16="http://schemas.microsoft.com/office/drawing/2014/main" id="{26E9D511-4186-AF4A-A89B-DB4A122FA039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E8FE5EDB-B929-DD43-9FD6-F68BE4B55EF7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39CDB6BF-927C-114E-971A-080767555C19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770A8DF1-CF0A-0A43-ADCB-FA5D963284ED}"/>
                </a:ext>
              </a:extLst>
            </p:cNvPr>
            <p:cNvGrpSpPr/>
            <p:nvPr/>
          </p:nvGrpSpPr>
          <p:grpSpPr>
            <a:xfrm rot="5400000">
              <a:off x="2068388" y="2396333"/>
              <a:ext cx="358346" cy="304800"/>
              <a:chOff x="1573427" y="1927654"/>
              <a:chExt cx="358346" cy="304800"/>
            </a:xfrm>
          </p:grpSpPr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393D851F-8B59-6F45-A0EB-300A0C99EDFD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13863742-06DF-0C4F-8A98-3F877A6A26D6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226E4D8D-37DA-F144-9CE3-3D0D998AADE0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581C4C7E-34AB-D040-9F42-7BDA062D3C4B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07551B39-7A91-C84D-A26F-E3438A2C7BB5}"/>
                </a:ext>
              </a:extLst>
            </p:cNvPr>
            <p:cNvGrpSpPr/>
            <p:nvPr/>
          </p:nvGrpSpPr>
          <p:grpSpPr>
            <a:xfrm rot="5400000">
              <a:off x="3075226" y="2399953"/>
              <a:ext cx="358346" cy="304800"/>
              <a:chOff x="1573427" y="1927654"/>
              <a:chExt cx="358346" cy="304800"/>
            </a:xfrm>
          </p:grpSpPr>
          <p:sp>
            <p:nvSpPr>
              <p:cNvPr id="365" name="Freeform 364">
                <a:extLst>
                  <a:ext uri="{FF2B5EF4-FFF2-40B4-BE49-F238E27FC236}">
                    <a16:creationId xmlns:a16="http://schemas.microsoft.com/office/drawing/2014/main" id="{4BC42458-19E5-024B-B408-12ED9C1A8EE7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66" name="Freeform 365">
                <a:extLst>
                  <a:ext uri="{FF2B5EF4-FFF2-40B4-BE49-F238E27FC236}">
                    <a16:creationId xmlns:a16="http://schemas.microsoft.com/office/drawing/2014/main" id="{027D2B67-67F5-7C4F-B995-A1B2A95B5EEA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DDA7EDDD-3CCB-644A-8A82-C496C027BA5A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5100F627-51D0-164C-908B-BBC243375E72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</p:grpSp>
      <p:sp>
        <p:nvSpPr>
          <p:cNvPr id="393" name="TextBox 392">
            <a:extLst>
              <a:ext uri="{FF2B5EF4-FFF2-40B4-BE49-F238E27FC236}">
                <a16:creationId xmlns:a16="http://schemas.microsoft.com/office/drawing/2014/main" id="{9BB8E3D9-4E8D-A745-8E3D-EF1D88419695}"/>
              </a:ext>
            </a:extLst>
          </p:cNvPr>
          <p:cNvSpPr txBox="1"/>
          <p:nvPr/>
        </p:nvSpPr>
        <p:spPr>
          <a:xfrm>
            <a:off x="8088476" y="5829572"/>
            <a:ext cx="178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v+ = </a:t>
            </a:r>
            <a:r>
              <a:rPr lang="en-KR" sz="1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v- = 8/2 = </a:t>
            </a:r>
            <a:r>
              <a:rPr lang="en-KR" sz="1400" b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9C12B7ED-FACA-7444-B2D8-2670A22E7159}"/>
              </a:ext>
            </a:extLst>
          </p:cNvPr>
          <p:cNvCxnSpPr>
            <a:cxnSpLocks/>
            <a:stCxn id="346" idx="3"/>
          </p:cNvCxnSpPr>
          <p:nvPr/>
        </p:nvCxnSpPr>
        <p:spPr>
          <a:xfrm flipH="1">
            <a:off x="8583742" y="4876548"/>
            <a:ext cx="559474" cy="105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2638CA06-7229-BD46-9554-E14D8AF63290}"/>
              </a:ext>
            </a:extLst>
          </p:cNvPr>
          <p:cNvCxnSpPr>
            <a:cxnSpLocks/>
          </p:cNvCxnSpPr>
          <p:nvPr/>
        </p:nvCxnSpPr>
        <p:spPr>
          <a:xfrm>
            <a:off x="10634740" y="4929894"/>
            <a:ext cx="237476" cy="84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6C91845B-715F-3E48-84EA-289E7F23B506}"/>
              </a:ext>
            </a:extLst>
          </p:cNvPr>
          <p:cNvSpPr txBox="1"/>
          <p:nvPr/>
        </p:nvSpPr>
        <p:spPr>
          <a:xfrm>
            <a:off x="10757438" y="5776647"/>
            <a:ext cx="178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v+ = </a:t>
            </a:r>
            <a:r>
              <a:rPr lang="en-KR" sz="1400" b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v- = 8/2 = </a:t>
            </a:r>
            <a:r>
              <a:rPr lang="en-KR" sz="1400" b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93DD640-9D61-B945-BCB8-04E5C03A9A37}"/>
              </a:ext>
            </a:extLst>
          </p:cNvPr>
          <p:cNvSpPr txBox="1"/>
          <p:nvPr/>
        </p:nvSpPr>
        <p:spPr>
          <a:xfrm>
            <a:off x="932688" y="4718304"/>
            <a:ext cx="233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perfectly neutral.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BFECC7-3FB1-E847-909E-D04BDBCE5679}"/>
              </a:ext>
            </a:extLst>
          </p:cNvPr>
          <p:cNvSpPr txBox="1"/>
          <p:nvPr/>
        </p:nvSpPr>
        <p:spPr>
          <a:xfrm>
            <a:off x="4927351" y="481936"/>
            <a:ext cx="2270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>
                <a:solidFill>
                  <a:schemeClr val="accent2"/>
                </a:solidFill>
              </a:rPr>
              <a:t>P-doping</a:t>
            </a:r>
          </a:p>
          <a:p>
            <a:pPr algn="ctr"/>
            <a:r>
              <a:rPr lang="en-KR" sz="1400"/>
              <a:t>(1 per 10</a:t>
            </a:r>
            <a:r>
              <a:rPr lang="en-KR" sz="1400" baseline="30000"/>
              <a:t>8</a:t>
            </a:r>
            <a:r>
              <a:rPr lang="en-KR" sz="1400"/>
              <a:t> atoms are replaced by, e.g., </a:t>
            </a:r>
            <a:r>
              <a:rPr lang="en-KR" sz="1400" baseline="30000"/>
              <a:t>5</a:t>
            </a:r>
            <a:r>
              <a:rPr lang="en-KR" sz="1400"/>
              <a:t>B)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29C80B7-9376-9C4D-82BB-9E7097CBA1A2}"/>
              </a:ext>
            </a:extLst>
          </p:cNvPr>
          <p:cNvSpPr/>
          <p:nvPr/>
        </p:nvSpPr>
        <p:spPr>
          <a:xfrm rot="20316035">
            <a:off x="5375610" y="1509502"/>
            <a:ext cx="1764434" cy="873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8DBB53-C949-D84A-917C-9869DE0CE12C}"/>
              </a:ext>
            </a:extLst>
          </p:cNvPr>
          <p:cNvSpPr txBox="1"/>
          <p:nvPr/>
        </p:nvSpPr>
        <p:spPr>
          <a:xfrm>
            <a:off x="5290705" y="2675241"/>
            <a:ext cx="2426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600" b="1" u="sng">
                <a:solidFill>
                  <a:srgbClr val="FF0000"/>
                </a:solidFill>
              </a:rPr>
              <a:t>neutral</a:t>
            </a:r>
            <a:r>
              <a:rPr lang="en-KR" sz="1600"/>
              <a:t> as a whole </a:t>
            </a:r>
          </a:p>
          <a:p>
            <a:pPr algn="ctr"/>
            <a:r>
              <a:rPr lang="en-KR" sz="1600"/>
              <a:t>(</a:t>
            </a:r>
            <a:r>
              <a:rPr lang="en-KR" sz="1600">
                <a:latin typeface="Consolas" panose="020B0609020204030204" pitchFamily="49" charset="0"/>
                <a:cs typeface="Consolas" panose="020B0609020204030204" pitchFamily="49" charset="0"/>
              </a:rPr>
              <a:t>+:- = 7:7</a:t>
            </a:r>
            <a:r>
              <a:rPr lang="en-KR" sz="1600"/>
              <a:t>)</a:t>
            </a:r>
          </a:p>
          <a:p>
            <a:pPr algn="ctr"/>
            <a:r>
              <a:rPr lang="en-KR" sz="1600"/>
              <a:t>but with an empty space (</a:t>
            </a:r>
            <a:r>
              <a:rPr lang="en-KR" sz="1600" b="1">
                <a:solidFill>
                  <a:srgbClr val="FF0000"/>
                </a:solidFill>
              </a:rPr>
              <a:t>hole</a:t>
            </a:r>
            <a:r>
              <a:rPr lang="en-KR" sz="1600"/>
              <a:t>)</a:t>
            </a:r>
          </a:p>
        </p:txBody>
      </p:sp>
      <p:sp>
        <p:nvSpPr>
          <p:cNvPr id="163" name="Right Arrow 162">
            <a:extLst>
              <a:ext uri="{FF2B5EF4-FFF2-40B4-BE49-F238E27FC236}">
                <a16:creationId xmlns:a16="http://schemas.microsoft.com/office/drawing/2014/main" id="{BA9A1138-C070-0449-834B-F2A2BEE2FF2F}"/>
              </a:ext>
            </a:extLst>
          </p:cNvPr>
          <p:cNvSpPr/>
          <p:nvPr/>
        </p:nvSpPr>
        <p:spPr>
          <a:xfrm rot="667330">
            <a:off x="5450228" y="3814037"/>
            <a:ext cx="1764434" cy="873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9F16C77-3234-D44A-811E-2C8000C925AF}"/>
              </a:ext>
            </a:extLst>
          </p:cNvPr>
          <p:cNvSpPr txBox="1"/>
          <p:nvPr/>
        </p:nvSpPr>
        <p:spPr>
          <a:xfrm>
            <a:off x="4794940" y="4849983"/>
            <a:ext cx="2270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>
                <a:solidFill>
                  <a:srgbClr val="FFC000"/>
                </a:solidFill>
              </a:rPr>
              <a:t>N-doping</a:t>
            </a:r>
          </a:p>
          <a:p>
            <a:pPr algn="ctr"/>
            <a:r>
              <a:rPr lang="en-KR" sz="1400"/>
              <a:t>(1 per 10</a:t>
            </a:r>
            <a:r>
              <a:rPr lang="en-KR" sz="1400" baseline="30000"/>
              <a:t>8</a:t>
            </a:r>
            <a:r>
              <a:rPr lang="en-KR" sz="1400"/>
              <a:t> atoms are replaced by, e.g., </a:t>
            </a:r>
            <a:r>
              <a:rPr lang="en-KR" sz="1400" baseline="30000"/>
              <a:t>15</a:t>
            </a:r>
            <a:r>
              <a:rPr lang="en-KR" sz="1400"/>
              <a:t>P)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5355295F-F7F6-EE4C-9662-FCB635C74BE0}"/>
              </a:ext>
            </a:extLst>
          </p:cNvPr>
          <p:cNvSpPr/>
          <p:nvPr/>
        </p:nvSpPr>
        <p:spPr>
          <a:xfrm>
            <a:off x="9629341" y="4319408"/>
            <a:ext cx="109273" cy="109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2B8500-4936-534A-8BEC-B48D19FFDF3C}"/>
              </a:ext>
            </a:extLst>
          </p:cNvPr>
          <p:cNvSpPr txBox="1"/>
          <p:nvPr/>
        </p:nvSpPr>
        <p:spPr>
          <a:xfrm>
            <a:off x="9696268" y="793989"/>
            <a:ext cx="55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b="1">
                <a:solidFill>
                  <a:srgbClr val="FF0000"/>
                </a:solidFill>
              </a:rPr>
              <a:t>hole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B702A25-C0C2-DE40-8078-5437005E9487}"/>
              </a:ext>
            </a:extLst>
          </p:cNvPr>
          <p:cNvSpPr txBox="1"/>
          <p:nvPr/>
        </p:nvSpPr>
        <p:spPr>
          <a:xfrm>
            <a:off x="9500217" y="4013754"/>
            <a:ext cx="65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b="1">
                <a:solidFill>
                  <a:srgbClr val="FF0000"/>
                </a:solidFill>
              </a:rPr>
              <a:t>free 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C78EB5E-0CFE-FE44-AC22-5F7B8EF76858}"/>
              </a:ext>
            </a:extLst>
          </p:cNvPr>
          <p:cNvSpPr txBox="1"/>
          <p:nvPr/>
        </p:nvSpPr>
        <p:spPr>
          <a:xfrm>
            <a:off x="5202936" y="5650202"/>
            <a:ext cx="2338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600" b="1" u="sng">
                <a:solidFill>
                  <a:srgbClr val="FF0000"/>
                </a:solidFill>
              </a:rPr>
              <a:t>neutral</a:t>
            </a:r>
            <a:r>
              <a:rPr lang="en-KR" sz="1600"/>
              <a:t> as a whole </a:t>
            </a:r>
          </a:p>
          <a:p>
            <a:pPr algn="ctr"/>
            <a:r>
              <a:rPr lang="en-KR" sz="1600"/>
              <a:t>(</a:t>
            </a:r>
            <a:r>
              <a:rPr lang="en-KR" sz="1600">
                <a:latin typeface="Consolas" panose="020B0609020204030204" pitchFamily="49" charset="0"/>
                <a:cs typeface="Consolas" panose="020B0609020204030204" pitchFamily="49" charset="0"/>
              </a:rPr>
              <a:t>+:- = 9:9</a:t>
            </a:r>
            <a:r>
              <a:rPr lang="en-KR" sz="1600"/>
              <a:t>)</a:t>
            </a:r>
          </a:p>
          <a:p>
            <a:pPr algn="ctr"/>
            <a:r>
              <a:rPr lang="en-KR" sz="1600"/>
              <a:t>but with a </a:t>
            </a:r>
            <a:r>
              <a:rPr lang="en-KR" sz="1600" b="1">
                <a:solidFill>
                  <a:srgbClr val="FF0000"/>
                </a:solidFill>
              </a:rPr>
              <a:t>free electron</a:t>
            </a:r>
          </a:p>
          <a:p>
            <a:pPr algn="ctr"/>
            <a:endParaRPr lang="en-KR" sz="1600"/>
          </a:p>
        </p:txBody>
      </p:sp>
    </p:spTree>
    <p:extLst>
      <p:ext uri="{BB962C8B-B14F-4D97-AF65-F5344CB8AC3E}">
        <p14:creationId xmlns:p14="http://schemas.microsoft.com/office/powerpoint/2010/main" val="296478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13B0F3-DC55-E34F-BCB3-A314DFC7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ED4C61-3570-F44B-8061-8B622D845B0D}"/>
              </a:ext>
            </a:extLst>
          </p:cNvPr>
          <p:cNvSpPr/>
          <p:nvPr/>
        </p:nvSpPr>
        <p:spPr>
          <a:xfrm>
            <a:off x="1261872" y="1984248"/>
            <a:ext cx="6583680" cy="2048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F21FF3-4FF7-E049-A371-0799904BA9BF}"/>
              </a:ext>
            </a:extLst>
          </p:cNvPr>
          <p:cNvCxnSpPr>
            <a:stCxn id="4" idx="0"/>
          </p:cNvCxnSpPr>
          <p:nvPr/>
        </p:nvCxnSpPr>
        <p:spPr>
          <a:xfrm>
            <a:off x="4553712" y="1984248"/>
            <a:ext cx="9144" cy="204825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EF2AA1-09D1-F54A-A49E-DDB53B96A649}"/>
              </a:ext>
            </a:extLst>
          </p:cNvPr>
          <p:cNvSpPr txBox="1"/>
          <p:nvPr/>
        </p:nvSpPr>
        <p:spPr>
          <a:xfrm>
            <a:off x="1252728" y="1614916"/>
            <a:ext cx="94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</a:rPr>
              <a:t>P-type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B9E53-D439-E343-AA36-800F3FB56512}"/>
              </a:ext>
            </a:extLst>
          </p:cNvPr>
          <p:cNvSpPr txBox="1"/>
          <p:nvPr/>
        </p:nvSpPr>
        <p:spPr>
          <a:xfrm>
            <a:off x="6699504" y="1614916"/>
            <a:ext cx="115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>
                <a:solidFill>
                  <a:srgbClr val="FFC000"/>
                </a:solidFill>
              </a:rPr>
              <a:t>N-type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D38409-E4F3-D549-8A85-F81F18DD8EE9}"/>
              </a:ext>
            </a:extLst>
          </p:cNvPr>
          <p:cNvSpPr/>
          <p:nvPr/>
        </p:nvSpPr>
        <p:spPr>
          <a:xfrm>
            <a:off x="194310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9300B2-8821-A843-82E9-00CDF2ABECD7}"/>
              </a:ext>
            </a:extLst>
          </p:cNvPr>
          <p:cNvSpPr/>
          <p:nvPr/>
        </p:nvSpPr>
        <p:spPr>
          <a:xfrm>
            <a:off x="2510028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2746DF-414D-B741-88A4-022C040FE7E2}"/>
              </a:ext>
            </a:extLst>
          </p:cNvPr>
          <p:cNvSpPr/>
          <p:nvPr/>
        </p:nvSpPr>
        <p:spPr>
          <a:xfrm>
            <a:off x="307467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8630DD-3E8E-884A-8C14-96607FC21C94}"/>
              </a:ext>
            </a:extLst>
          </p:cNvPr>
          <p:cNvSpPr/>
          <p:nvPr/>
        </p:nvSpPr>
        <p:spPr>
          <a:xfrm>
            <a:off x="3639312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11A93E-71B6-E846-B8CC-11F008D911B6}"/>
              </a:ext>
            </a:extLst>
          </p:cNvPr>
          <p:cNvSpPr/>
          <p:nvPr/>
        </p:nvSpPr>
        <p:spPr>
          <a:xfrm>
            <a:off x="4203954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39A95B-3940-A143-8FEC-BBA6677AF6B3}"/>
              </a:ext>
            </a:extLst>
          </p:cNvPr>
          <p:cNvSpPr/>
          <p:nvPr/>
        </p:nvSpPr>
        <p:spPr>
          <a:xfrm>
            <a:off x="194310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514E10-DBF0-624E-9988-B780F661A929}"/>
              </a:ext>
            </a:extLst>
          </p:cNvPr>
          <p:cNvSpPr/>
          <p:nvPr/>
        </p:nvSpPr>
        <p:spPr>
          <a:xfrm>
            <a:off x="2510028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1385F5-20E3-244F-83FE-DC73CE5FA713}"/>
              </a:ext>
            </a:extLst>
          </p:cNvPr>
          <p:cNvSpPr/>
          <p:nvPr/>
        </p:nvSpPr>
        <p:spPr>
          <a:xfrm>
            <a:off x="307467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586B6D-B3D5-2048-9783-AE57DF3B4E38}"/>
              </a:ext>
            </a:extLst>
          </p:cNvPr>
          <p:cNvSpPr/>
          <p:nvPr/>
        </p:nvSpPr>
        <p:spPr>
          <a:xfrm>
            <a:off x="3639312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DB09A6-C4F7-B349-AD65-F0C5A1A8FB06}"/>
              </a:ext>
            </a:extLst>
          </p:cNvPr>
          <p:cNvSpPr/>
          <p:nvPr/>
        </p:nvSpPr>
        <p:spPr>
          <a:xfrm>
            <a:off x="4203954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38692F-62FB-064F-AE36-48EE899B0577}"/>
              </a:ext>
            </a:extLst>
          </p:cNvPr>
          <p:cNvSpPr/>
          <p:nvPr/>
        </p:nvSpPr>
        <p:spPr>
          <a:xfrm>
            <a:off x="194310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EC0B9B-AADB-7840-BFB1-489DF89159E7}"/>
              </a:ext>
            </a:extLst>
          </p:cNvPr>
          <p:cNvSpPr/>
          <p:nvPr/>
        </p:nvSpPr>
        <p:spPr>
          <a:xfrm>
            <a:off x="2510028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B975E9-5219-F34E-9EC9-979B5F892BC9}"/>
              </a:ext>
            </a:extLst>
          </p:cNvPr>
          <p:cNvSpPr/>
          <p:nvPr/>
        </p:nvSpPr>
        <p:spPr>
          <a:xfrm>
            <a:off x="307467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48C667B-EAEF-AE47-AEC7-36CC28041E9E}"/>
              </a:ext>
            </a:extLst>
          </p:cNvPr>
          <p:cNvSpPr/>
          <p:nvPr/>
        </p:nvSpPr>
        <p:spPr>
          <a:xfrm>
            <a:off x="3639312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C18B74-DBB5-064F-9721-B8EA006CE5C7}"/>
              </a:ext>
            </a:extLst>
          </p:cNvPr>
          <p:cNvSpPr/>
          <p:nvPr/>
        </p:nvSpPr>
        <p:spPr>
          <a:xfrm>
            <a:off x="4203954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2E4C94-05A9-1F46-9998-CA37ED79D0CC}"/>
              </a:ext>
            </a:extLst>
          </p:cNvPr>
          <p:cNvSpPr/>
          <p:nvPr/>
        </p:nvSpPr>
        <p:spPr>
          <a:xfrm>
            <a:off x="194310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D6A0C3-DF4C-C345-B694-ACE103ADFE7F}"/>
              </a:ext>
            </a:extLst>
          </p:cNvPr>
          <p:cNvSpPr/>
          <p:nvPr/>
        </p:nvSpPr>
        <p:spPr>
          <a:xfrm>
            <a:off x="2510028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DEA96A2-2CCB-BD40-B80F-EF892D2C46F4}"/>
              </a:ext>
            </a:extLst>
          </p:cNvPr>
          <p:cNvSpPr/>
          <p:nvPr/>
        </p:nvSpPr>
        <p:spPr>
          <a:xfrm>
            <a:off x="307467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2D8C2A9-B58A-9548-9D27-9E0AEBAF3FBA}"/>
              </a:ext>
            </a:extLst>
          </p:cNvPr>
          <p:cNvSpPr/>
          <p:nvPr/>
        </p:nvSpPr>
        <p:spPr>
          <a:xfrm>
            <a:off x="3639312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8679BB-8FBD-A341-AAD4-7B1CDB39DB93}"/>
              </a:ext>
            </a:extLst>
          </p:cNvPr>
          <p:cNvSpPr/>
          <p:nvPr/>
        </p:nvSpPr>
        <p:spPr>
          <a:xfrm>
            <a:off x="4203954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CB779F-FBB1-DA4E-AEA3-769D26A91A19}"/>
              </a:ext>
            </a:extLst>
          </p:cNvPr>
          <p:cNvSpPr txBox="1"/>
          <p:nvPr/>
        </p:nvSpPr>
        <p:spPr>
          <a:xfrm>
            <a:off x="145161" y="5815584"/>
            <a:ext cx="522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Note:</a:t>
            </a:r>
            <a:r>
              <a:rPr lang="en-KR" baseline="30000"/>
              <a:t> 5</a:t>
            </a:r>
            <a:r>
              <a:rPr lang="en-KR"/>
              <a:t>B and </a:t>
            </a:r>
            <a:r>
              <a:rPr lang="en-KR" baseline="30000"/>
              <a:t>15</a:t>
            </a:r>
            <a:r>
              <a:rPr lang="en-KR"/>
              <a:t>P atoms are </a:t>
            </a:r>
            <a:r>
              <a:rPr lang="en-KR" b="1" u="sng"/>
              <a:t>immobile</a:t>
            </a:r>
            <a:r>
              <a:rPr lang="en-KR"/>
              <a:t> as they are bonded to </a:t>
            </a:r>
            <a:r>
              <a:rPr lang="en-KR" baseline="30000"/>
              <a:t>14</a:t>
            </a:r>
            <a:r>
              <a:rPr lang="en-KR"/>
              <a:t>Si as crystal structure.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BDE7BCA-4EF5-9B40-81BD-37CE654077B4}"/>
              </a:ext>
            </a:extLst>
          </p:cNvPr>
          <p:cNvSpPr/>
          <p:nvPr/>
        </p:nvSpPr>
        <p:spPr>
          <a:xfrm>
            <a:off x="4720590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62CCA9-017A-8948-B7AD-1B4EF25E4860}"/>
              </a:ext>
            </a:extLst>
          </p:cNvPr>
          <p:cNvSpPr/>
          <p:nvPr/>
        </p:nvSpPr>
        <p:spPr>
          <a:xfrm>
            <a:off x="1373886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7E40640-4746-6A43-BFF0-F4228BECCF7B}"/>
              </a:ext>
            </a:extLst>
          </p:cNvPr>
          <p:cNvSpPr/>
          <p:nvPr/>
        </p:nvSpPr>
        <p:spPr>
          <a:xfrm>
            <a:off x="1373886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CC9F23-1E21-AC4D-AECA-7297292AE740}"/>
              </a:ext>
            </a:extLst>
          </p:cNvPr>
          <p:cNvSpPr/>
          <p:nvPr/>
        </p:nvSpPr>
        <p:spPr>
          <a:xfrm>
            <a:off x="1373886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B2912C-D463-0D44-ADFD-1493FDCD19E8}"/>
              </a:ext>
            </a:extLst>
          </p:cNvPr>
          <p:cNvSpPr/>
          <p:nvPr/>
        </p:nvSpPr>
        <p:spPr>
          <a:xfrm>
            <a:off x="1373886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6F8650A-24CF-CE40-8928-02E78C65FD2B}"/>
              </a:ext>
            </a:extLst>
          </p:cNvPr>
          <p:cNvSpPr/>
          <p:nvPr/>
        </p:nvSpPr>
        <p:spPr>
          <a:xfrm>
            <a:off x="4720590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4CF386E-F615-8148-A1A8-E4D103D635B6}"/>
              </a:ext>
            </a:extLst>
          </p:cNvPr>
          <p:cNvSpPr/>
          <p:nvPr/>
        </p:nvSpPr>
        <p:spPr>
          <a:xfrm>
            <a:off x="4720590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812ADBF-BE1E-2B44-B0E3-ECE2F67CD2CC}"/>
              </a:ext>
            </a:extLst>
          </p:cNvPr>
          <p:cNvSpPr/>
          <p:nvPr/>
        </p:nvSpPr>
        <p:spPr>
          <a:xfrm>
            <a:off x="4716018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5DDB0C8-2EF2-A643-90D2-3F0154CF03BC}"/>
              </a:ext>
            </a:extLst>
          </p:cNvPr>
          <p:cNvSpPr/>
          <p:nvPr/>
        </p:nvSpPr>
        <p:spPr>
          <a:xfrm>
            <a:off x="5285232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928E27-7190-AB46-902D-64C11AC1FA93}"/>
              </a:ext>
            </a:extLst>
          </p:cNvPr>
          <p:cNvSpPr/>
          <p:nvPr/>
        </p:nvSpPr>
        <p:spPr>
          <a:xfrm>
            <a:off x="5285232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EB896C-7C09-2C46-8E08-018C11EB17AC}"/>
              </a:ext>
            </a:extLst>
          </p:cNvPr>
          <p:cNvSpPr/>
          <p:nvPr/>
        </p:nvSpPr>
        <p:spPr>
          <a:xfrm>
            <a:off x="5285232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82A1FC-1B9C-C444-A8B3-483E22235D09}"/>
              </a:ext>
            </a:extLst>
          </p:cNvPr>
          <p:cNvSpPr/>
          <p:nvPr/>
        </p:nvSpPr>
        <p:spPr>
          <a:xfrm>
            <a:off x="5280660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D166F4B-F74C-E24B-B8AC-98A766A76246}"/>
              </a:ext>
            </a:extLst>
          </p:cNvPr>
          <p:cNvSpPr/>
          <p:nvPr/>
        </p:nvSpPr>
        <p:spPr>
          <a:xfrm>
            <a:off x="5849874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69E521C-3E84-D542-9923-91D1B1F1D786}"/>
              </a:ext>
            </a:extLst>
          </p:cNvPr>
          <p:cNvSpPr/>
          <p:nvPr/>
        </p:nvSpPr>
        <p:spPr>
          <a:xfrm>
            <a:off x="5849874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786A0B5-B55E-CC49-B37C-9BCB2C00BCF7}"/>
              </a:ext>
            </a:extLst>
          </p:cNvPr>
          <p:cNvSpPr/>
          <p:nvPr/>
        </p:nvSpPr>
        <p:spPr>
          <a:xfrm>
            <a:off x="5849874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227F835-5E66-564D-8944-59B7BA261558}"/>
              </a:ext>
            </a:extLst>
          </p:cNvPr>
          <p:cNvSpPr/>
          <p:nvPr/>
        </p:nvSpPr>
        <p:spPr>
          <a:xfrm>
            <a:off x="5845302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A237206-288F-FF47-8CFD-D0F71C97C2AD}"/>
              </a:ext>
            </a:extLst>
          </p:cNvPr>
          <p:cNvSpPr/>
          <p:nvPr/>
        </p:nvSpPr>
        <p:spPr>
          <a:xfrm>
            <a:off x="6414516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6DA9AA3-C497-A542-B5BC-B1030170BABC}"/>
              </a:ext>
            </a:extLst>
          </p:cNvPr>
          <p:cNvSpPr/>
          <p:nvPr/>
        </p:nvSpPr>
        <p:spPr>
          <a:xfrm>
            <a:off x="6414516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42E6F31-DC33-9A4D-BB64-37401E964027}"/>
              </a:ext>
            </a:extLst>
          </p:cNvPr>
          <p:cNvSpPr/>
          <p:nvPr/>
        </p:nvSpPr>
        <p:spPr>
          <a:xfrm>
            <a:off x="6414516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0F58AC3-72F8-5C4A-87A6-AC9320D985CE}"/>
              </a:ext>
            </a:extLst>
          </p:cNvPr>
          <p:cNvSpPr/>
          <p:nvPr/>
        </p:nvSpPr>
        <p:spPr>
          <a:xfrm>
            <a:off x="6409944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7151F45-992E-7E4A-87BB-5A9C343C960A}"/>
              </a:ext>
            </a:extLst>
          </p:cNvPr>
          <p:cNvSpPr/>
          <p:nvPr/>
        </p:nvSpPr>
        <p:spPr>
          <a:xfrm>
            <a:off x="6986016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344C8AE-2DB7-2D4B-81CA-B7CA00AA04B0}"/>
              </a:ext>
            </a:extLst>
          </p:cNvPr>
          <p:cNvSpPr/>
          <p:nvPr/>
        </p:nvSpPr>
        <p:spPr>
          <a:xfrm>
            <a:off x="6986016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A6FBB7E-F3A7-9548-A3C0-8D8F670E3DE4}"/>
              </a:ext>
            </a:extLst>
          </p:cNvPr>
          <p:cNvSpPr/>
          <p:nvPr/>
        </p:nvSpPr>
        <p:spPr>
          <a:xfrm>
            <a:off x="6986016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9AA761-0E4B-BE42-BF11-E3959470A098}"/>
              </a:ext>
            </a:extLst>
          </p:cNvPr>
          <p:cNvSpPr/>
          <p:nvPr/>
        </p:nvSpPr>
        <p:spPr>
          <a:xfrm>
            <a:off x="6981444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6FBC3B-F0A4-7245-BAD4-6F8139118616}"/>
              </a:ext>
            </a:extLst>
          </p:cNvPr>
          <p:cNvSpPr/>
          <p:nvPr/>
        </p:nvSpPr>
        <p:spPr>
          <a:xfrm>
            <a:off x="7550658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48BE06A-A691-254D-BED1-7DCE55E5E4EA}"/>
              </a:ext>
            </a:extLst>
          </p:cNvPr>
          <p:cNvSpPr/>
          <p:nvPr/>
        </p:nvSpPr>
        <p:spPr>
          <a:xfrm>
            <a:off x="7550658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74B3572-1703-AE47-98FE-93C8D3F8A47E}"/>
              </a:ext>
            </a:extLst>
          </p:cNvPr>
          <p:cNvSpPr/>
          <p:nvPr/>
        </p:nvSpPr>
        <p:spPr>
          <a:xfrm>
            <a:off x="7550658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C516307-72A5-5A41-9AE1-D97049E01C3B}"/>
              </a:ext>
            </a:extLst>
          </p:cNvPr>
          <p:cNvSpPr/>
          <p:nvPr/>
        </p:nvSpPr>
        <p:spPr>
          <a:xfrm>
            <a:off x="7546086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1D50BAB-093F-D24D-919F-A25F691310BA}"/>
              </a:ext>
            </a:extLst>
          </p:cNvPr>
          <p:cNvSpPr/>
          <p:nvPr/>
        </p:nvSpPr>
        <p:spPr>
          <a:xfrm>
            <a:off x="183184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1E5E724-8E63-4F4F-88C6-CED70C9C2057}"/>
              </a:ext>
            </a:extLst>
          </p:cNvPr>
          <p:cNvSpPr/>
          <p:nvPr/>
        </p:nvSpPr>
        <p:spPr>
          <a:xfrm>
            <a:off x="2398776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51F8CB-0E77-A64C-BAC0-7A142160A41C}"/>
              </a:ext>
            </a:extLst>
          </p:cNvPr>
          <p:cNvSpPr/>
          <p:nvPr/>
        </p:nvSpPr>
        <p:spPr>
          <a:xfrm>
            <a:off x="296341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3B81A8-442F-1B49-9939-DA6CB067E2C1}"/>
              </a:ext>
            </a:extLst>
          </p:cNvPr>
          <p:cNvSpPr/>
          <p:nvPr/>
        </p:nvSpPr>
        <p:spPr>
          <a:xfrm>
            <a:off x="3528060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4A091EC-CA13-8144-8E53-F52109DC8853}"/>
              </a:ext>
            </a:extLst>
          </p:cNvPr>
          <p:cNvSpPr/>
          <p:nvPr/>
        </p:nvSpPr>
        <p:spPr>
          <a:xfrm>
            <a:off x="4092702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234427C-43A4-F447-B6E7-99757ED78589}"/>
              </a:ext>
            </a:extLst>
          </p:cNvPr>
          <p:cNvSpPr/>
          <p:nvPr/>
        </p:nvSpPr>
        <p:spPr>
          <a:xfrm>
            <a:off x="183184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A2154C6-145F-D347-8AD6-FECB126C6F93}"/>
              </a:ext>
            </a:extLst>
          </p:cNvPr>
          <p:cNvSpPr/>
          <p:nvPr/>
        </p:nvSpPr>
        <p:spPr>
          <a:xfrm>
            <a:off x="2398776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35E5910-2C85-E14D-B95C-8AD4950DED99}"/>
              </a:ext>
            </a:extLst>
          </p:cNvPr>
          <p:cNvSpPr/>
          <p:nvPr/>
        </p:nvSpPr>
        <p:spPr>
          <a:xfrm>
            <a:off x="296341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93FCF51-5AA2-EA4C-8135-4DDA119AE4F2}"/>
              </a:ext>
            </a:extLst>
          </p:cNvPr>
          <p:cNvSpPr/>
          <p:nvPr/>
        </p:nvSpPr>
        <p:spPr>
          <a:xfrm>
            <a:off x="3528060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B241926-4CDE-254B-9EC7-CA80E8FA2841}"/>
              </a:ext>
            </a:extLst>
          </p:cNvPr>
          <p:cNvSpPr/>
          <p:nvPr/>
        </p:nvSpPr>
        <p:spPr>
          <a:xfrm>
            <a:off x="4092702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073DECD-6A8E-754F-BE72-03168D0D11E9}"/>
              </a:ext>
            </a:extLst>
          </p:cNvPr>
          <p:cNvSpPr/>
          <p:nvPr/>
        </p:nvSpPr>
        <p:spPr>
          <a:xfrm>
            <a:off x="183184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27C6644-8F8D-C84D-BD31-B1979E7D6A24}"/>
              </a:ext>
            </a:extLst>
          </p:cNvPr>
          <p:cNvSpPr/>
          <p:nvPr/>
        </p:nvSpPr>
        <p:spPr>
          <a:xfrm>
            <a:off x="2398776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9091DD5-23CD-6149-9023-72DB0CCC0B71}"/>
              </a:ext>
            </a:extLst>
          </p:cNvPr>
          <p:cNvSpPr/>
          <p:nvPr/>
        </p:nvSpPr>
        <p:spPr>
          <a:xfrm>
            <a:off x="296341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B4C0943-8031-6345-989B-3CBBED06057E}"/>
              </a:ext>
            </a:extLst>
          </p:cNvPr>
          <p:cNvSpPr/>
          <p:nvPr/>
        </p:nvSpPr>
        <p:spPr>
          <a:xfrm>
            <a:off x="3528060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98A60CA-DBFE-5E44-BB7E-37D0AAA40DF0}"/>
              </a:ext>
            </a:extLst>
          </p:cNvPr>
          <p:cNvSpPr/>
          <p:nvPr/>
        </p:nvSpPr>
        <p:spPr>
          <a:xfrm>
            <a:off x="4092702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3E31901-339A-C444-8696-C82F7DD82C43}"/>
              </a:ext>
            </a:extLst>
          </p:cNvPr>
          <p:cNvSpPr/>
          <p:nvPr/>
        </p:nvSpPr>
        <p:spPr>
          <a:xfrm>
            <a:off x="183184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B12017E-E60C-1A4E-B596-3CE93ED64A84}"/>
              </a:ext>
            </a:extLst>
          </p:cNvPr>
          <p:cNvSpPr/>
          <p:nvPr/>
        </p:nvSpPr>
        <p:spPr>
          <a:xfrm>
            <a:off x="2398776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00F96DA-97BD-8F40-8DA6-D9B2B08C33D0}"/>
              </a:ext>
            </a:extLst>
          </p:cNvPr>
          <p:cNvSpPr/>
          <p:nvPr/>
        </p:nvSpPr>
        <p:spPr>
          <a:xfrm>
            <a:off x="296341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AB52F5F-F7AE-2347-9FD4-309CD4383A4F}"/>
              </a:ext>
            </a:extLst>
          </p:cNvPr>
          <p:cNvSpPr/>
          <p:nvPr/>
        </p:nvSpPr>
        <p:spPr>
          <a:xfrm>
            <a:off x="3528060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EB33A02-CAD2-0149-872C-BDD7B43BB905}"/>
              </a:ext>
            </a:extLst>
          </p:cNvPr>
          <p:cNvSpPr/>
          <p:nvPr/>
        </p:nvSpPr>
        <p:spPr>
          <a:xfrm>
            <a:off x="4092702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8302F2B-39EB-0D45-B0F0-D70EE0588873}"/>
              </a:ext>
            </a:extLst>
          </p:cNvPr>
          <p:cNvSpPr/>
          <p:nvPr/>
        </p:nvSpPr>
        <p:spPr>
          <a:xfrm>
            <a:off x="1262634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FE1F88B-E82E-954B-8504-11E735A60BD2}"/>
              </a:ext>
            </a:extLst>
          </p:cNvPr>
          <p:cNvSpPr/>
          <p:nvPr/>
        </p:nvSpPr>
        <p:spPr>
          <a:xfrm>
            <a:off x="1262634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2D74AC3-0552-CB47-B99D-F2410826E747}"/>
              </a:ext>
            </a:extLst>
          </p:cNvPr>
          <p:cNvSpPr/>
          <p:nvPr/>
        </p:nvSpPr>
        <p:spPr>
          <a:xfrm>
            <a:off x="1262634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145DBB-8F10-F54D-B2E3-9A137B2479E4}"/>
              </a:ext>
            </a:extLst>
          </p:cNvPr>
          <p:cNvSpPr/>
          <p:nvPr/>
        </p:nvSpPr>
        <p:spPr>
          <a:xfrm>
            <a:off x="1262634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F25D6C7-638B-CA47-A6FF-8FF92E71A5AC}"/>
              </a:ext>
            </a:extLst>
          </p:cNvPr>
          <p:cNvSpPr/>
          <p:nvPr/>
        </p:nvSpPr>
        <p:spPr>
          <a:xfrm>
            <a:off x="517626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D60A6EB-0D80-624F-A9E2-490D31DD4186}"/>
              </a:ext>
            </a:extLst>
          </p:cNvPr>
          <p:cNvSpPr/>
          <p:nvPr/>
        </p:nvSpPr>
        <p:spPr>
          <a:xfrm>
            <a:off x="5743196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C158300-8B3A-6642-A14D-797E6FA5C271}"/>
              </a:ext>
            </a:extLst>
          </p:cNvPr>
          <p:cNvSpPr/>
          <p:nvPr/>
        </p:nvSpPr>
        <p:spPr>
          <a:xfrm>
            <a:off x="630783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033F1E1-8ACF-C74A-8448-B784C7AED650}"/>
              </a:ext>
            </a:extLst>
          </p:cNvPr>
          <p:cNvSpPr/>
          <p:nvPr/>
        </p:nvSpPr>
        <p:spPr>
          <a:xfrm>
            <a:off x="6872480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C319B4F-11BA-9F4D-84B8-F3C4385BD96C}"/>
              </a:ext>
            </a:extLst>
          </p:cNvPr>
          <p:cNvSpPr/>
          <p:nvPr/>
        </p:nvSpPr>
        <p:spPr>
          <a:xfrm>
            <a:off x="7437122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CADFF65-5BDD-0246-8FFC-08DBBFBB81B6}"/>
              </a:ext>
            </a:extLst>
          </p:cNvPr>
          <p:cNvSpPr/>
          <p:nvPr/>
        </p:nvSpPr>
        <p:spPr>
          <a:xfrm>
            <a:off x="517626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E31079-EB85-0642-A2A1-FA4F5E2A6A2B}"/>
              </a:ext>
            </a:extLst>
          </p:cNvPr>
          <p:cNvSpPr/>
          <p:nvPr/>
        </p:nvSpPr>
        <p:spPr>
          <a:xfrm>
            <a:off x="5743196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B2D4650-BC90-744B-9199-06332A488837}"/>
              </a:ext>
            </a:extLst>
          </p:cNvPr>
          <p:cNvSpPr/>
          <p:nvPr/>
        </p:nvSpPr>
        <p:spPr>
          <a:xfrm>
            <a:off x="630783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F7E750B-7A40-0A4F-888E-10F933674D4E}"/>
              </a:ext>
            </a:extLst>
          </p:cNvPr>
          <p:cNvSpPr/>
          <p:nvPr/>
        </p:nvSpPr>
        <p:spPr>
          <a:xfrm>
            <a:off x="6872480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782E790-387C-B148-ACCC-5C9024453600}"/>
              </a:ext>
            </a:extLst>
          </p:cNvPr>
          <p:cNvSpPr/>
          <p:nvPr/>
        </p:nvSpPr>
        <p:spPr>
          <a:xfrm>
            <a:off x="7437122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795A603-63A7-7340-A66F-7B53B00511C9}"/>
              </a:ext>
            </a:extLst>
          </p:cNvPr>
          <p:cNvSpPr/>
          <p:nvPr/>
        </p:nvSpPr>
        <p:spPr>
          <a:xfrm>
            <a:off x="517626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7F0B6BB-AF7C-8E4A-8354-0F33BBD702DE}"/>
              </a:ext>
            </a:extLst>
          </p:cNvPr>
          <p:cNvSpPr/>
          <p:nvPr/>
        </p:nvSpPr>
        <p:spPr>
          <a:xfrm>
            <a:off x="5743196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4114BC4-379C-C945-967A-12886E011A6B}"/>
              </a:ext>
            </a:extLst>
          </p:cNvPr>
          <p:cNvSpPr/>
          <p:nvPr/>
        </p:nvSpPr>
        <p:spPr>
          <a:xfrm>
            <a:off x="630783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2DB35D4-9F8D-2B47-ACCA-A49CE4C0E816}"/>
              </a:ext>
            </a:extLst>
          </p:cNvPr>
          <p:cNvSpPr/>
          <p:nvPr/>
        </p:nvSpPr>
        <p:spPr>
          <a:xfrm>
            <a:off x="6872480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04F6D37-D599-7D4D-B526-C63EBD524764}"/>
              </a:ext>
            </a:extLst>
          </p:cNvPr>
          <p:cNvSpPr/>
          <p:nvPr/>
        </p:nvSpPr>
        <p:spPr>
          <a:xfrm>
            <a:off x="7437122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4342246-C30F-4344-8384-FED8DDBA9F11}"/>
              </a:ext>
            </a:extLst>
          </p:cNvPr>
          <p:cNvSpPr/>
          <p:nvPr/>
        </p:nvSpPr>
        <p:spPr>
          <a:xfrm>
            <a:off x="517626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300BC8-B817-6842-900C-5EBE3E5A6B8D}"/>
              </a:ext>
            </a:extLst>
          </p:cNvPr>
          <p:cNvSpPr/>
          <p:nvPr/>
        </p:nvSpPr>
        <p:spPr>
          <a:xfrm>
            <a:off x="5743196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3E99A65-EA2F-8B44-ACBB-7BB4EFD18505}"/>
              </a:ext>
            </a:extLst>
          </p:cNvPr>
          <p:cNvSpPr/>
          <p:nvPr/>
        </p:nvSpPr>
        <p:spPr>
          <a:xfrm>
            <a:off x="630783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1D4568A-C5DC-914A-8452-4F665708DFCA}"/>
              </a:ext>
            </a:extLst>
          </p:cNvPr>
          <p:cNvSpPr/>
          <p:nvPr/>
        </p:nvSpPr>
        <p:spPr>
          <a:xfrm>
            <a:off x="6872480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DA30F44-0FDD-DC43-8D16-F3DC211FB261}"/>
              </a:ext>
            </a:extLst>
          </p:cNvPr>
          <p:cNvSpPr/>
          <p:nvPr/>
        </p:nvSpPr>
        <p:spPr>
          <a:xfrm>
            <a:off x="7437122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D7AFF4E-EB73-4E41-A2F6-BAD6EAA8C853}"/>
              </a:ext>
            </a:extLst>
          </p:cNvPr>
          <p:cNvSpPr/>
          <p:nvPr/>
        </p:nvSpPr>
        <p:spPr>
          <a:xfrm>
            <a:off x="4607054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359A253-4336-5044-A085-993D58A53F8C}"/>
              </a:ext>
            </a:extLst>
          </p:cNvPr>
          <p:cNvSpPr/>
          <p:nvPr/>
        </p:nvSpPr>
        <p:spPr>
          <a:xfrm>
            <a:off x="4607054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6CCCEEC-84A8-FA46-A146-873AF248B70B}"/>
              </a:ext>
            </a:extLst>
          </p:cNvPr>
          <p:cNvSpPr/>
          <p:nvPr/>
        </p:nvSpPr>
        <p:spPr>
          <a:xfrm>
            <a:off x="4607054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0207938-0570-F744-917D-6BD1BEAD3E53}"/>
              </a:ext>
            </a:extLst>
          </p:cNvPr>
          <p:cNvSpPr/>
          <p:nvPr/>
        </p:nvSpPr>
        <p:spPr>
          <a:xfrm>
            <a:off x="4607054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66FF4F-ED2A-6E4A-87CE-27CBD8F163C3}"/>
              </a:ext>
            </a:extLst>
          </p:cNvPr>
          <p:cNvSpPr txBox="1"/>
          <p:nvPr/>
        </p:nvSpPr>
        <p:spPr>
          <a:xfrm>
            <a:off x="171263" y="5169253"/>
            <a:ext cx="510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"Note: In practical cases, doping is carried out in the ratio 1:10</a:t>
            </a:r>
            <a:r>
              <a:rPr lang="en-KR" baseline="30000"/>
              <a:t>8</a:t>
            </a:r>
            <a:r>
              <a:rPr lang="en-KR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39840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13B0F3-DC55-E34F-BCB3-A314DFC7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ED4C61-3570-F44B-8061-8B622D845B0D}"/>
              </a:ext>
            </a:extLst>
          </p:cNvPr>
          <p:cNvSpPr/>
          <p:nvPr/>
        </p:nvSpPr>
        <p:spPr>
          <a:xfrm>
            <a:off x="1261872" y="1984248"/>
            <a:ext cx="6583680" cy="2048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F21FF3-4FF7-E049-A371-0799904BA9BF}"/>
              </a:ext>
            </a:extLst>
          </p:cNvPr>
          <p:cNvCxnSpPr>
            <a:stCxn id="4" idx="0"/>
          </p:cNvCxnSpPr>
          <p:nvPr/>
        </p:nvCxnSpPr>
        <p:spPr>
          <a:xfrm>
            <a:off x="4553712" y="1984248"/>
            <a:ext cx="9144" cy="204825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EF2AA1-09D1-F54A-A49E-DDB53B96A649}"/>
              </a:ext>
            </a:extLst>
          </p:cNvPr>
          <p:cNvSpPr txBox="1"/>
          <p:nvPr/>
        </p:nvSpPr>
        <p:spPr>
          <a:xfrm>
            <a:off x="1252728" y="1614916"/>
            <a:ext cx="94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</a:rPr>
              <a:t>P-type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B9E53-D439-E343-AA36-800F3FB56512}"/>
              </a:ext>
            </a:extLst>
          </p:cNvPr>
          <p:cNvSpPr txBox="1"/>
          <p:nvPr/>
        </p:nvSpPr>
        <p:spPr>
          <a:xfrm>
            <a:off x="6699504" y="1614916"/>
            <a:ext cx="115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>
                <a:solidFill>
                  <a:srgbClr val="FFC000"/>
                </a:solidFill>
              </a:rPr>
              <a:t>N-type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D38409-E4F3-D549-8A85-F81F18DD8EE9}"/>
              </a:ext>
            </a:extLst>
          </p:cNvPr>
          <p:cNvSpPr/>
          <p:nvPr/>
        </p:nvSpPr>
        <p:spPr>
          <a:xfrm>
            <a:off x="194310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9300B2-8821-A843-82E9-00CDF2ABECD7}"/>
              </a:ext>
            </a:extLst>
          </p:cNvPr>
          <p:cNvSpPr/>
          <p:nvPr/>
        </p:nvSpPr>
        <p:spPr>
          <a:xfrm>
            <a:off x="2510028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2746DF-414D-B741-88A4-022C040FE7E2}"/>
              </a:ext>
            </a:extLst>
          </p:cNvPr>
          <p:cNvSpPr/>
          <p:nvPr/>
        </p:nvSpPr>
        <p:spPr>
          <a:xfrm>
            <a:off x="307467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8630DD-3E8E-884A-8C14-96607FC21C94}"/>
              </a:ext>
            </a:extLst>
          </p:cNvPr>
          <p:cNvSpPr/>
          <p:nvPr/>
        </p:nvSpPr>
        <p:spPr>
          <a:xfrm>
            <a:off x="3639312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11A93E-71B6-E846-B8CC-11F008D911B6}"/>
              </a:ext>
            </a:extLst>
          </p:cNvPr>
          <p:cNvSpPr/>
          <p:nvPr/>
        </p:nvSpPr>
        <p:spPr>
          <a:xfrm>
            <a:off x="4203954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39A95B-3940-A143-8FEC-BBA6677AF6B3}"/>
              </a:ext>
            </a:extLst>
          </p:cNvPr>
          <p:cNvSpPr/>
          <p:nvPr/>
        </p:nvSpPr>
        <p:spPr>
          <a:xfrm>
            <a:off x="194310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514E10-DBF0-624E-9988-B780F661A929}"/>
              </a:ext>
            </a:extLst>
          </p:cNvPr>
          <p:cNvSpPr/>
          <p:nvPr/>
        </p:nvSpPr>
        <p:spPr>
          <a:xfrm>
            <a:off x="2510028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1385F5-20E3-244F-83FE-DC73CE5FA713}"/>
              </a:ext>
            </a:extLst>
          </p:cNvPr>
          <p:cNvSpPr/>
          <p:nvPr/>
        </p:nvSpPr>
        <p:spPr>
          <a:xfrm>
            <a:off x="307467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586B6D-B3D5-2048-9783-AE57DF3B4E38}"/>
              </a:ext>
            </a:extLst>
          </p:cNvPr>
          <p:cNvSpPr/>
          <p:nvPr/>
        </p:nvSpPr>
        <p:spPr>
          <a:xfrm>
            <a:off x="3639312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DB09A6-C4F7-B349-AD65-F0C5A1A8FB06}"/>
              </a:ext>
            </a:extLst>
          </p:cNvPr>
          <p:cNvSpPr/>
          <p:nvPr/>
        </p:nvSpPr>
        <p:spPr>
          <a:xfrm>
            <a:off x="4203954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38692F-62FB-064F-AE36-48EE899B0577}"/>
              </a:ext>
            </a:extLst>
          </p:cNvPr>
          <p:cNvSpPr/>
          <p:nvPr/>
        </p:nvSpPr>
        <p:spPr>
          <a:xfrm>
            <a:off x="194310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EC0B9B-AADB-7840-BFB1-489DF89159E7}"/>
              </a:ext>
            </a:extLst>
          </p:cNvPr>
          <p:cNvSpPr/>
          <p:nvPr/>
        </p:nvSpPr>
        <p:spPr>
          <a:xfrm>
            <a:off x="2510028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B975E9-5219-F34E-9EC9-979B5F892BC9}"/>
              </a:ext>
            </a:extLst>
          </p:cNvPr>
          <p:cNvSpPr/>
          <p:nvPr/>
        </p:nvSpPr>
        <p:spPr>
          <a:xfrm>
            <a:off x="307467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48C667B-EAEF-AE47-AEC7-36CC28041E9E}"/>
              </a:ext>
            </a:extLst>
          </p:cNvPr>
          <p:cNvSpPr/>
          <p:nvPr/>
        </p:nvSpPr>
        <p:spPr>
          <a:xfrm>
            <a:off x="3639312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C18B74-DBB5-064F-9721-B8EA006CE5C7}"/>
              </a:ext>
            </a:extLst>
          </p:cNvPr>
          <p:cNvSpPr/>
          <p:nvPr/>
        </p:nvSpPr>
        <p:spPr>
          <a:xfrm>
            <a:off x="4203954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2E4C94-05A9-1F46-9998-CA37ED79D0CC}"/>
              </a:ext>
            </a:extLst>
          </p:cNvPr>
          <p:cNvSpPr/>
          <p:nvPr/>
        </p:nvSpPr>
        <p:spPr>
          <a:xfrm>
            <a:off x="194310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D6A0C3-DF4C-C345-B694-ACE103ADFE7F}"/>
              </a:ext>
            </a:extLst>
          </p:cNvPr>
          <p:cNvSpPr/>
          <p:nvPr/>
        </p:nvSpPr>
        <p:spPr>
          <a:xfrm>
            <a:off x="2510028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DEA96A2-2CCB-BD40-B80F-EF892D2C46F4}"/>
              </a:ext>
            </a:extLst>
          </p:cNvPr>
          <p:cNvSpPr/>
          <p:nvPr/>
        </p:nvSpPr>
        <p:spPr>
          <a:xfrm>
            <a:off x="307467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2D8C2A9-B58A-9548-9D27-9E0AEBAF3FBA}"/>
              </a:ext>
            </a:extLst>
          </p:cNvPr>
          <p:cNvSpPr/>
          <p:nvPr/>
        </p:nvSpPr>
        <p:spPr>
          <a:xfrm>
            <a:off x="3639312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8679BB-8FBD-A341-AAD4-7B1CDB39DB93}"/>
              </a:ext>
            </a:extLst>
          </p:cNvPr>
          <p:cNvSpPr/>
          <p:nvPr/>
        </p:nvSpPr>
        <p:spPr>
          <a:xfrm>
            <a:off x="4203954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CB779F-FBB1-DA4E-AEA3-769D26A91A19}"/>
              </a:ext>
            </a:extLst>
          </p:cNvPr>
          <p:cNvSpPr txBox="1"/>
          <p:nvPr/>
        </p:nvSpPr>
        <p:spPr>
          <a:xfrm>
            <a:off x="145161" y="5815584"/>
            <a:ext cx="522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Note:</a:t>
            </a:r>
            <a:r>
              <a:rPr lang="en-KR" baseline="30000"/>
              <a:t> 5</a:t>
            </a:r>
            <a:r>
              <a:rPr lang="en-KR"/>
              <a:t>B and </a:t>
            </a:r>
            <a:r>
              <a:rPr lang="en-KR" baseline="30000"/>
              <a:t>15</a:t>
            </a:r>
            <a:r>
              <a:rPr lang="en-KR"/>
              <a:t>P atoms are </a:t>
            </a:r>
            <a:r>
              <a:rPr lang="en-KR" b="1" u="sng"/>
              <a:t>immobile</a:t>
            </a:r>
            <a:r>
              <a:rPr lang="en-KR"/>
              <a:t> as they are bonded to </a:t>
            </a:r>
            <a:r>
              <a:rPr lang="en-KR" baseline="30000"/>
              <a:t>14</a:t>
            </a:r>
            <a:r>
              <a:rPr lang="en-KR"/>
              <a:t>Si as crystal structure.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BDE7BCA-4EF5-9B40-81BD-37CE654077B4}"/>
              </a:ext>
            </a:extLst>
          </p:cNvPr>
          <p:cNvSpPr/>
          <p:nvPr/>
        </p:nvSpPr>
        <p:spPr>
          <a:xfrm>
            <a:off x="4720590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62CCA9-017A-8948-B7AD-1B4EF25E4860}"/>
              </a:ext>
            </a:extLst>
          </p:cNvPr>
          <p:cNvSpPr/>
          <p:nvPr/>
        </p:nvSpPr>
        <p:spPr>
          <a:xfrm>
            <a:off x="1373886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7E40640-4746-6A43-BFF0-F4228BECCF7B}"/>
              </a:ext>
            </a:extLst>
          </p:cNvPr>
          <p:cNvSpPr/>
          <p:nvPr/>
        </p:nvSpPr>
        <p:spPr>
          <a:xfrm>
            <a:off x="1373886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CC9F23-1E21-AC4D-AECA-7297292AE740}"/>
              </a:ext>
            </a:extLst>
          </p:cNvPr>
          <p:cNvSpPr/>
          <p:nvPr/>
        </p:nvSpPr>
        <p:spPr>
          <a:xfrm>
            <a:off x="1373886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B2912C-D463-0D44-ADFD-1493FDCD19E8}"/>
              </a:ext>
            </a:extLst>
          </p:cNvPr>
          <p:cNvSpPr/>
          <p:nvPr/>
        </p:nvSpPr>
        <p:spPr>
          <a:xfrm>
            <a:off x="1373886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6F8650A-24CF-CE40-8928-02E78C65FD2B}"/>
              </a:ext>
            </a:extLst>
          </p:cNvPr>
          <p:cNvSpPr/>
          <p:nvPr/>
        </p:nvSpPr>
        <p:spPr>
          <a:xfrm>
            <a:off x="4720590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4CF386E-F615-8148-A1A8-E4D103D635B6}"/>
              </a:ext>
            </a:extLst>
          </p:cNvPr>
          <p:cNvSpPr/>
          <p:nvPr/>
        </p:nvSpPr>
        <p:spPr>
          <a:xfrm>
            <a:off x="4720590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812ADBF-BE1E-2B44-B0E3-ECE2F67CD2CC}"/>
              </a:ext>
            </a:extLst>
          </p:cNvPr>
          <p:cNvSpPr/>
          <p:nvPr/>
        </p:nvSpPr>
        <p:spPr>
          <a:xfrm>
            <a:off x="4716018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5DDB0C8-2EF2-A643-90D2-3F0154CF03BC}"/>
              </a:ext>
            </a:extLst>
          </p:cNvPr>
          <p:cNvSpPr/>
          <p:nvPr/>
        </p:nvSpPr>
        <p:spPr>
          <a:xfrm>
            <a:off x="5285232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928E27-7190-AB46-902D-64C11AC1FA93}"/>
              </a:ext>
            </a:extLst>
          </p:cNvPr>
          <p:cNvSpPr/>
          <p:nvPr/>
        </p:nvSpPr>
        <p:spPr>
          <a:xfrm>
            <a:off x="5285232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EB896C-7C09-2C46-8E08-018C11EB17AC}"/>
              </a:ext>
            </a:extLst>
          </p:cNvPr>
          <p:cNvSpPr/>
          <p:nvPr/>
        </p:nvSpPr>
        <p:spPr>
          <a:xfrm>
            <a:off x="5285232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82A1FC-1B9C-C444-A8B3-483E22235D09}"/>
              </a:ext>
            </a:extLst>
          </p:cNvPr>
          <p:cNvSpPr/>
          <p:nvPr/>
        </p:nvSpPr>
        <p:spPr>
          <a:xfrm>
            <a:off x="5280660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D166F4B-F74C-E24B-B8AC-98A766A76246}"/>
              </a:ext>
            </a:extLst>
          </p:cNvPr>
          <p:cNvSpPr/>
          <p:nvPr/>
        </p:nvSpPr>
        <p:spPr>
          <a:xfrm>
            <a:off x="5849874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69E521C-3E84-D542-9923-91D1B1F1D786}"/>
              </a:ext>
            </a:extLst>
          </p:cNvPr>
          <p:cNvSpPr/>
          <p:nvPr/>
        </p:nvSpPr>
        <p:spPr>
          <a:xfrm>
            <a:off x="5849874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786A0B5-B55E-CC49-B37C-9BCB2C00BCF7}"/>
              </a:ext>
            </a:extLst>
          </p:cNvPr>
          <p:cNvSpPr/>
          <p:nvPr/>
        </p:nvSpPr>
        <p:spPr>
          <a:xfrm>
            <a:off x="5849874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227F835-5E66-564D-8944-59B7BA261558}"/>
              </a:ext>
            </a:extLst>
          </p:cNvPr>
          <p:cNvSpPr/>
          <p:nvPr/>
        </p:nvSpPr>
        <p:spPr>
          <a:xfrm>
            <a:off x="5845302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A237206-288F-FF47-8CFD-D0F71C97C2AD}"/>
              </a:ext>
            </a:extLst>
          </p:cNvPr>
          <p:cNvSpPr/>
          <p:nvPr/>
        </p:nvSpPr>
        <p:spPr>
          <a:xfrm>
            <a:off x="6414516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6DA9AA3-C497-A542-B5BC-B1030170BABC}"/>
              </a:ext>
            </a:extLst>
          </p:cNvPr>
          <p:cNvSpPr/>
          <p:nvPr/>
        </p:nvSpPr>
        <p:spPr>
          <a:xfrm>
            <a:off x="6414516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42E6F31-DC33-9A4D-BB64-37401E964027}"/>
              </a:ext>
            </a:extLst>
          </p:cNvPr>
          <p:cNvSpPr/>
          <p:nvPr/>
        </p:nvSpPr>
        <p:spPr>
          <a:xfrm>
            <a:off x="6414516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0F58AC3-72F8-5C4A-87A6-AC9320D985CE}"/>
              </a:ext>
            </a:extLst>
          </p:cNvPr>
          <p:cNvSpPr/>
          <p:nvPr/>
        </p:nvSpPr>
        <p:spPr>
          <a:xfrm>
            <a:off x="6409944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7151F45-992E-7E4A-87BB-5A9C343C960A}"/>
              </a:ext>
            </a:extLst>
          </p:cNvPr>
          <p:cNvSpPr/>
          <p:nvPr/>
        </p:nvSpPr>
        <p:spPr>
          <a:xfrm>
            <a:off x="6986016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344C8AE-2DB7-2D4B-81CA-B7CA00AA04B0}"/>
              </a:ext>
            </a:extLst>
          </p:cNvPr>
          <p:cNvSpPr/>
          <p:nvPr/>
        </p:nvSpPr>
        <p:spPr>
          <a:xfrm>
            <a:off x="6986016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A6FBB7E-F3A7-9548-A3C0-8D8F670E3DE4}"/>
              </a:ext>
            </a:extLst>
          </p:cNvPr>
          <p:cNvSpPr/>
          <p:nvPr/>
        </p:nvSpPr>
        <p:spPr>
          <a:xfrm>
            <a:off x="6986016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9AA761-0E4B-BE42-BF11-E3959470A098}"/>
              </a:ext>
            </a:extLst>
          </p:cNvPr>
          <p:cNvSpPr/>
          <p:nvPr/>
        </p:nvSpPr>
        <p:spPr>
          <a:xfrm>
            <a:off x="6981444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6FBC3B-F0A4-7245-BAD4-6F8139118616}"/>
              </a:ext>
            </a:extLst>
          </p:cNvPr>
          <p:cNvSpPr/>
          <p:nvPr/>
        </p:nvSpPr>
        <p:spPr>
          <a:xfrm>
            <a:off x="7550658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48BE06A-A691-254D-BED1-7DCE55E5E4EA}"/>
              </a:ext>
            </a:extLst>
          </p:cNvPr>
          <p:cNvSpPr/>
          <p:nvPr/>
        </p:nvSpPr>
        <p:spPr>
          <a:xfrm>
            <a:off x="7550658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74B3572-1703-AE47-98FE-93C8D3F8A47E}"/>
              </a:ext>
            </a:extLst>
          </p:cNvPr>
          <p:cNvSpPr/>
          <p:nvPr/>
        </p:nvSpPr>
        <p:spPr>
          <a:xfrm>
            <a:off x="7550658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C516307-72A5-5A41-9AE1-D97049E01C3B}"/>
              </a:ext>
            </a:extLst>
          </p:cNvPr>
          <p:cNvSpPr/>
          <p:nvPr/>
        </p:nvSpPr>
        <p:spPr>
          <a:xfrm>
            <a:off x="7546086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1D50BAB-093F-D24D-919F-A25F691310BA}"/>
              </a:ext>
            </a:extLst>
          </p:cNvPr>
          <p:cNvSpPr/>
          <p:nvPr/>
        </p:nvSpPr>
        <p:spPr>
          <a:xfrm>
            <a:off x="183184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1E5E724-8E63-4F4F-88C6-CED70C9C2057}"/>
              </a:ext>
            </a:extLst>
          </p:cNvPr>
          <p:cNvSpPr/>
          <p:nvPr/>
        </p:nvSpPr>
        <p:spPr>
          <a:xfrm>
            <a:off x="2398776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51F8CB-0E77-A64C-BAC0-7A142160A41C}"/>
              </a:ext>
            </a:extLst>
          </p:cNvPr>
          <p:cNvSpPr/>
          <p:nvPr/>
        </p:nvSpPr>
        <p:spPr>
          <a:xfrm>
            <a:off x="296341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3B81A8-442F-1B49-9939-DA6CB067E2C1}"/>
              </a:ext>
            </a:extLst>
          </p:cNvPr>
          <p:cNvSpPr/>
          <p:nvPr/>
        </p:nvSpPr>
        <p:spPr>
          <a:xfrm>
            <a:off x="3528060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4A091EC-CA13-8144-8E53-F52109DC8853}"/>
              </a:ext>
            </a:extLst>
          </p:cNvPr>
          <p:cNvSpPr/>
          <p:nvPr/>
        </p:nvSpPr>
        <p:spPr>
          <a:xfrm>
            <a:off x="4092702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234427C-43A4-F447-B6E7-99757ED78589}"/>
              </a:ext>
            </a:extLst>
          </p:cNvPr>
          <p:cNvSpPr/>
          <p:nvPr/>
        </p:nvSpPr>
        <p:spPr>
          <a:xfrm>
            <a:off x="183184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A2154C6-145F-D347-8AD6-FECB126C6F93}"/>
              </a:ext>
            </a:extLst>
          </p:cNvPr>
          <p:cNvSpPr/>
          <p:nvPr/>
        </p:nvSpPr>
        <p:spPr>
          <a:xfrm>
            <a:off x="2398776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35E5910-2C85-E14D-B95C-8AD4950DED99}"/>
              </a:ext>
            </a:extLst>
          </p:cNvPr>
          <p:cNvSpPr/>
          <p:nvPr/>
        </p:nvSpPr>
        <p:spPr>
          <a:xfrm>
            <a:off x="296341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93FCF51-5AA2-EA4C-8135-4DDA119AE4F2}"/>
              </a:ext>
            </a:extLst>
          </p:cNvPr>
          <p:cNvSpPr/>
          <p:nvPr/>
        </p:nvSpPr>
        <p:spPr>
          <a:xfrm>
            <a:off x="3528060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B241926-4CDE-254B-9EC7-CA80E8FA2841}"/>
              </a:ext>
            </a:extLst>
          </p:cNvPr>
          <p:cNvSpPr/>
          <p:nvPr/>
        </p:nvSpPr>
        <p:spPr>
          <a:xfrm>
            <a:off x="4092702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073DECD-6A8E-754F-BE72-03168D0D11E9}"/>
              </a:ext>
            </a:extLst>
          </p:cNvPr>
          <p:cNvSpPr/>
          <p:nvPr/>
        </p:nvSpPr>
        <p:spPr>
          <a:xfrm>
            <a:off x="183184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27C6644-8F8D-C84D-BD31-B1979E7D6A24}"/>
              </a:ext>
            </a:extLst>
          </p:cNvPr>
          <p:cNvSpPr/>
          <p:nvPr/>
        </p:nvSpPr>
        <p:spPr>
          <a:xfrm>
            <a:off x="2398776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9091DD5-23CD-6149-9023-72DB0CCC0B71}"/>
              </a:ext>
            </a:extLst>
          </p:cNvPr>
          <p:cNvSpPr/>
          <p:nvPr/>
        </p:nvSpPr>
        <p:spPr>
          <a:xfrm>
            <a:off x="296341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B4C0943-8031-6345-989B-3CBBED06057E}"/>
              </a:ext>
            </a:extLst>
          </p:cNvPr>
          <p:cNvSpPr/>
          <p:nvPr/>
        </p:nvSpPr>
        <p:spPr>
          <a:xfrm>
            <a:off x="3528060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98A60CA-DBFE-5E44-BB7E-37D0AAA40DF0}"/>
              </a:ext>
            </a:extLst>
          </p:cNvPr>
          <p:cNvSpPr/>
          <p:nvPr/>
        </p:nvSpPr>
        <p:spPr>
          <a:xfrm>
            <a:off x="4092702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3E31901-339A-C444-8696-C82F7DD82C43}"/>
              </a:ext>
            </a:extLst>
          </p:cNvPr>
          <p:cNvSpPr/>
          <p:nvPr/>
        </p:nvSpPr>
        <p:spPr>
          <a:xfrm>
            <a:off x="183184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B12017E-E60C-1A4E-B596-3CE93ED64A84}"/>
              </a:ext>
            </a:extLst>
          </p:cNvPr>
          <p:cNvSpPr/>
          <p:nvPr/>
        </p:nvSpPr>
        <p:spPr>
          <a:xfrm>
            <a:off x="2398776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00F96DA-97BD-8F40-8DA6-D9B2B08C33D0}"/>
              </a:ext>
            </a:extLst>
          </p:cNvPr>
          <p:cNvSpPr/>
          <p:nvPr/>
        </p:nvSpPr>
        <p:spPr>
          <a:xfrm>
            <a:off x="296341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AB52F5F-F7AE-2347-9FD4-309CD4383A4F}"/>
              </a:ext>
            </a:extLst>
          </p:cNvPr>
          <p:cNvSpPr/>
          <p:nvPr/>
        </p:nvSpPr>
        <p:spPr>
          <a:xfrm>
            <a:off x="3528060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EB33A02-CAD2-0149-872C-BDD7B43BB905}"/>
              </a:ext>
            </a:extLst>
          </p:cNvPr>
          <p:cNvSpPr/>
          <p:nvPr/>
        </p:nvSpPr>
        <p:spPr>
          <a:xfrm>
            <a:off x="4092702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8302F2B-39EB-0D45-B0F0-D70EE0588873}"/>
              </a:ext>
            </a:extLst>
          </p:cNvPr>
          <p:cNvSpPr/>
          <p:nvPr/>
        </p:nvSpPr>
        <p:spPr>
          <a:xfrm>
            <a:off x="1262634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FE1F88B-E82E-954B-8504-11E735A60BD2}"/>
              </a:ext>
            </a:extLst>
          </p:cNvPr>
          <p:cNvSpPr/>
          <p:nvPr/>
        </p:nvSpPr>
        <p:spPr>
          <a:xfrm>
            <a:off x="1262634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2D74AC3-0552-CB47-B99D-F2410826E747}"/>
              </a:ext>
            </a:extLst>
          </p:cNvPr>
          <p:cNvSpPr/>
          <p:nvPr/>
        </p:nvSpPr>
        <p:spPr>
          <a:xfrm>
            <a:off x="1262634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145DBB-8F10-F54D-B2E3-9A137B2479E4}"/>
              </a:ext>
            </a:extLst>
          </p:cNvPr>
          <p:cNvSpPr/>
          <p:nvPr/>
        </p:nvSpPr>
        <p:spPr>
          <a:xfrm>
            <a:off x="1262634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F25D6C7-638B-CA47-A6FF-8FF92E71A5AC}"/>
              </a:ext>
            </a:extLst>
          </p:cNvPr>
          <p:cNvSpPr/>
          <p:nvPr/>
        </p:nvSpPr>
        <p:spPr>
          <a:xfrm>
            <a:off x="517626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D60A6EB-0D80-624F-A9E2-490D31DD4186}"/>
              </a:ext>
            </a:extLst>
          </p:cNvPr>
          <p:cNvSpPr/>
          <p:nvPr/>
        </p:nvSpPr>
        <p:spPr>
          <a:xfrm>
            <a:off x="5743196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C158300-8B3A-6642-A14D-797E6FA5C271}"/>
              </a:ext>
            </a:extLst>
          </p:cNvPr>
          <p:cNvSpPr/>
          <p:nvPr/>
        </p:nvSpPr>
        <p:spPr>
          <a:xfrm>
            <a:off x="630783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033F1E1-8ACF-C74A-8448-B784C7AED650}"/>
              </a:ext>
            </a:extLst>
          </p:cNvPr>
          <p:cNvSpPr/>
          <p:nvPr/>
        </p:nvSpPr>
        <p:spPr>
          <a:xfrm>
            <a:off x="6872480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C319B4F-11BA-9F4D-84B8-F3C4385BD96C}"/>
              </a:ext>
            </a:extLst>
          </p:cNvPr>
          <p:cNvSpPr/>
          <p:nvPr/>
        </p:nvSpPr>
        <p:spPr>
          <a:xfrm>
            <a:off x="7437122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CADFF65-5BDD-0246-8FFC-08DBBFBB81B6}"/>
              </a:ext>
            </a:extLst>
          </p:cNvPr>
          <p:cNvSpPr/>
          <p:nvPr/>
        </p:nvSpPr>
        <p:spPr>
          <a:xfrm>
            <a:off x="517626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E31079-EB85-0642-A2A1-FA4F5E2A6A2B}"/>
              </a:ext>
            </a:extLst>
          </p:cNvPr>
          <p:cNvSpPr/>
          <p:nvPr/>
        </p:nvSpPr>
        <p:spPr>
          <a:xfrm>
            <a:off x="5743196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B2D4650-BC90-744B-9199-06332A488837}"/>
              </a:ext>
            </a:extLst>
          </p:cNvPr>
          <p:cNvSpPr/>
          <p:nvPr/>
        </p:nvSpPr>
        <p:spPr>
          <a:xfrm>
            <a:off x="630783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F7E750B-7A40-0A4F-888E-10F933674D4E}"/>
              </a:ext>
            </a:extLst>
          </p:cNvPr>
          <p:cNvSpPr/>
          <p:nvPr/>
        </p:nvSpPr>
        <p:spPr>
          <a:xfrm>
            <a:off x="6872480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782E790-387C-B148-ACCC-5C9024453600}"/>
              </a:ext>
            </a:extLst>
          </p:cNvPr>
          <p:cNvSpPr/>
          <p:nvPr/>
        </p:nvSpPr>
        <p:spPr>
          <a:xfrm>
            <a:off x="7437122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795A603-63A7-7340-A66F-7B53B00511C9}"/>
              </a:ext>
            </a:extLst>
          </p:cNvPr>
          <p:cNvSpPr/>
          <p:nvPr/>
        </p:nvSpPr>
        <p:spPr>
          <a:xfrm>
            <a:off x="517626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7F0B6BB-AF7C-8E4A-8354-0F33BBD702DE}"/>
              </a:ext>
            </a:extLst>
          </p:cNvPr>
          <p:cNvSpPr/>
          <p:nvPr/>
        </p:nvSpPr>
        <p:spPr>
          <a:xfrm>
            <a:off x="5743196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4114BC4-379C-C945-967A-12886E011A6B}"/>
              </a:ext>
            </a:extLst>
          </p:cNvPr>
          <p:cNvSpPr/>
          <p:nvPr/>
        </p:nvSpPr>
        <p:spPr>
          <a:xfrm>
            <a:off x="630783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2DB35D4-9F8D-2B47-ACCA-A49CE4C0E816}"/>
              </a:ext>
            </a:extLst>
          </p:cNvPr>
          <p:cNvSpPr/>
          <p:nvPr/>
        </p:nvSpPr>
        <p:spPr>
          <a:xfrm>
            <a:off x="6872480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04F6D37-D599-7D4D-B526-C63EBD524764}"/>
              </a:ext>
            </a:extLst>
          </p:cNvPr>
          <p:cNvSpPr/>
          <p:nvPr/>
        </p:nvSpPr>
        <p:spPr>
          <a:xfrm>
            <a:off x="7437122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4342246-C30F-4344-8384-FED8DDBA9F11}"/>
              </a:ext>
            </a:extLst>
          </p:cNvPr>
          <p:cNvSpPr/>
          <p:nvPr/>
        </p:nvSpPr>
        <p:spPr>
          <a:xfrm>
            <a:off x="517626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300BC8-B817-6842-900C-5EBE3E5A6B8D}"/>
              </a:ext>
            </a:extLst>
          </p:cNvPr>
          <p:cNvSpPr/>
          <p:nvPr/>
        </p:nvSpPr>
        <p:spPr>
          <a:xfrm>
            <a:off x="5743196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3E99A65-EA2F-8B44-ACBB-7BB4EFD18505}"/>
              </a:ext>
            </a:extLst>
          </p:cNvPr>
          <p:cNvSpPr/>
          <p:nvPr/>
        </p:nvSpPr>
        <p:spPr>
          <a:xfrm>
            <a:off x="630783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1D4568A-C5DC-914A-8452-4F665708DFCA}"/>
              </a:ext>
            </a:extLst>
          </p:cNvPr>
          <p:cNvSpPr/>
          <p:nvPr/>
        </p:nvSpPr>
        <p:spPr>
          <a:xfrm>
            <a:off x="6872480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DA30F44-0FDD-DC43-8D16-F3DC211FB261}"/>
              </a:ext>
            </a:extLst>
          </p:cNvPr>
          <p:cNvSpPr/>
          <p:nvPr/>
        </p:nvSpPr>
        <p:spPr>
          <a:xfrm>
            <a:off x="7437122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D7AFF4E-EB73-4E41-A2F6-BAD6EAA8C853}"/>
              </a:ext>
            </a:extLst>
          </p:cNvPr>
          <p:cNvSpPr/>
          <p:nvPr/>
        </p:nvSpPr>
        <p:spPr>
          <a:xfrm>
            <a:off x="4607054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359A253-4336-5044-A085-993D58A53F8C}"/>
              </a:ext>
            </a:extLst>
          </p:cNvPr>
          <p:cNvSpPr/>
          <p:nvPr/>
        </p:nvSpPr>
        <p:spPr>
          <a:xfrm>
            <a:off x="4607054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6CCCEEC-84A8-FA46-A146-873AF248B70B}"/>
              </a:ext>
            </a:extLst>
          </p:cNvPr>
          <p:cNvSpPr/>
          <p:nvPr/>
        </p:nvSpPr>
        <p:spPr>
          <a:xfrm>
            <a:off x="4607054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0207938-0570-F744-917D-6BD1BEAD3E53}"/>
              </a:ext>
            </a:extLst>
          </p:cNvPr>
          <p:cNvSpPr/>
          <p:nvPr/>
        </p:nvSpPr>
        <p:spPr>
          <a:xfrm>
            <a:off x="4607054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E9AAD-5D88-0447-B873-F6CA10BAFB4E}"/>
              </a:ext>
            </a:extLst>
          </p:cNvPr>
          <p:cNvSpPr txBox="1"/>
          <p:nvPr/>
        </p:nvSpPr>
        <p:spPr>
          <a:xfrm>
            <a:off x="3831336" y="1259949"/>
            <a:ext cx="247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/>
              <a:t>Diffusion of </a:t>
            </a:r>
          </a:p>
          <a:p>
            <a:pPr algn="ctr"/>
            <a:r>
              <a:rPr lang="en-KR"/>
              <a:t>(free) electrons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3B2051C-1A4B-CD44-A69E-1F4D76D7E5AC}"/>
              </a:ext>
            </a:extLst>
          </p:cNvPr>
          <p:cNvSpPr txBox="1"/>
          <p:nvPr/>
        </p:nvSpPr>
        <p:spPr>
          <a:xfrm>
            <a:off x="171263" y="5169253"/>
            <a:ext cx="510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"Note: In practical cases, doping is carried out in the ratio 1:10</a:t>
            </a:r>
            <a:r>
              <a:rPr lang="en-KR" baseline="30000"/>
              <a:t>8</a:t>
            </a:r>
            <a:r>
              <a:rPr lang="en-KR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057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219 0 " pathEditMode="relative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219 0 " pathEditMode="relative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219 0 " pathEditMode="relative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219 0 " pathEditMode="relative" ptsTypes="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23" grpId="0" animBg="1"/>
      <p:bldP spid="28" grpId="0" animBg="1"/>
      <p:bldP spid="30" grpId="0" animBg="1"/>
      <p:bldP spid="30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13B0F3-DC55-E34F-BCB3-A314DFC7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ED4C61-3570-F44B-8061-8B622D845B0D}"/>
              </a:ext>
            </a:extLst>
          </p:cNvPr>
          <p:cNvSpPr/>
          <p:nvPr/>
        </p:nvSpPr>
        <p:spPr>
          <a:xfrm>
            <a:off x="1261872" y="1984248"/>
            <a:ext cx="6583680" cy="2048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F21FF3-4FF7-E049-A371-0799904BA9BF}"/>
              </a:ext>
            </a:extLst>
          </p:cNvPr>
          <p:cNvCxnSpPr>
            <a:stCxn id="4" idx="0"/>
          </p:cNvCxnSpPr>
          <p:nvPr/>
        </p:nvCxnSpPr>
        <p:spPr>
          <a:xfrm>
            <a:off x="4553712" y="1984248"/>
            <a:ext cx="9144" cy="204825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EF2AA1-09D1-F54A-A49E-DDB53B96A649}"/>
              </a:ext>
            </a:extLst>
          </p:cNvPr>
          <p:cNvSpPr txBox="1"/>
          <p:nvPr/>
        </p:nvSpPr>
        <p:spPr>
          <a:xfrm>
            <a:off x="1252728" y="1614916"/>
            <a:ext cx="94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</a:rPr>
              <a:t>P-type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B9E53-D439-E343-AA36-800F3FB56512}"/>
              </a:ext>
            </a:extLst>
          </p:cNvPr>
          <p:cNvSpPr txBox="1"/>
          <p:nvPr/>
        </p:nvSpPr>
        <p:spPr>
          <a:xfrm>
            <a:off x="6699504" y="1614916"/>
            <a:ext cx="115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>
                <a:solidFill>
                  <a:srgbClr val="FFC000"/>
                </a:solidFill>
              </a:rPr>
              <a:t>N-type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D38409-E4F3-D549-8A85-F81F18DD8EE9}"/>
              </a:ext>
            </a:extLst>
          </p:cNvPr>
          <p:cNvSpPr/>
          <p:nvPr/>
        </p:nvSpPr>
        <p:spPr>
          <a:xfrm>
            <a:off x="194310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9300B2-8821-A843-82E9-00CDF2ABECD7}"/>
              </a:ext>
            </a:extLst>
          </p:cNvPr>
          <p:cNvSpPr/>
          <p:nvPr/>
        </p:nvSpPr>
        <p:spPr>
          <a:xfrm>
            <a:off x="2510028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2746DF-414D-B741-88A4-022C040FE7E2}"/>
              </a:ext>
            </a:extLst>
          </p:cNvPr>
          <p:cNvSpPr/>
          <p:nvPr/>
        </p:nvSpPr>
        <p:spPr>
          <a:xfrm>
            <a:off x="307467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8630DD-3E8E-884A-8C14-96607FC21C94}"/>
              </a:ext>
            </a:extLst>
          </p:cNvPr>
          <p:cNvSpPr/>
          <p:nvPr/>
        </p:nvSpPr>
        <p:spPr>
          <a:xfrm>
            <a:off x="3639312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39A95B-3940-A143-8FEC-BBA6677AF6B3}"/>
              </a:ext>
            </a:extLst>
          </p:cNvPr>
          <p:cNvSpPr/>
          <p:nvPr/>
        </p:nvSpPr>
        <p:spPr>
          <a:xfrm>
            <a:off x="194310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514E10-DBF0-624E-9988-B780F661A929}"/>
              </a:ext>
            </a:extLst>
          </p:cNvPr>
          <p:cNvSpPr/>
          <p:nvPr/>
        </p:nvSpPr>
        <p:spPr>
          <a:xfrm>
            <a:off x="2510028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1385F5-20E3-244F-83FE-DC73CE5FA713}"/>
              </a:ext>
            </a:extLst>
          </p:cNvPr>
          <p:cNvSpPr/>
          <p:nvPr/>
        </p:nvSpPr>
        <p:spPr>
          <a:xfrm>
            <a:off x="307467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586B6D-B3D5-2048-9783-AE57DF3B4E38}"/>
              </a:ext>
            </a:extLst>
          </p:cNvPr>
          <p:cNvSpPr/>
          <p:nvPr/>
        </p:nvSpPr>
        <p:spPr>
          <a:xfrm>
            <a:off x="3639312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38692F-62FB-064F-AE36-48EE899B0577}"/>
              </a:ext>
            </a:extLst>
          </p:cNvPr>
          <p:cNvSpPr/>
          <p:nvPr/>
        </p:nvSpPr>
        <p:spPr>
          <a:xfrm>
            <a:off x="194310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EC0B9B-AADB-7840-BFB1-489DF89159E7}"/>
              </a:ext>
            </a:extLst>
          </p:cNvPr>
          <p:cNvSpPr/>
          <p:nvPr/>
        </p:nvSpPr>
        <p:spPr>
          <a:xfrm>
            <a:off x="2510028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B975E9-5219-F34E-9EC9-979B5F892BC9}"/>
              </a:ext>
            </a:extLst>
          </p:cNvPr>
          <p:cNvSpPr/>
          <p:nvPr/>
        </p:nvSpPr>
        <p:spPr>
          <a:xfrm>
            <a:off x="307467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48C667B-EAEF-AE47-AEC7-36CC28041E9E}"/>
              </a:ext>
            </a:extLst>
          </p:cNvPr>
          <p:cNvSpPr/>
          <p:nvPr/>
        </p:nvSpPr>
        <p:spPr>
          <a:xfrm>
            <a:off x="3639312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2E4C94-05A9-1F46-9998-CA37ED79D0CC}"/>
              </a:ext>
            </a:extLst>
          </p:cNvPr>
          <p:cNvSpPr/>
          <p:nvPr/>
        </p:nvSpPr>
        <p:spPr>
          <a:xfrm>
            <a:off x="194310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D6A0C3-DF4C-C345-B694-ACE103ADFE7F}"/>
              </a:ext>
            </a:extLst>
          </p:cNvPr>
          <p:cNvSpPr/>
          <p:nvPr/>
        </p:nvSpPr>
        <p:spPr>
          <a:xfrm>
            <a:off x="2510028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DEA96A2-2CCB-BD40-B80F-EF892D2C46F4}"/>
              </a:ext>
            </a:extLst>
          </p:cNvPr>
          <p:cNvSpPr/>
          <p:nvPr/>
        </p:nvSpPr>
        <p:spPr>
          <a:xfrm>
            <a:off x="307467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2D8C2A9-B58A-9548-9D27-9E0AEBAF3FBA}"/>
              </a:ext>
            </a:extLst>
          </p:cNvPr>
          <p:cNvSpPr/>
          <p:nvPr/>
        </p:nvSpPr>
        <p:spPr>
          <a:xfrm>
            <a:off x="3639312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CB779F-FBB1-DA4E-AEA3-769D26A91A19}"/>
              </a:ext>
            </a:extLst>
          </p:cNvPr>
          <p:cNvSpPr txBox="1"/>
          <p:nvPr/>
        </p:nvSpPr>
        <p:spPr>
          <a:xfrm>
            <a:off x="145161" y="5815584"/>
            <a:ext cx="522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Note:</a:t>
            </a:r>
            <a:r>
              <a:rPr lang="en-KR" baseline="30000"/>
              <a:t> 5</a:t>
            </a:r>
            <a:r>
              <a:rPr lang="en-KR"/>
              <a:t>B and </a:t>
            </a:r>
            <a:r>
              <a:rPr lang="en-KR" baseline="30000"/>
              <a:t>15</a:t>
            </a:r>
            <a:r>
              <a:rPr lang="en-KR"/>
              <a:t>P atoms are </a:t>
            </a:r>
            <a:r>
              <a:rPr lang="en-KR" b="1" u="sng"/>
              <a:t>immobile</a:t>
            </a:r>
            <a:r>
              <a:rPr lang="en-KR"/>
              <a:t> as they are bonded to </a:t>
            </a:r>
            <a:r>
              <a:rPr lang="en-KR" baseline="30000"/>
              <a:t>14</a:t>
            </a:r>
            <a:r>
              <a:rPr lang="en-KR"/>
              <a:t>Si as crystal structure.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62CCA9-017A-8948-B7AD-1B4EF25E4860}"/>
              </a:ext>
            </a:extLst>
          </p:cNvPr>
          <p:cNvSpPr/>
          <p:nvPr/>
        </p:nvSpPr>
        <p:spPr>
          <a:xfrm>
            <a:off x="1373886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7E40640-4746-6A43-BFF0-F4228BECCF7B}"/>
              </a:ext>
            </a:extLst>
          </p:cNvPr>
          <p:cNvSpPr/>
          <p:nvPr/>
        </p:nvSpPr>
        <p:spPr>
          <a:xfrm>
            <a:off x="1373886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CC9F23-1E21-AC4D-AECA-7297292AE740}"/>
              </a:ext>
            </a:extLst>
          </p:cNvPr>
          <p:cNvSpPr/>
          <p:nvPr/>
        </p:nvSpPr>
        <p:spPr>
          <a:xfrm>
            <a:off x="1373886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B2912C-D463-0D44-ADFD-1493FDCD19E8}"/>
              </a:ext>
            </a:extLst>
          </p:cNvPr>
          <p:cNvSpPr/>
          <p:nvPr/>
        </p:nvSpPr>
        <p:spPr>
          <a:xfrm>
            <a:off x="1373886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5DDB0C8-2EF2-A643-90D2-3F0154CF03BC}"/>
              </a:ext>
            </a:extLst>
          </p:cNvPr>
          <p:cNvSpPr/>
          <p:nvPr/>
        </p:nvSpPr>
        <p:spPr>
          <a:xfrm>
            <a:off x="5285232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928E27-7190-AB46-902D-64C11AC1FA93}"/>
              </a:ext>
            </a:extLst>
          </p:cNvPr>
          <p:cNvSpPr/>
          <p:nvPr/>
        </p:nvSpPr>
        <p:spPr>
          <a:xfrm>
            <a:off x="5285232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EB896C-7C09-2C46-8E08-018C11EB17AC}"/>
              </a:ext>
            </a:extLst>
          </p:cNvPr>
          <p:cNvSpPr/>
          <p:nvPr/>
        </p:nvSpPr>
        <p:spPr>
          <a:xfrm>
            <a:off x="5285232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82A1FC-1B9C-C444-A8B3-483E22235D09}"/>
              </a:ext>
            </a:extLst>
          </p:cNvPr>
          <p:cNvSpPr/>
          <p:nvPr/>
        </p:nvSpPr>
        <p:spPr>
          <a:xfrm>
            <a:off x="5280660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D166F4B-F74C-E24B-B8AC-98A766A76246}"/>
              </a:ext>
            </a:extLst>
          </p:cNvPr>
          <p:cNvSpPr/>
          <p:nvPr/>
        </p:nvSpPr>
        <p:spPr>
          <a:xfrm>
            <a:off x="5849874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69E521C-3E84-D542-9923-91D1B1F1D786}"/>
              </a:ext>
            </a:extLst>
          </p:cNvPr>
          <p:cNvSpPr/>
          <p:nvPr/>
        </p:nvSpPr>
        <p:spPr>
          <a:xfrm>
            <a:off x="5849874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786A0B5-B55E-CC49-B37C-9BCB2C00BCF7}"/>
              </a:ext>
            </a:extLst>
          </p:cNvPr>
          <p:cNvSpPr/>
          <p:nvPr/>
        </p:nvSpPr>
        <p:spPr>
          <a:xfrm>
            <a:off x="5849874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227F835-5E66-564D-8944-59B7BA261558}"/>
              </a:ext>
            </a:extLst>
          </p:cNvPr>
          <p:cNvSpPr/>
          <p:nvPr/>
        </p:nvSpPr>
        <p:spPr>
          <a:xfrm>
            <a:off x="5845302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A237206-288F-FF47-8CFD-D0F71C97C2AD}"/>
              </a:ext>
            </a:extLst>
          </p:cNvPr>
          <p:cNvSpPr/>
          <p:nvPr/>
        </p:nvSpPr>
        <p:spPr>
          <a:xfrm>
            <a:off x="6414516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6DA9AA3-C497-A542-B5BC-B1030170BABC}"/>
              </a:ext>
            </a:extLst>
          </p:cNvPr>
          <p:cNvSpPr/>
          <p:nvPr/>
        </p:nvSpPr>
        <p:spPr>
          <a:xfrm>
            <a:off x="6414516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42E6F31-DC33-9A4D-BB64-37401E964027}"/>
              </a:ext>
            </a:extLst>
          </p:cNvPr>
          <p:cNvSpPr/>
          <p:nvPr/>
        </p:nvSpPr>
        <p:spPr>
          <a:xfrm>
            <a:off x="6414516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0F58AC3-72F8-5C4A-87A6-AC9320D985CE}"/>
              </a:ext>
            </a:extLst>
          </p:cNvPr>
          <p:cNvSpPr/>
          <p:nvPr/>
        </p:nvSpPr>
        <p:spPr>
          <a:xfrm>
            <a:off x="6409944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7151F45-992E-7E4A-87BB-5A9C343C960A}"/>
              </a:ext>
            </a:extLst>
          </p:cNvPr>
          <p:cNvSpPr/>
          <p:nvPr/>
        </p:nvSpPr>
        <p:spPr>
          <a:xfrm>
            <a:off x="6986016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344C8AE-2DB7-2D4B-81CA-B7CA00AA04B0}"/>
              </a:ext>
            </a:extLst>
          </p:cNvPr>
          <p:cNvSpPr/>
          <p:nvPr/>
        </p:nvSpPr>
        <p:spPr>
          <a:xfrm>
            <a:off x="6986016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A6FBB7E-F3A7-9548-A3C0-8D8F670E3DE4}"/>
              </a:ext>
            </a:extLst>
          </p:cNvPr>
          <p:cNvSpPr/>
          <p:nvPr/>
        </p:nvSpPr>
        <p:spPr>
          <a:xfrm>
            <a:off x="6986016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9AA761-0E4B-BE42-BF11-E3959470A098}"/>
              </a:ext>
            </a:extLst>
          </p:cNvPr>
          <p:cNvSpPr/>
          <p:nvPr/>
        </p:nvSpPr>
        <p:spPr>
          <a:xfrm>
            <a:off x="6981444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6FBC3B-F0A4-7245-BAD4-6F8139118616}"/>
              </a:ext>
            </a:extLst>
          </p:cNvPr>
          <p:cNvSpPr/>
          <p:nvPr/>
        </p:nvSpPr>
        <p:spPr>
          <a:xfrm>
            <a:off x="7550658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48BE06A-A691-254D-BED1-7DCE55E5E4EA}"/>
              </a:ext>
            </a:extLst>
          </p:cNvPr>
          <p:cNvSpPr/>
          <p:nvPr/>
        </p:nvSpPr>
        <p:spPr>
          <a:xfrm>
            <a:off x="7550658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74B3572-1703-AE47-98FE-93C8D3F8A47E}"/>
              </a:ext>
            </a:extLst>
          </p:cNvPr>
          <p:cNvSpPr/>
          <p:nvPr/>
        </p:nvSpPr>
        <p:spPr>
          <a:xfrm>
            <a:off x="7550658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C516307-72A5-5A41-9AE1-D97049E01C3B}"/>
              </a:ext>
            </a:extLst>
          </p:cNvPr>
          <p:cNvSpPr/>
          <p:nvPr/>
        </p:nvSpPr>
        <p:spPr>
          <a:xfrm>
            <a:off x="7546086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1D50BAB-093F-D24D-919F-A25F691310BA}"/>
              </a:ext>
            </a:extLst>
          </p:cNvPr>
          <p:cNvSpPr/>
          <p:nvPr/>
        </p:nvSpPr>
        <p:spPr>
          <a:xfrm>
            <a:off x="183184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1E5E724-8E63-4F4F-88C6-CED70C9C2057}"/>
              </a:ext>
            </a:extLst>
          </p:cNvPr>
          <p:cNvSpPr/>
          <p:nvPr/>
        </p:nvSpPr>
        <p:spPr>
          <a:xfrm>
            <a:off x="2398776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51F8CB-0E77-A64C-BAC0-7A142160A41C}"/>
              </a:ext>
            </a:extLst>
          </p:cNvPr>
          <p:cNvSpPr/>
          <p:nvPr/>
        </p:nvSpPr>
        <p:spPr>
          <a:xfrm>
            <a:off x="296341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3B81A8-442F-1B49-9939-DA6CB067E2C1}"/>
              </a:ext>
            </a:extLst>
          </p:cNvPr>
          <p:cNvSpPr/>
          <p:nvPr/>
        </p:nvSpPr>
        <p:spPr>
          <a:xfrm>
            <a:off x="3528060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4A091EC-CA13-8144-8E53-F52109DC8853}"/>
              </a:ext>
            </a:extLst>
          </p:cNvPr>
          <p:cNvSpPr/>
          <p:nvPr/>
        </p:nvSpPr>
        <p:spPr>
          <a:xfrm>
            <a:off x="4092702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234427C-43A4-F447-B6E7-99757ED78589}"/>
              </a:ext>
            </a:extLst>
          </p:cNvPr>
          <p:cNvSpPr/>
          <p:nvPr/>
        </p:nvSpPr>
        <p:spPr>
          <a:xfrm>
            <a:off x="183184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A2154C6-145F-D347-8AD6-FECB126C6F93}"/>
              </a:ext>
            </a:extLst>
          </p:cNvPr>
          <p:cNvSpPr/>
          <p:nvPr/>
        </p:nvSpPr>
        <p:spPr>
          <a:xfrm>
            <a:off x="2398776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35E5910-2C85-E14D-B95C-8AD4950DED99}"/>
              </a:ext>
            </a:extLst>
          </p:cNvPr>
          <p:cNvSpPr/>
          <p:nvPr/>
        </p:nvSpPr>
        <p:spPr>
          <a:xfrm>
            <a:off x="296341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93FCF51-5AA2-EA4C-8135-4DDA119AE4F2}"/>
              </a:ext>
            </a:extLst>
          </p:cNvPr>
          <p:cNvSpPr/>
          <p:nvPr/>
        </p:nvSpPr>
        <p:spPr>
          <a:xfrm>
            <a:off x="3528060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B241926-4CDE-254B-9EC7-CA80E8FA2841}"/>
              </a:ext>
            </a:extLst>
          </p:cNvPr>
          <p:cNvSpPr/>
          <p:nvPr/>
        </p:nvSpPr>
        <p:spPr>
          <a:xfrm>
            <a:off x="4092702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073DECD-6A8E-754F-BE72-03168D0D11E9}"/>
              </a:ext>
            </a:extLst>
          </p:cNvPr>
          <p:cNvSpPr/>
          <p:nvPr/>
        </p:nvSpPr>
        <p:spPr>
          <a:xfrm>
            <a:off x="183184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27C6644-8F8D-C84D-BD31-B1979E7D6A24}"/>
              </a:ext>
            </a:extLst>
          </p:cNvPr>
          <p:cNvSpPr/>
          <p:nvPr/>
        </p:nvSpPr>
        <p:spPr>
          <a:xfrm>
            <a:off x="2398776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9091DD5-23CD-6149-9023-72DB0CCC0B71}"/>
              </a:ext>
            </a:extLst>
          </p:cNvPr>
          <p:cNvSpPr/>
          <p:nvPr/>
        </p:nvSpPr>
        <p:spPr>
          <a:xfrm>
            <a:off x="296341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B4C0943-8031-6345-989B-3CBBED06057E}"/>
              </a:ext>
            </a:extLst>
          </p:cNvPr>
          <p:cNvSpPr/>
          <p:nvPr/>
        </p:nvSpPr>
        <p:spPr>
          <a:xfrm>
            <a:off x="3528060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98A60CA-DBFE-5E44-BB7E-37D0AAA40DF0}"/>
              </a:ext>
            </a:extLst>
          </p:cNvPr>
          <p:cNvSpPr/>
          <p:nvPr/>
        </p:nvSpPr>
        <p:spPr>
          <a:xfrm>
            <a:off x="4092702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3E31901-339A-C444-8696-C82F7DD82C43}"/>
              </a:ext>
            </a:extLst>
          </p:cNvPr>
          <p:cNvSpPr/>
          <p:nvPr/>
        </p:nvSpPr>
        <p:spPr>
          <a:xfrm>
            <a:off x="183184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B12017E-E60C-1A4E-B596-3CE93ED64A84}"/>
              </a:ext>
            </a:extLst>
          </p:cNvPr>
          <p:cNvSpPr/>
          <p:nvPr/>
        </p:nvSpPr>
        <p:spPr>
          <a:xfrm>
            <a:off x="2398776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00F96DA-97BD-8F40-8DA6-D9B2B08C33D0}"/>
              </a:ext>
            </a:extLst>
          </p:cNvPr>
          <p:cNvSpPr/>
          <p:nvPr/>
        </p:nvSpPr>
        <p:spPr>
          <a:xfrm>
            <a:off x="296341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AB52F5F-F7AE-2347-9FD4-309CD4383A4F}"/>
              </a:ext>
            </a:extLst>
          </p:cNvPr>
          <p:cNvSpPr/>
          <p:nvPr/>
        </p:nvSpPr>
        <p:spPr>
          <a:xfrm>
            <a:off x="3528060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EB33A02-CAD2-0149-872C-BDD7B43BB905}"/>
              </a:ext>
            </a:extLst>
          </p:cNvPr>
          <p:cNvSpPr/>
          <p:nvPr/>
        </p:nvSpPr>
        <p:spPr>
          <a:xfrm>
            <a:off x="4092702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8302F2B-39EB-0D45-B0F0-D70EE0588873}"/>
              </a:ext>
            </a:extLst>
          </p:cNvPr>
          <p:cNvSpPr/>
          <p:nvPr/>
        </p:nvSpPr>
        <p:spPr>
          <a:xfrm>
            <a:off x="1262634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FE1F88B-E82E-954B-8504-11E735A60BD2}"/>
              </a:ext>
            </a:extLst>
          </p:cNvPr>
          <p:cNvSpPr/>
          <p:nvPr/>
        </p:nvSpPr>
        <p:spPr>
          <a:xfrm>
            <a:off x="1262634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2D74AC3-0552-CB47-B99D-F2410826E747}"/>
              </a:ext>
            </a:extLst>
          </p:cNvPr>
          <p:cNvSpPr/>
          <p:nvPr/>
        </p:nvSpPr>
        <p:spPr>
          <a:xfrm>
            <a:off x="1262634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145DBB-8F10-F54D-B2E3-9A137B2479E4}"/>
              </a:ext>
            </a:extLst>
          </p:cNvPr>
          <p:cNvSpPr/>
          <p:nvPr/>
        </p:nvSpPr>
        <p:spPr>
          <a:xfrm>
            <a:off x="1262634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F25D6C7-638B-CA47-A6FF-8FF92E71A5AC}"/>
              </a:ext>
            </a:extLst>
          </p:cNvPr>
          <p:cNvSpPr/>
          <p:nvPr/>
        </p:nvSpPr>
        <p:spPr>
          <a:xfrm>
            <a:off x="517626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D60A6EB-0D80-624F-A9E2-490D31DD4186}"/>
              </a:ext>
            </a:extLst>
          </p:cNvPr>
          <p:cNvSpPr/>
          <p:nvPr/>
        </p:nvSpPr>
        <p:spPr>
          <a:xfrm>
            <a:off x="5743196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C158300-8B3A-6642-A14D-797E6FA5C271}"/>
              </a:ext>
            </a:extLst>
          </p:cNvPr>
          <p:cNvSpPr/>
          <p:nvPr/>
        </p:nvSpPr>
        <p:spPr>
          <a:xfrm>
            <a:off x="630783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033F1E1-8ACF-C74A-8448-B784C7AED650}"/>
              </a:ext>
            </a:extLst>
          </p:cNvPr>
          <p:cNvSpPr/>
          <p:nvPr/>
        </p:nvSpPr>
        <p:spPr>
          <a:xfrm>
            <a:off x="6872480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C319B4F-11BA-9F4D-84B8-F3C4385BD96C}"/>
              </a:ext>
            </a:extLst>
          </p:cNvPr>
          <p:cNvSpPr/>
          <p:nvPr/>
        </p:nvSpPr>
        <p:spPr>
          <a:xfrm>
            <a:off x="7437122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CADFF65-5BDD-0246-8FFC-08DBBFBB81B6}"/>
              </a:ext>
            </a:extLst>
          </p:cNvPr>
          <p:cNvSpPr/>
          <p:nvPr/>
        </p:nvSpPr>
        <p:spPr>
          <a:xfrm>
            <a:off x="517626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E31079-EB85-0642-A2A1-FA4F5E2A6A2B}"/>
              </a:ext>
            </a:extLst>
          </p:cNvPr>
          <p:cNvSpPr/>
          <p:nvPr/>
        </p:nvSpPr>
        <p:spPr>
          <a:xfrm>
            <a:off x="5743196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B2D4650-BC90-744B-9199-06332A488837}"/>
              </a:ext>
            </a:extLst>
          </p:cNvPr>
          <p:cNvSpPr/>
          <p:nvPr/>
        </p:nvSpPr>
        <p:spPr>
          <a:xfrm>
            <a:off x="630783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F7E750B-7A40-0A4F-888E-10F933674D4E}"/>
              </a:ext>
            </a:extLst>
          </p:cNvPr>
          <p:cNvSpPr/>
          <p:nvPr/>
        </p:nvSpPr>
        <p:spPr>
          <a:xfrm>
            <a:off x="6872480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782E790-387C-B148-ACCC-5C9024453600}"/>
              </a:ext>
            </a:extLst>
          </p:cNvPr>
          <p:cNvSpPr/>
          <p:nvPr/>
        </p:nvSpPr>
        <p:spPr>
          <a:xfrm>
            <a:off x="7437122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795A603-63A7-7340-A66F-7B53B00511C9}"/>
              </a:ext>
            </a:extLst>
          </p:cNvPr>
          <p:cNvSpPr/>
          <p:nvPr/>
        </p:nvSpPr>
        <p:spPr>
          <a:xfrm>
            <a:off x="517626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7F0B6BB-AF7C-8E4A-8354-0F33BBD702DE}"/>
              </a:ext>
            </a:extLst>
          </p:cNvPr>
          <p:cNvSpPr/>
          <p:nvPr/>
        </p:nvSpPr>
        <p:spPr>
          <a:xfrm>
            <a:off x="5743196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4114BC4-379C-C945-967A-12886E011A6B}"/>
              </a:ext>
            </a:extLst>
          </p:cNvPr>
          <p:cNvSpPr/>
          <p:nvPr/>
        </p:nvSpPr>
        <p:spPr>
          <a:xfrm>
            <a:off x="630783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2DB35D4-9F8D-2B47-ACCA-A49CE4C0E816}"/>
              </a:ext>
            </a:extLst>
          </p:cNvPr>
          <p:cNvSpPr/>
          <p:nvPr/>
        </p:nvSpPr>
        <p:spPr>
          <a:xfrm>
            <a:off x="6872480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04F6D37-D599-7D4D-B526-C63EBD524764}"/>
              </a:ext>
            </a:extLst>
          </p:cNvPr>
          <p:cNvSpPr/>
          <p:nvPr/>
        </p:nvSpPr>
        <p:spPr>
          <a:xfrm>
            <a:off x="7437122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4342246-C30F-4344-8384-FED8DDBA9F11}"/>
              </a:ext>
            </a:extLst>
          </p:cNvPr>
          <p:cNvSpPr/>
          <p:nvPr/>
        </p:nvSpPr>
        <p:spPr>
          <a:xfrm>
            <a:off x="517626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300BC8-B817-6842-900C-5EBE3E5A6B8D}"/>
              </a:ext>
            </a:extLst>
          </p:cNvPr>
          <p:cNvSpPr/>
          <p:nvPr/>
        </p:nvSpPr>
        <p:spPr>
          <a:xfrm>
            <a:off x="5743196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3E99A65-EA2F-8B44-ACBB-7BB4EFD18505}"/>
              </a:ext>
            </a:extLst>
          </p:cNvPr>
          <p:cNvSpPr/>
          <p:nvPr/>
        </p:nvSpPr>
        <p:spPr>
          <a:xfrm>
            <a:off x="630783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1D4568A-C5DC-914A-8452-4F665708DFCA}"/>
              </a:ext>
            </a:extLst>
          </p:cNvPr>
          <p:cNvSpPr/>
          <p:nvPr/>
        </p:nvSpPr>
        <p:spPr>
          <a:xfrm>
            <a:off x="6872480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DA30F44-0FDD-DC43-8D16-F3DC211FB261}"/>
              </a:ext>
            </a:extLst>
          </p:cNvPr>
          <p:cNvSpPr/>
          <p:nvPr/>
        </p:nvSpPr>
        <p:spPr>
          <a:xfrm>
            <a:off x="7437122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D7AFF4E-EB73-4E41-A2F6-BAD6EAA8C853}"/>
              </a:ext>
            </a:extLst>
          </p:cNvPr>
          <p:cNvSpPr/>
          <p:nvPr/>
        </p:nvSpPr>
        <p:spPr>
          <a:xfrm>
            <a:off x="4607054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359A253-4336-5044-A085-993D58A53F8C}"/>
              </a:ext>
            </a:extLst>
          </p:cNvPr>
          <p:cNvSpPr/>
          <p:nvPr/>
        </p:nvSpPr>
        <p:spPr>
          <a:xfrm>
            <a:off x="4607054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6CCCEEC-84A8-FA46-A146-873AF248B70B}"/>
              </a:ext>
            </a:extLst>
          </p:cNvPr>
          <p:cNvSpPr/>
          <p:nvPr/>
        </p:nvSpPr>
        <p:spPr>
          <a:xfrm>
            <a:off x="4607054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0207938-0570-F744-917D-6BD1BEAD3E53}"/>
              </a:ext>
            </a:extLst>
          </p:cNvPr>
          <p:cNvSpPr/>
          <p:nvPr/>
        </p:nvSpPr>
        <p:spPr>
          <a:xfrm>
            <a:off x="4607054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5AB7DD-D77B-3044-9F52-CC7C0EF37BAD}"/>
              </a:ext>
            </a:extLst>
          </p:cNvPr>
          <p:cNvSpPr txBox="1"/>
          <p:nvPr/>
        </p:nvSpPr>
        <p:spPr>
          <a:xfrm>
            <a:off x="4562856" y="1586277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6FB78DE-2E9F-BB42-AC07-26B6AF88E693}"/>
              </a:ext>
            </a:extLst>
          </p:cNvPr>
          <p:cNvSpPr txBox="1"/>
          <p:nvPr/>
        </p:nvSpPr>
        <p:spPr>
          <a:xfrm>
            <a:off x="4004691" y="1590987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6A8179-419E-1145-8EFF-9947FC5F4EF0}"/>
              </a:ext>
            </a:extLst>
          </p:cNvPr>
          <p:cNvSpPr/>
          <p:nvPr/>
        </p:nvSpPr>
        <p:spPr>
          <a:xfrm>
            <a:off x="4607054" y="1984248"/>
            <a:ext cx="515872" cy="2018686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809B65-A7C0-8946-8BA5-77D7B706F01C}"/>
              </a:ext>
            </a:extLst>
          </p:cNvPr>
          <p:cNvSpPr txBox="1"/>
          <p:nvPr/>
        </p:nvSpPr>
        <p:spPr>
          <a:xfrm>
            <a:off x="1799844" y="4188814"/>
            <a:ext cx="11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neutral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7D62EFD-595F-5744-8B3B-4731284548B7}"/>
              </a:ext>
            </a:extLst>
          </p:cNvPr>
          <p:cNvSpPr txBox="1"/>
          <p:nvPr/>
        </p:nvSpPr>
        <p:spPr>
          <a:xfrm>
            <a:off x="5935220" y="4192462"/>
            <a:ext cx="11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neutral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0AA1CEE1-827C-BB4C-B597-B861D0A713D3}"/>
              </a:ext>
            </a:extLst>
          </p:cNvPr>
          <p:cNvSpPr/>
          <p:nvPr/>
        </p:nvSpPr>
        <p:spPr>
          <a:xfrm>
            <a:off x="3982218" y="1984248"/>
            <a:ext cx="515872" cy="2018686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A7882F0-5299-D04E-B835-CDBAA3422B89}"/>
              </a:ext>
            </a:extLst>
          </p:cNvPr>
          <p:cNvSpPr txBox="1"/>
          <p:nvPr/>
        </p:nvSpPr>
        <p:spPr>
          <a:xfrm>
            <a:off x="171263" y="5169253"/>
            <a:ext cx="510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"Note: In practical cases, doping is carried out in the ratio 1:10</a:t>
            </a:r>
            <a:r>
              <a:rPr lang="en-KR" baseline="30000"/>
              <a:t>8</a:t>
            </a:r>
            <a:r>
              <a:rPr lang="en-KR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3778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13B0F3-DC55-E34F-BCB3-A314DFC7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ED4C61-3570-F44B-8061-8B622D845B0D}"/>
              </a:ext>
            </a:extLst>
          </p:cNvPr>
          <p:cNvSpPr/>
          <p:nvPr/>
        </p:nvSpPr>
        <p:spPr>
          <a:xfrm>
            <a:off x="1261872" y="1984248"/>
            <a:ext cx="6583680" cy="2048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F21FF3-4FF7-E049-A371-0799904BA9BF}"/>
              </a:ext>
            </a:extLst>
          </p:cNvPr>
          <p:cNvCxnSpPr>
            <a:stCxn id="4" idx="0"/>
          </p:cNvCxnSpPr>
          <p:nvPr/>
        </p:nvCxnSpPr>
        <p:spPr>
          <a:xfrm>
            <a:off x="4553712" y="1984248"/>
            <a:ext cx="9144" cy="204825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EF2AA1-09D1-F54A-A49E-DDB53B96A649}"/>
              </a:ext>
            </a:extLst>
          </p:cNvPr>
          <p:cNvSpPr txBox="1"/>
          <p:nvPr/>
        </p:nvSpPr>
        <p:spPr>
          <a:xfrm>
            <a:off x="1252728" y="1614916"/>
            <a:ext cx="94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</a:rPr>
              <a:t>P-type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B9E53-D439-E343-AA36-800F3FB56512}"/>
              </a:ext>
            </a:extLst>
          </p:cNvPr>
          <p:cNvSpPr txBox="1"/>
          <p:nvPr/>
        </p:nvSpPr>
        <p:spPr>
          <a:xfrm>
            <a:off x="6699504" y="1614916"/>
            <a:ext cx="115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>
                <a:solidFill>
                  <a:srgbClr val="FFC000"/>
                </a:solidFill>
              </a:rPr>
              <a:t>N-type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D38409-E4F3-D549-8A85-F81F18DD8EE9}"/>
              </a:ext>
            </a:extLst>
          </p:cNvPr>
          <p:cNvSpPr/>
          <p:nvPr/>
        </p:nvSpPr>
        <p:spPr>
          <a:xfrm>
            <a:off x="194310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9300B2-8821-A843-82E9-00CDF2ABECD7}"/>
              </a:ext>
            </a:extLst>
          </p:cNvPr>
          <p:cNvSpPr/>
          <p:nvPr/>
        </p:nvSpPr>
        <p:spPr>
          <a:xfrm>
            <a:off x="2510028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2746DF-414D-B741-88A4-022C040FE7E2}"/>
              </a:ext>
            </a:extLst>
          </p:cNvPr>
          <p:cNvSpPr/>
          <p:nvPr/>
        </p:nvSpPr>
        <p:spPr>
          <a:xfrm>
            <a:off x="307467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8630DD-3E8E-884A-8C14-96607FC21C94}"/>
              </a:ext>
            </a:extLst>
          </p:cNvPr>
          <p:cNvSpPr/>
          <p:nvPr/>
        </p:nvSpPr>
        <p:spPr>
          <a:xfrm>
            <a:off x="3639312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39A95B-3940-A143-8FEC-BBA6677AF6B3}"/>
              </a:ext>
            </a:extLst>
          </p:cNvPr>
          <p:cNvSpPr/>
          <p:nvPr/>
        </p:nvSpPr>
        <p:spPr>
          <a:xfrm>
            <a:off x="194310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514E10-DBF0-624E-9988-B780F661A929}"/>
              </a:ext>
            </a:extLst>
          </p:cNvPr>
          <p:cNvSpPr/>
          <p:nvPr/>
        </p:nvSpPr>
        <p:spPr>
          <a:xfrm>
            <a:off x="2510028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1385F5-20E3-244F-83FE-DC73CE5FA713}"/>
              </a:ext>
            </a:extLst>
          </p:cNvPr>
          <p:cNvSpPr/>
          <p:nvPr/>
        </p:nvSpPr>
        <p:spPr>
          <a:xfrm>
            <a:off x="307467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586B6D-B3D5-2048-9783-AE57DF3B4E38}"/>
              </a:ext>
            </a:extLst>
          </p:cNvPr>
          <p:cNvSpPr/>
          <p:nvPr/>
        </p:nvSpPr>
        <p:spPr>
          <a:xfrm>
            <a:off x="3639312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38692F-62FB-064F-AE36-48EE899B0577}"/>
              </a:ext>
            </a:extLst>
          </p:cNvPr>
          <p:cNvSpPr/>
          <p:nvPr/>
        </p:nvSpPr>
        <p:spPr>
          <a:xfrm>
            <a:off x="194310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EC0B9B-AADB-7840-BFB1-489DF89159E7}"/>
              </a:ext>
            </a:extLst>
          </p:cNvPr>
          <p:cNvSpPr/>
          <p:nvPr/>
        </p:nvSpPr>
        <p:spPr>
          <a:xfrm>
            <a:off x="2510028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B975E9-5219-F34E-9EC9-979B5F892BC9}"/>
              </a:ext>
            </a:extLst>
          </p:cNvPr>
          <p:cNvSpPr/>
          <p:nvPr/>
        </p:nvSpPr>
        <p:spPr>
          <a:xfrm>
            <a:off x="307467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48C667B-EAEF-AE47-AEC7-36CC28041E9E}"/>
              </a:ext>
            </a:extLst>
          </p:cNvPr>
          <p:cNvSpPr/>
          <p:nvPr/>
        </p:nvSpPr>
        <p:spPr>
          <a:xfrm>
            <a:off x="3639312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2E4C94-05A9-1F46-9998-CA37ED79D0CC}"/>
              </a:ext>
            </a:extLst>
          </p:cNvPr>
          <p:cNvSpPr/>
          <p:nvPr/>
        </p:nvSpPr>
        <p:spPr>
          <a:xfrm>
            <a:off x="194310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D6A0C3-DF4C-C345-B694-ACE103ADFE7F}"/>
              </a:ext>
            </a:extLst>
          </p:cNvPr>
          <p:cNvSpPr/>
          <p:nvPr/>
        </p:nvSpPr>
        <p:spPr>
          <a:xfrm>
            <a:off x="2510028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DEA96A2-2CCB-BD40-B80F-EF892D2C46F4}"/>
              </a:ext>
            </a:extLst>
          </p:cNvPr>
          <p:cNvSpPr/>
          <p:nvPr/>
        </p:nvSpPr>
        <p:spPr>
          <a:xfrm>
            <a:off x="307467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2D8C2A9-B58A-9548-9D27-9E0AEBAF3FBA}"/>
              </a:ext>
            </a:extLst>
          </p:cNvPr>
          <p:cNvSpPr/>
          <p:nvPr/>
        </p:nvSpPr>
        <p:spPr>
          <a:xfrm>
            <a:off x="3639312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CB779F-FBB1-DA4E-AEA3-769D26A91A19}"/>
              </a:ext>
            </a:extLst>
          </p:cNvPr>
          <p:cNvSpPr txBox="1"/>
          <p:nvPr/>
        </p:nvSpPr>
        <p:spPr>
          <a:xfrm>
            <a:off x="145161" y="5815584"/>
            <a:ext cx="522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Note:</a:t>
            </a:r>
            <a:r>
              <a:rPr lang="en-KR" baseline="30000"/>
              <a:t> 5</a:t>
            </a:r>
            <a:r>
              <a:rPr lang="en-KR"/>
              <a:t>B and </a:t>
            </a:r>
            <a:r>
              <a:rPr lang="en-KR" baseline="30000"/>
              <a:t>15</a:t>
            </a:r>
            <a:r>
              <a:rPr lang="en-KR"/>
              <a:t>P atoms are </a:t>
            </a:r>
            <a:r>
              <a:rPr lang="en-KR" b="1" u="sng"/>
              <a:t>immobile</a:t>
            </a:r>
            <a:r>
              <a:rPr lang="en-KR"/>
              <a:t> as they are bonded to </a:t>
            </a:r>
            <a:r>
              <a:rPr lang="en-KR" baseline="30000"/>
              <a:t>14</a:t>
            </a:r>
            <a:r>
              <a:rPr lang="en-KR"/>
              <a:t>Si as crystal structure.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62CCA9-017A-8948-B7AD-1B4EF25E4860}"/>
              </a:ext>
            </a:extLst>
          </p:cNvPr>
          <p:cNvSpPr/>
          <p:nvPr/>
        </p:nvSpPr>
        <p:spPr>
          <a:xfrm>
            <a:off x="1373886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7E40640-4746-6A43-BFF0-F4228BECCF7B}"/>
              </a:ext>
            </a:extLst>
          </p:cNvPr>
          <p:cNvSpPr/>
          <p:nvPr/>
        </p:nvSpPr>
        <p:spPr>
          <a:xfrm>
            <a:off x="1373886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CC9F23-1E21-AC4D-AECA-7297292AE740}"/>
              </a:ext>
            </a:extLst>
          </p:cNvPr>
          <p:cNvSpPr/>
          <p:nvPr/>
        </p:nvSpPr>
        <p:spPr>
          <a:xfrm>
            <a:off x="1373886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B2912C-D463-0D44-ADFD-1493FDCD19E8}"/>
              </a:ext>
            </a:extLst>
          </p:cNvPr>
          <p:cNvSpPr/>
          <p:nvPr/>
        </p:nvSpPr>
        <p:spPr>
          <a:xfrm>
            <a:off x="1373886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5DDB0C8-2EF2-A643-90D2-3F0154CF03BC}"/>
              </a:ext>
            </a:extLst>
          </p:cNvPr>
          <p:cNvSpPr/>
          <p:nvPr/>
        </p:nvSpPr>
        <p:spPr>
          <a:xfrm>
            <a:off x="5285232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928E27-7190-AB46-902D-64C11AC1FA93}"/>
              </a:ext>
            </a:extLst>
          </p:cNvPr>
          <p:cNvSpPr/>
          <p:nvPr/>
        </p:nvSpPr>
        <p:spPr>
          <a:xfrm>
            <a:off x="5285232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EB896C-7C09-2C46-8E08-018C11EB17AC}"/>
              </a:ext>
            </a:extLst>
          </p:cNvPr>
          <p:cNvSpPr/>
          <p:nvPr/>
        </p:nvSpPr>
        <p:spPr>
          <a:xfrm>
            <a:off x="5285232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82A1FC-1B9C-C444-A8B3-483E22235D09}"/>
              </a:ext>
            </a:extLst>
          </p:cNvPr>
          <p:cNvSpPr/>
          <p:nvPr/>
        </p:nvSpPr>
        <p:spPr>
          <a:xfrm>
            <a:off x="5280660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D166F4B-F74C-E24B-B8AC-98A766A76246}"/>
              </a:ext>
            </a:extLst>
          </p:cNvPr>
          <p:cNvSpPr/>
          <p:nvPr/>
        </p:nvSpPr>
        <p:spPr>
          <a:xfrm>
            <a:off x="5849874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69E521C-3E84-D542-9923-91D1B1F1D786}"/>
              </a:ext>
            </a:extLst>
          </p:cNvPr>
          <p:cNvSpPr/>
          <p:nvPr/>
        </p:nvSpPr>
        <p:spPr>
          <a:xfrm>
            <a:off x="5849874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786A0B5-B55E-CC49-B37C-9BCB2C00BCF7}"/>
              </a:ext>
            </a:extLst>
          </p:cNvPr>
          <p:cNvSpPr/>
          <p:nvPr/>
        </p:nvSpPr>
        <p:spPr>
          <a:xfrm>
            <a:off x="5849874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227F835-5E66-564D-8944-59B7BA261558}"/>
              </a:ext>
            </a:extLst>
          </p:cNvPr>
          <p:cNvSpPr/>
          <p:nvPr/>
        </p:nvSpPr>
        <p:spPr>
          <a:xfrm>
            <a:off x="5845302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A237206-288F-FF47-8CFD-D0F71C97C2AD}"/>
              </a:ext>
            </a:extLst>
          </p:cNvPr>
          <p:cNvSpPr/>
          <p:nvPr/>
        </p:nvSpPr>
        <p:spPr>
          <a:xfrm>
            <a:off x="6414516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6DA9AA3-C497-A542-B5BC-B1030170BABC}"/>
              </a:ext>
            </a:extLst>
          </p:cNvPr>
          <p:cNvSpPr/>
          <p:nvPr/>
        </p:nvSpPr>
        <p:spPr>
          <a:xfrm>
            <a:off x="6414516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42E6F31-DC33-9A4D-BB64-37401E964027}"/>
              </a:ext>
            </a:extLst>
          </p:cNvPr>
          <p:cNvSpPr/>
          <p:nvPr/>
        </p:nvSpPr>
        <p:spPr>
          <a:xfrm>
            <a:off x="6414516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0F58AC3-72F8-5C4A-87A6-AC9320D985CE}"/>
              </a:ext>
            </a:extLst>
          </p:cNvPr>
          <p:cNvSpPr/>
          <p:nvPr/>
        </p:nvSpPr>
        <p:spPr>
          <a:xfrm>
            <a:off x="6409944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7151F45-992E-7E4A-87BB-5A9C343C960A}"/>
              </a:ext>
            </a:extLst>
          </p:cNvPr>
          <p:cNvSpPr/>
          <p:nvPr/>
        </p:nvSpPr>
        <p:spPr>
          <a:xfrm>
            <a:off x="6986016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344C8AE-2DB7-2D4B-81CA-B7CA00AA04B0}"/>
              </a:ext>
            </a:extLst>
          </p:cNvPr>
          <p:cNvSpPr/>
          <p:nvPr/>
        </p:nvSpPr>
        <p:spPr>
          <a:xfrm>
            <a:off x="6986016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A6FBB7E-F3A7-9548-A3C0-8D8F670E3DE4}"/>
              </a:ext>
            </a:extLst>
          </p:cNvPr>
          <p:cNvSpPr/>
          <p:nvPr/>
        </p:nvSpPr>
        <p:spPr>
          <a:xfrm>
            <a:off x="6986016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9AA761-0E4B-BE42-BF11-E3959470A098}"/>
              </a:ext>
            </a:extLst>
          </p:cNvPr>
          <p:cNvSpPr/>
          <p:nvPr/>
        </p:nvSpPr>
        <p:spPr>
          <a:xfrm>
            <a:off x="6981444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6FBC3B-F0A4-7245-BAD4-6F8139118616}"/>
              </a:ext>
            </a:extLst>
          </p:cNvPr>
          <p:cNvSpPr/>
          <p:nvPr/>
        </p:nvSpPr>
        <p:spPr>
          <a:xfrm>
            <a:off x="7550658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48BE06A-A691-254D-BED1-7DCE55E5E4EA}"/>
              </a:ext>
            </a:extLst>
          </p:cNvPr>
          <p:cNvSpPr/>
          <p:nvPr/>
        </p:nvSpPr>
        <p:spPr>
          <a:xfrm>
            <a:off x="7550658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74B3572-1703-AE47-98FE-93C8D3F8A47E}"/>
              </a:ext>
            </a:extLst>
          </p:cNvPr>
          <p:cNvSpPr/>
          <p:nvPr/>
        </p:nvSpPr>
        <p:spPr>
          <a:xfrm>
            <a:off x="7550658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C516307-72A5-5A41-9AE1-D97049E01C3B}"/>
              </a:ext>
            </a:extLst>
          </p:cNvPr>
          <p:cNvSpPr/>
          <p:nvPr/>
        </p:nvSpPr>
        <p:spPr>
          <a:xfrm>
            <a:off x="7546086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1D50BAB-093F-D24D-919F-A25F691310BA}"/>
              </a:ext>
            </a:extLst>
          </p:cNvPr>
          <p:cNvSpPr/>
          <p:nvPr/>
        </p:nvSpPr>
        <p:spPr>
          <a:xfrm>
            <a:off x="183184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1E5E724-8E63-4F4F-88C6-CED70C9C2057}"/>
              </a:ext>
            </a:extLst>
          </p:cNvPr>
          <p:cNvSpPr/>
          <p:nvPr/>
        </p:nvSpPr>
        <p:spPr>
          <a:xfrm>
            <a:off x="2398776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51F8CB-0E77-A64C-BAC0-7A142160A41C}"/>
              </a:ext>
            </a:extLst>
          </p:cNvPr>
          <p:cNvSpPr/>
          <p:nvPr/>
        </p:nvSpPr>
        <p:spPr>
          <a:xfrm>
            <a:off x="296341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3B81A8-442F-1B49-9939-DA6CB067E2C1}"/>
              </a:ext>
            </a:extLst>
          </p:cNvPr>
          <p:cNvSpPr/>
          <p:nvPr/>
        </p:nvSpPr>
        <p:spPr>
          <a:xfrm>
            <a:off x="3528060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4A091EC-CA13-8144-8E53-F52109DC8853}"/>
              </a:ext>
            </a:extLst>
          </p:cNvPr>
          <p:cNvSpPr/>
          <p:nvPr/>
        </p:nvSpPr>
        <p:spPr>
          <a:xfrm>
            <a:off x="4092702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234427C-43A4-F447-B6E7-99757ED78589}"/>
              </a:ext>
            </a:extLst>
          </p:cNvPr>
          <p:cNvSpPr/>
          <p:nvPr/>
        </p:nvSpPr>
        <p:spPr>
          <a:xfrm>
            <a:off x="183184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A2154C6-145F-D347-8AD6-FECB126C6F93}"/>
              </a:ext>
            </a:extLst>
          </p:cNvPr>
          <p:cNvSpPr/>
          <p:nvPr/>
        </p:nvSpPr>
        <p:spPr>
          <a:xfrm>
            <a:off x="2398776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35E5910-2C85-E14D-B95C-8AD4950DED99}"/>
              </a:ext>
            </a:extLst>
          </p:cNvPr>
          <p:cNvSpPr/>
          <p:nvPr/>
        </p:nvSpPr>
        <p:spPr>
          <a:xfrm>
            <a:off x="296341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93FCF51-5AA2-EA4C-8135-4DDA119AE4F2}"/>
              </a:ext>
            </a:extLst>
          </p:cNvPr>
          <p:cNvSpPr/>
          <p:nvPr/>
        </p:nvSpPr>
        <p:spPr>
          <a:xfrm>
            <a:off x="3528060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B241926-4CDE-254B-9EC7-CA80E8FA2841}"/>
              </a:ext>
            </a:extLst>
          </p:cNvPr>
          <p:cNvSpPr/>
          <p:nvPr/>
        </p:nvSpPr>
        <p:spPr>
          <a:xfrm>
            <a:off x="4092702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073DECD-6A8E-754F-BE72-03168D0D11E9}"/>
              </a:ext>
            </a:extLst>
          </p:cNvPr>
          <p:cNvSpPr/>
          <p:nvPr/>
        </p:nvSpPr>
        <p:spPr>
          <a:xfrm>
            <a:off x="183184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27C6644-8F8D-C84D-BD31-B1979E7D6A24}"/>
              </a:ext>
            </a:extLst>
          </p:cNvPr>
          <p:cNvSpPr/>
          <p:nvPr/>
        </p:nvSpPr>
        <p:spPr>
          <a:xfrm>
            <a:off x="2398776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9091DD5-23CD-6149-9023-72DB0CCC0B71}"/>
              </a:ext>
            </a:extLst>
          </p:cNvPr>
          <p:cNvSpPr/>
          <p:nvPr/>
        </p:nvSpPr>
        <p:spPr>
          <a:xfrm>
            <a:off x="296341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B4C0943-8031-6345-989B-3CBBED06057E}"/>
              </a:ext>
            </a:extLst>
          </p:cNvPr>
          <p:cNvSpPr/>
          <p:nvPr/>
        </p:nvSpPr>
        <p:spPr>
          <a:xfrm>
            <a:off x="3528060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98A60CA-DBFE-5E44-BB7E-37D0AAA40DF0}"/>
              </a:ext>
            </a:extLst>
          </p:cNvPr>
          <p:cNvSpPr/>
          <p:nvPr/>
        </p:nvSpPr>
        <p:spPr>
          <a:xfrm>
            <a:off x="4092702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3E31901-339A-C444-8696-C82F7DD82C43}"/>
              </a:ext>
            </a:extLst>
          </p:cNvPr>
          <p:cNvSpPr/>
          <p:nvPr/>
        </p:nvSpPr>
        <p:spPr>
          <a:xfrm>
            <a:off x="183184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B12017E-E60C-1A4E-B596-3CE93ED64A84}"/>
              </a:ext>
            </a:extLst>
          </p:cNvPr>
          <p:cNvSpPr/>
          <p:nvPr/>
        </p:nvSpPr>
        <p:spPr>
          <a:xfrm>
            <a:off x="2398776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00F96DA-97BD-8F40-8DA6-D9B2B08C33D0}"/>
              </a:ext>
            </a:extLst>
          </p:cNvPr>
          <p:cNvSpPr/>
          <p:nvPr/>
        </p:nvSpPr>
        <p:spPr>
          <a:xfrm>
            <a:off x="296341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AB52F5F-F7AE-2347-9FD4-309CD4383A4F}"/>
              </a:ext>
            </a:extLst>
          </p:cNvPr>
          <p:cNvSpPr/>
          <p:nvPr/>
        </p:nvSpPr>
        <p:spPr>
          <a:xfrm>
            <a:off x="3528060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EB33A02-CAD2-0149-872C-BDD7B43BB905}"/>
              </a:ext>
            </a:extLst>
          </p:cNvPr>
          <p:cNvSpPr/>
          <p:nvPr/>
        </p:nvSpPr>
        <p:spPr>
          <a:xfrm>
            <a:off x="4092702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8302F2B-39EB-0D45-B0F0-D70EE0588873}"/>
              </a:ext>
            </a:extLst>
          </p:cNvPr>
          <p:cNvSpPr/>
          <p:nvPr/>
        </p:nvSpPr>
        <p:spPr>
          <a:xfrm>
            <a:off x="1262634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FE1F88B-E82E-954B-8504-11E735A60BD2}"/>
              </a:ext>
            </a:extLst>
          </p:cNvPr>
          <p:cNvSpPr/>
          <p:nvPr/>
        </p:nvSpPr>
        <p:spPr>
          <a:xfrm>
            <a:off x="1262634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2D74AC3-0552-CB47-B99D-F2410826E747}"/>
              </a:ext>
            </a:extLst>
          </p:cNvPr>
          <p:cNvSpPr/>
          <p:nvPr/>
        </p:nvSpPr>
        <p:spPr>
          <a:xfrm>
            <a:off x="1262634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145DBB-8F10-F54D-B2E3-9A137B2479E4}"/>
              </a:ext>
            </a:extLst>
          </p:cNvPr>
          <p:cNvSpPr/>
          <p:nvPr/>
        </p:nvSpPr>
        <p:spPr>
          <a:xfrm>
            <a:off x="1262634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F25D6C7-638B-CA47-A6FF-8FF92E71A5AC}"/>
              </a:ext>
            </a:extLst>
          </p:cNvPr>
          <p:cNvSpPr/>
          <p:nvPr/>
        </p:nvSpPr>
        <p:spPr>
          <a:xfrm>
            <a:off x="517626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D60A6EB-0D80-624F-A9E2-490D31DD4186}"/>
              </a:ext>
            </a:extLst>
          </p:cNvPr>
          <p:cNvSpPr/>
          <p:nvPr/>
        </p:nvSpPr>
        <p:spPr>
          <a:xfrm>
            <a:off x="5743196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C158300-8B3A-6642-A14D-797E6FA5C271}"/>
              </a:ext>
            </a:extLst>
          </p:cNvPr>
          <p:cNvSpPr/>
          <p:nvPr/>
        </p:nvSpPr>
        <p:spPr>
          <a:xfrm>
            <a:off x="630783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033F1E1-8ACF-C74A-8448-B784C7AED650}"/>
              </a:ext>
            </a:extLst>
          </p:cNvPr>
          <p:cNvSpPr/>
          <p:nvPr/>
        </p:nvSpPr>
        <p:spPr>
          <a:xfrm>
            <a:off x="6872480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C319B4F-11BA-9F4D-84B8-F3C4385BD96C}"/>
              </a:ext>
            </a:extLst>
          </p:cNvPr>
          <p:cNvSpPr/>
          <p:nvPr/>
        </p:nvSpPr>
        <p:spPr>
          <a:xfrm>
            <a:off x="7437122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CADFF65-5BDD-0246-8FFC-08DBBFBB81B6}"/>
              </a:ext>
            </a:extLst>
          </p:cNvPr>
          <p:cNvSpPr/>
          <p:nvPr/>
        </p:nvSpPr>
        <p:spPr>
          <a:xfrm>
            <a:off x="517626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E31079-EB85-0642-A2A1-FA4F5E2A6A2B}"/>
              </a:ext>
            </a:extLst>
          </p:cNvPr>
          <p:cNvSpPr/>
          <p:nvPr/>
        </p:nvSpPr>
        <p:spPr>
          <a:xfrm>
            <a:off x="5743196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B2D4650-BC90-744B-9199-06332A488837}"/>
              </a:ext>
            </a:extLst>
          </p:cNvPr>
          <p:cNvSpPr/>
          <p:nvPr/>
        </p:nvSpPr>
        <p:spPr>
          <a:xfrm>
            <a:off x="630783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F7E750B-7A40-0A4F-888E-10F933674D4E}"/>
              </a:ext>
            </a:extLst>
          </p:cNvPr>
          <p:cNvSpPr/>
          <p:nvPr/>
        </p:nvSpPr>
        <p:spPr>
          <a:xfrm>
            <a:off x="6872480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782E790-387C-B148-ACCC-5C9024453600}"/>
              </a:ext>
            </a:extLst>
          </p:cNvPr>
          <p:cNvSpPr/>
          <p:nvPr/>
        </p:nvSpPr>
        <p:spPr>
          <a:xfrm>
            <a:off x="7437122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795A603-63A7-7340-A66F-7B53B00511C9}"/>
              </a:ext>
            </a:extLst>
          </p:cNvPr>
          <p:cNvSpPr/>
          <p:nvPr/>
        </p:nvSpPr>
        <p:spPr>
          <a:xfrm>
            <a:off x="517626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7F0B6BB-AF7C-8E4A-8354-0F33BBD702DE}"/>
              </a:ext>
            </a:extLst>
          </p:cNvPr>
          <p:cNvSpPr/>
          <p:nvPr/>
        </p:nvSpPr>
        <p:spPr>
          <a:xfrm>
            <a:off x="5743196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4114BC4-379C-C945-967A-12886E011A6B}"/>
              </a:ext>
            </a:extLst>
          </p:cNvPr>
          <p:cNvSpPr/>
          <p:nvPr/>
        </p:nvSpPr>
        <p:spPr>
          <a:xfrm>
            <a:off x="630783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2DB35D4-9F8D-2B47-ACCA-A49CE4C0E816}"/>
              </a:ext>
            </a:extLst>
          </p:cNvPr>
          <p:cNvSpPr/>
          <p:nvPr/>
        </p:nvSpPr>
        <p:spPr>
          <a:xfrm>
            <a:off x="6872480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04F6D37-D599-7D4D-B526-C63EBD524764}"/>
              </a:ext>
            </a:extLst>
          </p:cNvPr>
          <p:cNvSpPr/>
          <p:nvPr/>
        </p:nvSpPr>
        <p:spPr>
          <a:xfrm>
            <a:off x="7437122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4342246-C30F-4344-8384-FED8DDBA9F11}"/>
              </a:ext>
            </a:extLst>
          </p:cNvPr>
          <p:cNvSpPr/>
          <p:nvPr/>
        </p:nvSpPr>
        <p:spPr>
          <a:xfrm>
            <a:off x="517626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300BC8-B817-6842-900C-5EBE3E5A6B8D}"/>
              </a:ext>
            </a:extLst>
          </p:cNvPr>
          <p:cNvSpPr/>
          <p:nvPr/>
        </p:nvSpPr>
        <p:spPr>
          <a:xfrm>
            <a:off x="5743196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3E99A65-EA2F-8B44-ACBB-7BB4EFD18505}"/>
              </a:ext>
            </a:extLst>
          </p:cNvPr>
          <p:cNvSpPr/>
          <p:nvPr/>
        </p:nvSpPr>
        <p:spPr>
          <a:xfrm>
            <a:off x="630783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1D4568A-C5DC-914A-8452-4F665708DFCA}"/>
              </a:ext>
            </a:extLst>
          </p:cNvPr>
          <p:cNvSpPr/>
          <p:nvPr/>
        </p:nvSpPr>
        <p:spPr>
          <a:xfrm>
            <a:off x="6872480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DA30F44-0FDD-DC43-8D16-F3DC211FB261}"/>
              </a:ext>
            </a:extLst>
          </p:cNvPr>
          <p:cNvSpPr/>
          <p:nvPr/>
        </p:nvSpPr>
        <p:spPr>
          <a:xfrm>
            <a:off x="7437122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D7AFF4E-EB73-4E41-A2F6-BAD6EAA8C853}"/>
              </a:ext>
            </a:extLst>
          </p:cNvPr>
          <p:cNvSpPr/>
          <p:nvPr/>
        </p:nvSpPr>
        <p:spPr>
          <a:xfrm>
            <a:off x="4607054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359A253-4336-5044-A085-993D58A53F8C}"/>
              </a:ext>
            </a:extLst>
          </p:cNvPr>
          <p:cNvSpPr/>
          <p:nvPr/>
        </p:nvSpPr>
        <p:spPr>
          <a:xfrm>
            <a:off x="4607054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6CCCEEC-84A8-FA46-A146-873AF248B70B}"/>
              </a:ext>
            </a:extLst>
          </p:cNvPr>
          <p:cNvSpPr/>
          <p:nvPr/>
        </p:nvSpPr>
        <p:spPr>
          <a:xfrm>
            <a:off x="4607054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0207938-0570-F744-917D-6BD1BEAD3E53}"/>
              </a:ext>
            </a:extLst>
          </p:cNvPr>
          <p:cNvSpPr/>
          <p:nvPr/>
        </p:nvSpPr>
        <p:spPr>
          <a:xfrm>
            <a:off x="4607054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5AB7DD-D77B-3044-9F52-CC7C0EF37BAD}"/>
              </a:ext>
            </a:extLst>
          </p:cNvPr>
          <p:cNvSpPr txBox="1"/>
          <p:nvPr/>
        </p:nvSpPr>
        <p:spPr>
          <a:xfrm>
            <a:off x="4562856" y="1586277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6FB78DE-2E9F-BB42-AC07-26B6AF88E693}"/>
              </a:ext>
            </a:extLst>
          </p:cNvPr>
          <p:cNvSpPr txBox="1"/>
          <p:nvPr/>
        </p:nvSpPr>
        <p:spPr>
          <a:xfrm>
            <a:off x="4004691" y="1590987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6A8179-419E-1145-8EFF-9947FC5F4EF0}"/>
              </a:ext>
            </a:extLst>
          </p:cNvPr>
          <p:cNvSpPr/>
          <p:nvPr/>
        </p:nvSpPr>
        <p:spPr>
          <a:xfrm>
            <a:off x="4607054" y="1984248"/>
            <a:ext cx="515872" cy="2018686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809B65-A7C0-8946-8BA5-77D7B706F01C}"/>
              </a:ext>
            </a:extLst>
          </p:cNvPr>
          <p:cNvSpPr txBox="1"/>
          <p:nvPr/>
        </p:nvSpPr>
        <p:spPr>
          <a:xfrm>
            <a:off x="1799844" y="4188814"/>
            <a:ext cx="11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neutral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7D62EFD-595F-5744-8B3B-4731284548B7}"/>
              </a:ext>
            </a:extLst>
          </p:cNvPr>
          <p:cNvSpPr txBox="1"/>
          <p:nvPr/>
        </p:nvSpPr>
        <p:spPr>
          <a:xfrm>
            <a:off x="5935220" y="4192462"/>
            <a:ext cx="11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neutral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90E099D5-58F2-9A43-A323-E07B18BEA256}"/>
              </a:ext>
            </a:extLst>
          </p:cNvPr>
          <p:cNvSpPr/>
          <p:nvPr/>
        </p:nvSpPr>
        <p:spPr>
          <a:xfrm>
            <a:off x="3982218" y="1984248"/>
            <a:ext cx="515872" cy="2018686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67F86E5-A4C9-B145-94A8-ED394686CD00}"/>
              </a:ext>
            </a:extLst>
          </p:cNvPr>
          <p:cNvSpPr txBox="1"/>
          <p:nvPr/>
        </p:nvSpPr>
        <p:spPr>
          <a:xfrm>
            <a:off x="171263" y="5169253"/>
            <a:ext cx="510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"Note: In practical cases, doping is carried out in the ratio 1:10</a:t>
            </a:r>
            <a:r>
              <a:rPr lang="en-KR" baseline="30000"/>
              <a:t>8</a:t>
            </a:r>
            <a:r>
              <a:rPr lang="en-KR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69726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186 C -0.00977 -0.00232 -0.01329 -0.00255 -0.0168 -0.00325 C -0.01784 -0.00348 -0.01875 -0.0044 -0.0198 -0.0044 C -0.0211 -0.0044 -0.0224 -0.00371 -0.02357 -0.00325 C -0.02683 -0.00371 -0.03008 -0.00371 -0.03334 -0.0044 C -0.04831 -0.0088 -0.02539 -0.00625 -0.04388 -0.00857 C -0.04935 -0.00926 -0.05482 -0.0095 -0.06042 -0.00973 C -0.06641 -0.0095 -0.0724 -0.00926 -0.07839 -0.00857 C -0.07917 -0.00834 -0.08008 -0.00811 -0.0806 -0.00718 C -0.08138 -0.00625 -0.08164 -0.0044 -0.08217 -0.00325 C -0.08164 -0.00186 -0.0806 -0.0007 -0.0806 0.00092 C -0.0806 0.00486 -0.08295 0.00532 -0.08438 0.00625 C -0.08633 0.0162 -0.08373 0.00393 -0.08659 0.01412 C -0.08698 0.0155 -0.08685 0.01713 -0.08737 0.01828 C -0.08802 0.01944 -0.08894 0.0199 -0.08959 0.02083 C -0.08659 0.02916 -0.08894 0.0206 -0.08894 0.02893 C -0.08894 0.03171 -0.08737 0.03495 -0.08659 0.0368 C -0.08646 0.0405 -0.08659 0.04421 -0.08594 0.04745 C -0.08555 0.04907 -0.08412 0.04884 -0.0836 0.05023 C -0.07982 0.06064 -0.08633 0.05162 -0.0806 0.05833 C -0.07956 0.05763 -0.07631 0.05555 -0.07539 0.05555 C -0.07461 0.05555 -0.07383 0.05648 -0.07318 0.05694 C -0.06993 0.05648 -0.06667 0.05555 -0.06342 0.05555 C -0.06133 0.05555 -0.05938 0.05694 -0.05743 0.05694 C -0.05157 0.05694 -0.04584 0.05601 -0.04011 0.05555 C -0.03907 0.05509 -0.03802 0.05463 -0.03711 0.05416 C -0.03555 0.05347 -0.03412 0.05162 -0.03256 0.05162 L -0.02058 0.05023 C -0.0198 0.0493 -0.01901 0.04861 -0.01836 0.04745 C -0.01771 0.04629 -0.01758 0.04444 -0.0168 0.04351 C -0.0155 0.04213 -0.01381 0.04166 -0.01237 0.04097 L -0.01003 0.03958 C -0.00756 0.03796 -0.0086 0.03819 -0.00704 0.03819 " pathEditMode="relative" ptsTypes="AAAAAAAAAAAAAAAAAAAAAAAAAAAAAAAAA">
                                      <p:cBhvr>
                                        <p:cTn id="6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13B0F3-DC55-E34F-BCB3-A314DFC7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ED4C61-3570-F44B-8061-8B622D845B0D}"/>
              </a:ext>
            </a:extLst>
          </p:cNvPr>
          <p:cNvSpPr/>
          <p:nvPr/>
        </p:nvSpPr>
        <p:spPr>
          <a:xfrm>
            <a:off x="1261872" y="1984248"/>
            <a:ext cx="6583680" cy="2048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F21FF3-4FF7-E049-A371-0799904BA9BF}"/>
              </a:ext>
            </a:extLst>
          </p:cNvPr>
          <p:cNvCxnSpPr>
            <a:stCxn id="4" idx="0"/>
          </p:cNvCxnSpPr>
          <p:nvPr/>
        </p:nvCxnSpPr>
        <p:spPr>
          <a:xfrm>
            <a:off x="4553712" y="1984248"/>
            <a:ext cx="9144" cy="204825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EF2AA1-09D1-F54A-A49E-DDB53B96A649}"/>
              </a:ext>
            </a:extLst>
          </p:cNvPr>
          <p:cNvSpPr txBox="1"/>
          <p:nvPr/>
        </p:nvSpPr>
        <p:spPr>
          <a:xfrm>
            <a:off x="1252728" y="1614916"/>
            <a:ext cx="94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</a:rPr>
              <a:t>P-type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B9E53-D439-E343-AA36-800F3FB56512}"/>
              </a:ext>
            </a:extLst>
          </p:cNvPr>
          <p:cNvSpPr txBox="1"/>
          <p:nvPr/>
        </p:nvSpPr>
        <p:spPr>
          <a:xfrm>
            <a:off x="6699504" y="1614916"/>
            <a:ext cx="115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>
                <a:solidFill>
                  <a:srgbClr val="FFC000"/>
                </a:solidFill>
              </a:rPr>
              <a:t>N-type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D38409-E4F3-D549-8A85-F81F18DD8EE9}"/>
              </a:ext>
            </a:extLst>
          </p:cNvPr>
          <p:cNvSpPr/>
          <p:nvPr/>
        </p:nvSpPr>
        <p:spPr>
          <a:xfrm>
            <a:off x="194310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9300B2-8821-A843-82E9-00CDF2ABECD7}"/>
              </a:ext>
            </a:extLst>
          </p:cNvPr>
          <p:cNvSpPr/>
          <p:nvPr/>
        </p:nvSpPr>
        <p:spPr>
          <a:xfrm>
            <a:off x="2510028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2746DF-414D-B741-88A4-022C040FE7E2}"/>
              </a:ext>
            </a:extLst>
          </p:cNvPr>
          <p:cNvSpPr/>
          <p:nvPr/>
        </p:nvSpPr>
        <p:spPr>
          <a:xfrm>
            <a:off x="307467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8630DD-3E8E-884A-8C14-96607FC21C94}"/>
              </a:ext>
            </a:extLst>
          </p:cNvPr>
          <p:cNvSpPr/>
          <p:nvPr/>
        </p:nvSpPr>
        <p:spPr>
          <a:xfrm>
            <a:off x="3639312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39A95B-3940-A143-8FEC-BBA6677AF6B3}"/>
              </a:ext>
            </a:extLst>
          </p:cNvPr>
          <p:cNvSpPr/>
          <p:nvPr/>
        </p:nvSpPr>
        <p:spPr>
          <a:xfrm>
            <a:off x="194310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514E10-DBF0-624E-9988-B780F661A929}"/>
              </a:ext>
            </a:extLst>
          </p:cNvPr>
          <p:cNvSpPr/>
          <p:nvPr/>
        </p:nvSpPr>
        <p:spPr>
          <a:xfrm>
            <a:off x="2510028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1385F5-20E3-244F-83FE-DC73CE5FA713}"/>
              </a:ext>
            </a:extLst>
          </p:cNvPr>
          <p:cNvSpPr/>
          <p:nvPr/>
        </p:nvSpPr>
        <p:spPr>
          <a:xfrm>
            <a:off x="307467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586B6D-B3D5-2048-9783-AE57DF3B4E38}"/>
              </a:ext>
            </a:extLst>
          </p:cNvPr>
          <p:cNvSpPr/>
          <p:nvPr/>
        </p:nvSpPr>
        <p:spPr>
          <a:xfrm>
            <a:off x="3639312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38692F-62FB-064F-AE36-48EE899B0577}"/>
              </a:ext>
            </a:extLst>
          </p:cNvPr>
          <p:cNvSpPr/>
          <p:nvPr/>
        </p:nvSpPr>
        <p:spPr>
          <a:xfrm>
            <a:off x="194310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EC0B9B-AADB-7840-BFB1-489DF89159E7}"/>
              </a:ext>
            </a:extLst>
          </p:cNvPr>
          <p:cNvSpPr/>
          <p:nvPr/>
        </p:nvSpPr>
        <p:spPr>
          <a:xfrm>
            <a:off x="2510028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B975E9-5219-F34E-9EC9-979B5F892BC9}"/>
              </a:ext>
            </a:extLst>
          </p:cNvPr>
          <p:cNvSpPr/>
          <p:nvPr/>
        </p:nvSpPr>
        <p:spPr>
          <a:xfrm>
            <a:off x="307467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48C667B-EAEF-AE47-AEC7-36CC28041E9E}"/>
              </a:ext>
            </a:extLst>
          </p:cNvPr>
          <p:cNvSpPr/>
          <p:nvPr/>
        </p:nvSpPr>
        <p:spPr>
          <a:xfrm>
            <a:off x="3639312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2E4C94-05A9-1F46-9998-CA37ED79D0CC}"/>
              </a:ext>
            </a:extLst>
          </p:cNvPr>
          <p:cNvSpPr/>
          <p:nvPr/>
        </p:nvSpPr>
        <p:spPr>
          <a:xfrm>
            <a:off x="194310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D6A0C3-DF4C-C345-B694-ACE103ADFE7F}"/>
              </a:ext>
            </a:extLst>
          </p:cNvPr>
          <p:cNvSpPr/>
          <p:nvPr/>
        </p:nvSpPr>
        <p:spPr>
          <a:xfrm>
            <a:off x="2510028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DEA96A2-2CCB-BD40-B80F-EF892D2C46F4}"/>
              </a:ext>
            </a:extLst>
          </p:cNvPr>
          <p:cNvSpPr/>
          <p:nvPr/>
        </p:nvSpPr>
        <p:spPr>
          <a:xfrm>
            <a:off x="307467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2D8C2A9-B58A-9548-9D27-9E0AEBAF3FBA}"/>
              </a:ext>
            </a:extLst>
          </p:cNvPr>
          <p:cNvSpPr/>
          <p:nvPr/>
        </p:nvSpPr>
        <p:spPr>
          <a:xfrm>
            <a:off x="3639312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CB779F-FBB1-DA4E-AEA3-769D26A91A19}"/>
              </a:ext>
            </a:extLst>
          </p:cNvPr>
          <p:cNvSpPr txBox="1"/>
          <p:nvPr/>
        </p:nvSpPr>
        <p:spPr>
          <a:xfrm>
            <a:off x="145161" y="5815584"/>
            <a:ext cx="522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Note:</a:t>
            </a:r>
            <a:r>
              <a:rPr lang="en-KR" baseline="30000"/>
              <a:t> 5</a:t>
            </a:r>
            <a:r>
              <a:rPr lang="en-KR"/>
              <a:t>B and </a:t>
            </a:r>
            <a:r>
              <a:rPr lang="en-KR" baseline="30000"/>
              <a:t>15</a:t>
            </a:r>
            <a:r>
              <a:rPr lang="en-KR"/>
              <a:t>P atoms are </a:t>
            </a:r>
            <a:r>
              <a:rPr lang="en-KR" b="1" u="sng"/>
              <a:t>immobile</a:t>
            </a:r>
            <a:r>
              <a:rPr lang="en-KR"/>
              <a:t> as they are bonded to </a:t>
            </a:r>
            <a:r>
              <a:rPr lang="en-KR" baseline="30000"/>
              <a:t>14</a:t>
            </a:r>
            <a:r>
              <a:rPr lang="en-KR"/>
              <a:t>Si as crystal structure.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62CCA9-017A-8948-B7AD-1B4EF25E4860}"/>
              </a:ext>
            </a:extLst>
          </p:cNvPr>
          <p:cNvSpPr/>
          <p:nvPr/>
        </p:nvSpPr>
        <p:spPr>
          <a:xfrm>
            <a:off x="1373886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7E40640-4746-6A43-BFF0-F4228BECCF7B}"/>
              </a:ext>
            </a:extLst>
          </p:cNvPr>
          <p:cNvSpPr/>
          <p:nvPr/>
        </p:nvSpPr>
        <p:spPr>
          <a:xfrm>
            <a:off x="1373886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CC9F23-1E21-AC4D-AECA-7297292AE740}"/>
              </a:ext>
            </a:extLst>
          </p:cNvPr>
          <p:cNvSpPr/>
          <p:nvPr/>
        </p:nvSpPr>
        <p:spPr>
          <a:xfrm>
            <a:off x="1373886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B2912C-D463-0D44-ADFD-1493FDCD19E8}"/>
              </a:ext>
            </a:extLst>
          </p:cNvPr>
          <p:cNvSpPr/>
          <p:nvPr/>
        </p:nvSpPr>
        <p:spPr>
          <a:xfrm>
            <a:off x="1373886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5DDB0C8-2EF2-A643-90D2-3F0154CF03BC}"/>
              </a:ext>
            </a:extLst>
          </p:cNvPr>
          <p:cNvSpPr/>
          <p:nvPr/>
        </p:nvSpPr>
        <p:spPr>
          <a:xfrm>
            <a:off x="5285232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928E27-7190-AB46-902D-64C11AC1FA93}"/>
              </a:ext>
            </a:extLst>
          </p:cNvPr>
          <p:cNvSpPr/>
          <p:nvPr/>
        </p:nvSpPr>
        <p:spPr>
          <a:xfrm>
            <a:off x="5285232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EB896C-7C09-2C46-8E08-018C11EB17AC}"/>
              </a:ext>
            </a:extLst>
          </p:cNvPr>
          <p:cNvSpPr/>
          <p:nvPr/>
        </p:nvSpPr>
        <p:spPr>
          <a:xfrm>
            <a:off x="5285232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82A1FC-1B9C-C444-A8B3-483E22235D09}"/>
              </a:ext>
            </a:extLst>
          </p:cNvPr>
          <p:cNvSpPr/>
          <p:nvPr/>
        </p:nvSpPr>
        <p:spPr>
          <a:xfrm>
            <a:off x="5280660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D166F4B-F74C-E24B-B8AC-98A766A76246}"/>
              </a:ext>
            </a:extLst>
          </p:cNvPr>
          <p:cNvSpPr/>
          <p:nvPr/>
        </p:nvSpPr>
        <p:spPr>
          <a:xfrm>
            <a:off x="5849874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69E521C-3E84-D542-9923-91D1B1F1D786}"/>
              </a:ext>
            </a:extLst>
          </p:cNvPr>
          <p:cNvSpPr/>
          <p:nvPr/>
        </p:nvSpPr>
        <p:spPr>
          <a:xfrm>
            <a:off x="5849874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786A0B5-B55E-CC49-B37C-9BCB2C00BCF7}"/>
              </a:ext>
            </a:extLst>
          </p:cNvPr>
          <p:cNvSpPr/>
          <p:nvPr/>
        </p:nvSpPr>
        <p:spPr>
          <a:xfrm>
            <a:off x="5849874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227F835-5E66-564D-8944-59B7BA261558}"/>
              </a:ext>
            </a:extLst>
          </p:cNvPr>
          <p:cNvSpPr/>
          <p:nvPr/>
        </p:nvSpPr>
        <p:spPr>
          <a:xfrm>
            <a:off x="5845302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A237206-288F-FF47-8CFD-D0F71C97C2AD}"/>
              </a:ext>
            </a:extLst>
          </p:cNvPr>
          <p:cNvSpPr/>
          <p:nvPr/>
        </p:nvSpPr>
        <p:spPr>
          <a:xfrm>
            <a:off x="6414516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6DA9AA3-C497-A542-B5BC-B1030170BABC}"/>
              </a:ext>
            </a:extLst>
          </p:cNvPr>
          <p:cNvSpPr/>
          <p:nvPr/>
        </p:nvSpPr>
        <p:spPr>
          <a:xfrm>
            <a:off x="6414516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42E6F31-DC33-9A4D-BB64-37401E964027}"/>
              </a:ext>
            </a:extLst>
          </p:cNvPr>
          <p:cNvSpPr/>
          <p:nvPr/>
        </p:nvSpPr>
        <p:spPr>
          <a:xfrm>
            <a:off x="6414516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0F58AC3-72F8-5C4A-87A6-AC9320D985CE}"/>
              </a:ext>
            </a:extLst>
          </p:cNvPr>
          <p:cNvSpPr/>
          <p:nvPr/>
        </p:nvSpPr>
        <p:spPr>
          <a:xfrm>
            <a:off x="6409944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7151F45-992E-7E4A-87BB-5A9C343C960A}"/>
              </a:ext>
            </a:extLst>
          </p:cNvPr>
          <p:cNvSpPr/>
          <p:nvPr/>
        </p:nvSpPr>
        <p:spPr>
          <a:xfrm>
            <a:off x="6986016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344C8AE-2DB7-2D4B-81CA-B7CA00AA04B0}"/>
              </a:ext>
            </a:extLst>
          </p:cNvPr>
          <p:cNvSpPr/>
          <p:nvPr/>
        </p:nvSpPr>
        <p:spPr>
          <a:xfrm>
            <a:off x="6986016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A6FBB7E-F3A7-9548-A3C0-8D8F670E3DE4}"/>
              </a:ext>
            </a:extLst>
          </p:cNvPr>
          <p:cNvSpPr/>
          <p:nvPr/>
        </p:nvSpPr>
        <p:spPr>
          <a:xfrm>
            <a:off x="6986016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9AA761-0E4B-BE42-BF11-E3959470A098}"/>
              </a:ext>
            </a:extLst>
          </p:cNvPr>
          <p:cNvSpPr/>
          <p:nvPr/>
        </p:nvSpPr>
        <p:spPr>
          <a:xfrm>
            <a:off x="6981444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6FBC3B-F0A4-7245-BAD4-6F8139118616}"/>
              </a:ext>
            </a:extLst>
          </p:cNvPr>
          <p:cNvSpPr/>
          <p:nvPr/>
        </p:nvSpPr>
        <p:spPr>
          <a:xfrm>
            <a:off x="7550658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48BE06A-A691-254D-BED1-7DCE55E5E4EA}"/>
              </a:ext>
            </a:extLst>
          </p:cNvPr>
          <p:cNvSpPr/>
          <p:nvPr/>
        </p:nvSpPr>
        <p:spPr>
          <a:xfrm>
            <a:off x="7550658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74B3572-1703-AE47-98FE-93C8D3F8A47E}"/>
              </a:ext>
            </a:extLst>
          </p:cNvPr>
          <p:cNvSpPr/>
          <p:nvPr/>
        </p:nvSpPr>
        <p:spPr>
          <a:xfrm>
            <a:off x="7550658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C516307-72A5-5A41-9AE1-D97049E01C3B}"/>
              </a:ext>
            </a:extLst>
          </p:cNvPr>
          <p:cNvSpPr/>
          <p:nvPr/>
        </p:nvSpPr>
        <p:spPr>
          <a:xfrm>
            <a:off x="7546086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1D50BAB-093F-D24D-919F-A25F691310BA}"/>
              </a:ext>
            </a:extLst>
          </p:cNvPr>
          <p:cNvSpPr/>
          <p:nvPr/>
        </p:nvSpPr>
        <p:spPr>
          <a:xfrm>
            <a:off x="183184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1E5E724-8E63-4F4F-88C6-CED70C9C2057}"/>
              </a:ext>
            </a:extLst>
          </p:cNvPr>
          <p:cNvSpPr/>
          <p:nvPr/>
        </p:nvSpPr>
        <p:spPr>
          <a:xfrm>
            <a:off x="2398776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51F8CB-0E77-A64C-BAC0-7A142160A41C}"/>
              </a:ext>
            </a:extLst>
          </p:cNvPr>
          <p:cNvSpPr/>
          <p:nvPr/>
        </p:nvSpPr>
        <p:spPr>
          <a:xfrm>
            <a:off x="296341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3B81A8-442F-1B49-9939-DA6CB067E2C1}"/>
              </a:ext>
            </a:extLst>
          </p:cNvPr>
          <p:cNvSpPr/>
          <p:nvPr/>
        </p:nvSpPr>
        <p:spPr>
          <a:xfrm>
            <a:off x="3528060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4A091EC-CA13-8144-8E53-F52109DC8853}"/>
              </a:ext>
            </a:extLst>
          </p:cNvPr>
          <p:cNvSpPr/>
          <p:nvPr/>
        </p:nvSpPr>
        <p:spPr>
          <a:xfrm>
            <a:off x="4092702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234427C-43A4-F447-B6E7-99757ED78589}"/>
              </a:ext>
            </a:extLst>
          </p:cNvPr>
          <p:cNvSpPr/>
          <p:nvPr/>
        </p:nvSpPr>
        <p:spPr>
          <a:xfrm>
            <a:off x="183184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A2154C6-145F-D347-8AD6-FECB126C6F93}"/>
              </a:ext>
            </a:extLst>
          </p:cNvPr>
          <p:cNvSpPr/>
          <p:nvPr/>
        </p:nvSpPr>
        <p:spPr>
          <a:xfrm>
            <a:off x="2398776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35E5910-2C85-E14D-B95C-8AD4950DED99}"/>
              </a:ext>
            </a:extLst>
          </p:cNvPr>
          <p:cNvSpPr/>
          <p:nvPr/>
        </p:nvSpPr>
        <p:spPr>
          <a:xfrm>
            <a:off x="296341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93FCF51-5AA2-EA4C-8135-4DDA119AE4F2}"/>
              </a:ext>
            </a:extLst>
          </p:cNvPr>
          <p:cNvSpPr/>
          <p:nvPr/>
        </p:nvSpPr>
        <p:spPr>
          <a:xfrm>
            <a:off x="3528060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B241926-4CDE-254B-9EC7-CA80E8FA2841}"/>
              </a:ext>
            </a:extLst>
          </p:cNvPr>
          <p:cNvSpPr/>
          <p:nvPr/>
        </p:nvSpPr>
        <p:spPr>
          <a:xfrm>
            <a:off x="4092702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073DECD-6A8E-754F-BE72-03168D0D11E9}"/>
              </a:ext>
            </a:extLst>
          </p:cNvPr>
          <p:cNvSpPr/>
          <p:nvPr/>
        </p:nvSpPr>
        <p:spPr>
          <a:xfrm>
            <a:off x="183184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27C6644-8F8D-C84D-BD31-B1979E7D6A24}"/>
              </a:ext>
            </a:extLst>
          </p:cNvPr>
          <p:cNvSpPr/>
          <p:nvPr/>
        </p:nvSpPr>
        <p:spPr>
          <a:xfrm>
            <a:off x="2398776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9091DD5-23CD-6149-9023-72DB0CCC0B71}"/>
              </a:ext>
            </a:extLst>
          </p:cNvPr>
          <p:cNvSpPr/>
          <p:nvPr/>
        </p:nvSpPr>
        <p:spPr>
          <a:xfrm>
            <a:off x="296341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B4C0943-8031-6345-989B-3CBBED06057E}"/>
              </a:ext>
            </a:extLst>
          </p:cNvPr>
          <p:cNvSpPr/>
          <p:nvPr/>
        </p:nvSpPr>
        <p:spPr>
          <a:xfrm>
            <a:off x="3528060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98A60CA-DBFE-5E44-BB7E-37D0AAA40DF0}"/>
              </a:ext>
            </a:extLst>
          </p:cNvPr>
          <p:cNvSpPr/>
          <p:nvPr/>
        </p:nvSpPr>
        <p:spPr>
          <a:xfrm>
            <a:off x="4092702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3E31901-339A-C444-8696-C82F7DD82C43}"/>
              </a:ext>
            </a:extLst>
          </p:cNvPr>
          <p:cNvSpPr/>
          <p:nvPr/>
        </p:nvSpPr>
        <p:spPr>
          <a:xfrm>
            <a:off x="183184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B12017E-E60C-1A4E-B596-3CE93ED64A84}"/>
              </a:ext>
            </a:extLst>
          </p:cNvPr>
          <p:cNvSpPr/>
          <p:nvPr/>
        </p:nvSpPr>
        <p:spPr>
          <a:xfrm>
            <a:off x="2398776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00F96DA-97BD-8F40-8DA6-D9B2B08C33D0}"/>
              </a:ext>
            </a:extLst>
          </p:cNvPr>
          <p:cNvSpPr/>
          <p:nvPr/>
        </p:nvSpPr>
        <p:spPr>
          <a:xfrm>
            <a:off x="296341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AB52F5F-F7AE-2347-9FD4-309CD4383A4F}"/>
              </a:ext>
            </a:extLst>
          </p:cNvPr>
          <p:cNvSpPr/>
          <p:nvPr/>
        </p:nvSpPr>
        <p:spPr>
          <a:xfrm>
            <a:off x="3528060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EB33A02-CAD2-0149-872C-BDD7B43BB905}"/>
              </a:ext>
            </a:extLst>
          </p:cNvPr>
          <p:cNvSpPr/>
          <p:nvPr/>
        </p:nvSpPr>
        <p:spPr>
          <a:xfrm>
            <a:off x="4092702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8302F2B-39EB-0D45-B0F0-D70EE0588873}"/>
              </a:ext>
            </a:extLst>
          </p:cNvPr>
          <p:cNvSpPr/>
          <p:nvPr/>
        </p:nvSpPr>
        <p:spPr>
          <a:xfrm>
            <a:off x="1262634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FE1F88B-E82E-954B-8504-11E735A60BD2}"/>
              </a:ext>
            </a:extLst>
          </p:cNvPr>
          <p:cNvSpPr/>
          <p:nvPr/>
        </p:nvSpPr>
        <p:spPr>
          <a:xfrm>
            <a:off x="1262634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2D74AC3-0552-CB47-B99D-F2410826E747}"/>
              </a:ext>
            </a:extLst>
          </p:cNvPr>
          <p:cNvSpPr/>
          <p:nvPr/>
        </p:nvSpPr>
        <p:spPr>
          <a:xfrm>
            <a:off x="1262634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145DBB-8F10-F54D-B2E3-9A137B2479E4}"/>
              </a:ext>
            </a:extLst>
          </p:cNvPr>
          <p:cNvSpPr/>
          <p:nvPr/>
        </p:nvSpPr>
        <p:spPr>
          <a:xfrm>
            <a:off x="1262634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F25D6C7-638B-CA47-A6FF-8FF92E71A5AC}"/>
              </a:ext>
            </a:extLst>
          </p:cNvPr>
          <p:cNvSpPr/>
          <p:nvPr/>
        </p:nvSpPr>
        <p:spPr>
          <a:xfrm>
            <a:off x="517626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D60A6EB-0D80-624F-A9E2-490D31DD4186}"/>
              </a:ext>
            </a:extLst>
          </p:cNvPr>
          <p:cNvSpPr/>
          <p:nvPr/>
        </p:nvSpPr>
        <p:spPr>
          <a:xfrm>
            <a:off x="5743196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C158300-8B3A-6642-A14D-797E6FA5C271}"/>
              </a:ext>
            </a:extLst>
          </p:cNvPr>
          <p:cNvSpPr/>
          <p:nvPr/>
        </p:nvSpPr>
        <p:spPr>
          <a:xfrm>
            <a:off x="630783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033F1E1-8ACF-C74A-8448-B784C7AED650}"/>
              </a:ext>
            </a:extLst>
          </p:cNvPr>
          <p:cNvSpPr/>
          <p:nvPr/>
        </p:nvSpPr>
        <p:spPr>
          <a:xfrm>
            <a:off x="6872480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C319B4F-11BA-9F4D-84B8-F3C4385BD96C}"/>
              </a:ext>
            </a:extLst>
          </p:cNvPr>
          <p:cNvSpPr/>
          <p:nvPr/>
        </p:nvSpPr>
        <p:spPr>
          <a:xfrm>
            <a:off x="7437122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CADFF65-5BDD-0246-8FFC-08DBBFBB81B6}"/>
              </a:ext>
            </a:extLst>
          </p:cNvPr>
          <p:cNvSpPr/>
          <p:nvPr/>
        </p:nvSpPr>
        <p:spPr>
          <a:xfrm>
            <a:off x="517626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E31079-EB85-0642-A2A1-FA4F5E2A6A2B}"/>
              </a:ext>
            </a:extLst>
          </p:cNvPr>
          <p:cNvSpPr/>
          <p:nvPr/>
        </p:nvSpPr>
        <p:spPr>
          <a:xfrm>
            <a:off x="5743196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B2D4650-BC90-744B-9199-06332A488837}"/>
              </a:ext>
            </a:extLst>
          </p:cNvPr>
          <p:cNvSpPr/>
          <p:nvPr/>
        </p:nvSpPr>
        <p:spPr>
          <a:xfrm>
            <a:off x="630783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F7E750B-7A40-0A4F-888E-10F933674D4E}"/>
              </a:ext>
            </a:extLst>
          </p:cNvPr>
          <p:cNvSpPr/>
          <p:nvPr/>
        </p:nvSpPr>
        <p:spPr>
          <a:xfrm>
            <a:off x="6872480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782E790-387C-B148-ACCC-5C9024453600}"/>
              </a:ext>
            </a:extLst>
          </p:cNvPr>
          <p:cNvSpPr/>
          <p:nvPr/>
        </p:nvSpPr>
        <p:spPr>
          <a:xfrm>
            <a:off x="7437122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795A603-63A7-7340-A66F-7B53B00511C9}"/>
              </a:ext>
            </a:extLst>
          </p:cNvPr>
          <p:cNvSpPr/>
          <p:nvPr/>
        </p:nvSpPr>
        <p:spPr>
          <a:xfrm>
            <a:off x="517626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7F0B6BB-AF7C-8E4A-8354-0F33BBD702DE}"/>
              </a:ext>
            </a:extLst>
          </p:cNvPr>
          <p:cNvSpPr/>
          <p:nvPr/>
        </p:nvSpPr>
        <p:spPr>
          <a:xfrm>
            <a:off x="5743196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4114BC4-379C-C945-967A-12886E011A6B}"/>
              </a:ext>
            </a:extLst>
          </p:cNvPr>
          <p:cNvSpPr/>
          <p:nvPr/>
        </p:nvSpPr>
        <p:spPr>
          <a:xfrm>
            <a:off x="630783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2DB35D4-9F8D-2B47-ACCA-A49CE4C0E816}"/>
              </a:ext>
            </a:extLst>
          </p:cNvPr>
          <p:cNvSpPr/>
          <p:nvPr/>
        </p:nvSpPr>
        <p:spPr>
          <a:xfrm>
            <a:off x="6872480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04F6D37-D599-7D4D-B526-C63EBD524764}"/>
              </a:ext>
            </a:extLst>
          </p:cNvPr>
          <p:cNvSpPr/>
          <p:nvPr/>
        </p:nvSpPr>
        <p:spPr>
          <a:xfrm>
            <a:off x="7437122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4342246-C30F-4344-8384-FED8DDBA9F11}"/>
              </a:ext>
            </a:extLst>
          </p:cNvPr>
          <p:cNvSpPr/>
          <p:nvPr/>
        </p:nvSpPr>
        <p:spPr>
          <a:xfrm>
            <a:off x="517626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300BC8-B817-6842-900C-5EBE3E5A6B8D}"/>
              </a:ext>
            </a:extLst>
          </p:cNvPr>
          <p:cNvSpPr/>
          <p:nvPr/>
        </p:nvSpPr>
        <p:spPr>
          <a:xfrm>
            <a:off x="5743196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3E99A65-EA2F-8B44-ACBB-7BB4EFD18505}"/>
              </a:ext>
            </a:extLst>
          </p:cNvPr>
          <p:cNvSpPr/>
          <p:nvPr/>
        </p:nvSpPr>
        <p:spPr>
          <a:xfrm>
            <a:off x="630783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1D4568A-C5DC-914A-8452-4F665708DFCA}"/>
              </a:ext>
            </a:extLst>
          </p:cNvPr>
          <p:cNvSpPr/>
          <p:nvPr/>
        </p:nvSpPr>
        <p:spPr>
          <a:xfrm>
            <a:off x="6872480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DA30F44-0FDD-DC43-8D16-F3DC211FB261}"/>
              </a:ext>
            </a:extLst>
          </p:cNvPr>
          <p:cNvSpPr/>
          <p:nvPr/>
        </p:nvSpPr>
        <p:spPr>
          <a:xfrm>
            <a:off x="7437122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D7AFF4E-EB73-4E41-A2F6-BAD6EAA8C853}"/>
              </a:ext>
            </a:extLst>
          </p:cNvPr>
          <p:cNvSpPr/>
          <p:nvPr/>
        </p:nvSpPr>
        <p:spPr>
          <a:xfrm>
            <a:off x="4607054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359A253-4336-5044-A085-993D58A53F8C}"/>
              </a:ext>
            </a:extLst>
          </p:cNvPr>
          <p:cNvSpPr/>
          <p:nvPr/>
        </p:nvSpPr>
        <p:spPr>
          <a:xfrm>
            <a:off x="4607054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6CCCEEC-84A8-FA46-A146-873AF248B70B}"/>
              </a:ext>
            </a:extLst>
          </p:cNvPr>
          <p:cNvSpPr/>
          <p:nvPr/>
        </p:nvSpPr>
        <p:spPr>
          <a:xfrm>
            <a:off x="4607054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0207938-0570-F744-917D-6BD1BEAD3E53}"/>
              </a:ext>
            </a:extLst>
          </p:cNvPr>
          <p:cNvSpPr/>
          <p:nvPr/>
        </p:nvSpPr>
        <p:spPr>
          <a:xfrm>
            <a:off x="4607054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5AB7DD-D77B-3044-9F52-CC7C0EF37BAD}"/>
              </a:ext>
            </a:extLst>
          </p:cNvPr>
          <p:cNvSpPr txBox="1"/>
          <p:nvPr/>
        </p:nvSpPr>
        <p:spPr>
          <a:xfrm>
            <a:off x="4562856" y="1586277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6FB78DE-2E9F-BB42-AC07-26B6AF88E693}"/>
              </a:ext>
            </a:extLst>
          </p:cNvPr>
          <p:cNvSpPr txBox="1"/>
          <p:nvPr/>
        </p:nvSpPr>
        <p:spPr>
          <a:xfrm>
            <a:off x="4004691" y="1590987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6A8179-419E-1145-8EFF-9947FC5F4EF0}"/>
              </a:ext>
            </a:extLst>
          </p:cNvPr>
          <p:cNvSpPr/>
          <p:nvPr/>
        </p:nvSpPr>
        <p:spPr>
          <a:xfrm>
            <a:off x="4607054" y="1984248"/>
            <a:ext cx="515872" cy="2018686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2923AAC7-BB73-FF49-B0DC-75B84DF350A2}"/>
              </a:ext>
            </a:extLst>
          </p:cNvPr>
          <p:cNvSpPr/>
          <p:nvPr/>
        </p:nvSpPr>
        <p:spPr>
          <a:xfrm>
            <a:off x="3982218" y="1984248"/>
            <a:ext cx="515872" cy="2018686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809B65-A7C0-8946-8BA5-77D7B706F01C}"/>
              </a:ext>
            </a:extLst>
          </p:cNvPr>
          <p:cNvSpPr txBox="1"/>
          <p:nvPr/>
        </p:nvSpPr>
        <p:spPr>
          <a:xfrm>
            <a:off x="1799844" y="4188814"/>
            <a:ext cx="11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neutral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7D62EFD-595F-5744-8B3B-4731284548B7}"/>
              </a:ext>
            </a:extLst>
          </p:cNvPr>
          <p:cNvSpPr txBox="1"/>
          <p:nvPr/>
        </p:nvSpPr>
        <p:spPr>
          <a:xfrm>
            <a:off x="5935220" y="4192462"/>
            <a:ext cx="11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neutral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6022A-777E-AB44-AD76-D7DE6F11DB5D}"/>
              </a:ext>
            </a:extLst>
          </p:cNvPr>
          <p:cNvSpPr txBox="1"/>
          <p:nvPr/>
        </p:nvSpPr>
        <p:spPr>
          <a:xfrm>
            <a:off x="3427856" y="1130491"/>
            <a:ext cx="225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/>
              <a:t>Depletion region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22C5868-A0BA-E242-9AEC-4A289EFDB8C8}"/>
              </a:ext>
            </a:extLst>
          </p:cNvPr>
          <p:cNvSpPr txBox="1"/>
          <p:nvPr/>
        </p:nvSpPr>
        <p:spPr>
          <a:xfrm>
            <a:off x="3395282" y="4371694"/>
            <a:ext cx="2073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600"/>
              <a:t>Junction potential</a:t>
            </a:r>
          </a:p>
          <a:p>
            <a:pPr algn="ctr"/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 = 0.6 V for Si</a:t>
            </a:r>
          </a:p>
          <a:p>
            <a:pPr algn="ctr"/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 = 0.3 V for Ge</a:t>
            </a:r>
            <a:endParaRPr lang="en-KR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293F8A-0332-AF4D-9EF3-EC22FD39CFBB}"/>
              </a:ext>
            </a:extLst>
          </p:cNvPr>
          <p:cNvCxnSpPr/>
          <p:nvPr/>
        </p:nvCxnSpPr>
        <p:spPr>
          <a:xfrm flipH="1">
            <a:off x="4092702" y="4188814"/>
            <a:ext cx="750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D529C4B-69D3-CA42-B08B-D421EA5E48C1}"/>
              </a:ext>
            </a:extLst>
          </p:cNvPr>
          <p:cNvSpPr txBox="1"/>
          <p:nvPr/>
        </p:nvSpPr>
        <p:spPr>
          <a:xfrm>
            <a:off x="4756403" y="4123668"/>
            <a:ext cx="43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/>
              <a:t>E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E69C418-BF7F-854A-A349-C9EF47E90FFF}"/>
              </a:ext>
            </a:extLst>
          </p:cNvPr>
          <p:cNvCxnSpPr/>
          <p:nvPr/>
        </p:nvCxnSpPr>
        <p:spPr>
          <a:xfrm>
            <a:off x="5171693" y="1954678"/>
            <a:ext cx="9144" cy="204825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7F10D03-FE43-FA49-8ACB-AC670956BAF5}"/>
              </a:ext>
            </a:extLst>
          </p:cNvPr>
          <p:cNvCxnSpPr/>
          <p:nvPr/>
        </p:nvCxnSpPr>
        <p:spPr>
          <a:xfrm>
            <a:off x="3869820" y="1969463"/>
            <a:ext cx="9144" cy="204825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3F643A7-99DD-6D42-9410-1F99B690101F}"/>
              </a:ext>
            </a:extLst>
          </p:cNvPr>
          <p:cNvSpPr txBox="1"/>
          <p:nvPr/>
        </p:nvSpPr>
        <p:spPr>
          <a:xfrm>
            <a:off x="171263" y="5169253"/>
            <a:ext cx="510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"Note: In practical cases, doping is carried out in the ratio 1:10</a:t>
            </a:r>
            <a:r>
              <a:rPr lang="en-KR" baseline="30000"/>
              <a:t>8</a:t>
            </a:r>
            <a:r>
              <a:rPr lang="en-KR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12886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13B0F3-DC55-E34F-BCB3-A314DFC7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ED4C61-3570-F44B-8061-8B622D845B0D}"/>
              </a:ext>
            </a:extLst>
          </p:cNvPr>
          <p:cNvSpPr/>
          <p:nvPr/>
        </p:nvSpPr>
        <p:spPr>
          <a:xfrm>
            <a:off x="1261872" y="1984248"/>
            <a:ext cx="6583680" cy="2048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F21FF3-4FF7-E049-A371-0799904BA9BF}"/>
              </a:ext>
            </a:extLst>
          </p:cNvPr>
          <p:cNvCxnSpPr>
            <a:stCxn id="4" idx="0"/>
          </p:cNvCxnSpPr>
          <p:nvPr/>
        </p:nvCxnSpPr>
        <p:spPr>
          <a:xfrm>
            <a:off x="4553712" y="1984248"/>
            <a:ext cx="9144" cy="204825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EF2AA1-09D1-F54A-A49E-DDB53B96A649}"/>
              </a:ext>
            </a:extLst>
          </p:cNvPr>
          <p:cNvSpPr txBox="1"/>
          <p:nvPr/>
        </p:nvSpPr>
        <p:spPr>
          <a:xfrm>
            <a:off x="1252728" y="1614916"/>
            <a:ext cx="94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</a:rPr>
              <a:t>P-type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B9E53-D439-E343-AA36-800F3FB56512}"/>
              </a:ext>
            </a:extLst>
          </p:cNvPr>
          <p:cNvSpPr txBox="1"/>
          <p:nvPr/>
        </p:nvSpPr>
        <p:spPr>
          <a:xfrm>
            <a:off x="6699504" y="1614916"/>
            <a:ext cx="115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>
                <a:solidFill>
                  <a:srgbClr val="FFC000"/>
                </a:solidFill>
              </a:rPr>
              <a:t>N-type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D38409-E4F3-D549-8A85-F81F18DD8EE9}"/>
              </a:ext>
            </a:extLst>
          </p:cNvPr>
          <p:cNvSpPr/>
          <p:nvPr/>
        </p:nvSpPr>
        <p:spPr>
          <a:xfrm>
            <a:off x="194310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9300B2-8821-A843-82E9-00CDF2ABECD7}"/>
              </a:ext>
            </a:extLst>
          </p:cNvPr>
          <p:cNvSpPr/>
          <p:nvPr/>
        </p:nvSpPr>
        <p:spPr>
          <a:xfrm>
            <a:off x="2510028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2746DF-414D-B741-88A4-022C040FE7E2}"/>
              </a:ext>
            </a:extLst>
          </p:cNvPr>
          <p:cNvSpPr/>
          <p:nvPr/>
        </p:nvSpPr>
        <p:spPr>
          <a:xfrm>
            <a:off x="307467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8630DD-3E8E-884A-8C14-96607FC21C94}"/>
              </a:ext>
            </a:extLst>
          </p:cNvPr>
          <p:cNvSpPr/>
          <p:nvPr/>
        </p:nvSpPr>
        <p:spPr>
          <a:xfrm>
            <a:off x="3639312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39A95B-3940-A143-8FEC-BBA6677AF6B3}"/>
              </a:ext>
            </a:extLst>
          </p:cNvPr>
          <p:cNvSpPr/>
          <p:nvPr/>
        </p:nvSpPr>
        <p:spPr>
          <a:xfrm>
            <a:off x="194310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514E10-DBF0-624E-9988-B780F661A929}"/>
              </a:ext>
            </a:extLst>
          </p:cNvPr>
          <p:cNvSpPr/>
          <p:nvPr/>
        </p:nvSpPr>
        <p:spPr>
          <a:xfrm>
            <a:off x="2510028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1385F5-20E3-244F-83FE-DC73CE5FA713}"/>
              </a:ext>
            </a:extLst>
          </p:cNvPr>
          <p:cNvSpPr/>
          <p:nvPr/>
        </p:nvSpPr>
        <p:spPr>
          <a:xfrm>
            <a:off x="307467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586B6D-B3D5-2048-9783-AE57DF3B4E38}"/>
              </a:ext>
            </a:extLst>
          </p:cNvPr>
          <p:cNvSpPr/>
          <p:nvPr/>
        </p:nvSpPr>
        <p:spPr>
          <a:xfrm>
            <a:off x="3639312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38692F-62FB-064F-AE36-48EE899B0577}"/>
              </a:ext>
            </a:extLst>
          </p:cNvPr>
          <p:cNvSpPr/>
          <p:nvPr/>
        </p:nvSpPr>
        <p:spPr>
          <a:xfrm>
            <a:off x="194310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EC0B9B-AADB-7840-BFB1-489DF89159E7}"/>
              </a:ext>
            </a:extLst>
          </p:cNvPr>
          <p:cNvSpPr/>
          <p:nvPr/>
        </p:nvSpPr>
        <p:spPr>
          <a:xfrm>
            <a:off x="2510028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B975E9-5219-F34E-9EC9-979B5F892BC9}"/>
              </a:ext>
            </a:extLst>
          </p:cNvPr>
          <p:cNvSpPr/>
          <p:nvPr/>
        </p:nvSpPr>
        <p:spPr>
          <a:xfrm>
            <a:off x="307467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48C667B-EAEF-AE47-AEC7-36CC28041E9E}"/>
              </a:ext>
            </a:extLst>
          </p:cNvPr>
          <p:cNvSpPr/>
          <p:nvPr/>
        </p:nvSpPr>
        <p:spPr>
          <a:xfrm>
            <a:off x="3639312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2E4C94-05A9-1F46-9998-CA37ED79D0CC}"/>
              </a:ext>
            </a:extLst>
          </p:cNvPr>
          <p:cNvSpPr/>
          <p:nvPr/>
        </p:nvSpPr>
        <p:spPr>
          <a:xfrm>
            <a:off x="194310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D6A0C3-DF4C-C345-B694-ACE103ADFE7F}"/>
              </a:ext>
            </a:extLst>
          </p:cNvPr>
          <p:cNvSpPr/>
          <p:nvPr/>
        </p:nvSpPr>
        <p:spPr>
          <a:xfrm>
            <a:off x="2510028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DEA96A2-2CCB-BD40-B80F-EF892D2C46F4}"/>
              </a:ext>
            </a:extLst>
          </p:cNvPr>
          <p:cNvSpPr/>
          <p:nvPr/>
        </p:nvSpPr>
        <p:spPr>
          <a:xfrm>
            <a:off x="307467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2D8C2A9-B58A-9548-9D27-9E0AEBAF3FBA}"/>
              </a:ext>
            </a:extLst>
          </p:cNvPr>
          <p:cNvSpPr/>
          <p:nvPr/>
        </p:nvSpPr>
        <p:spPr>
          <a:xfrm>
            <a:off x="3639312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CB779F-FBB1-DA4E-AEA3-769D26A91A19}"/>
              </a:ext>
            </a:extLst>
          </p:cNvPr>
          <p:cNvSpPr txBox="1"/>
          <p:nvPr/>
        </p:nvSpPr>
        <p:spPr>
          <a:xfrm>
            <a:off x="145161" y="5815584"/>
            <a:ext cx="522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Note:</a:t>
            </a:r>
            <a:r>
              <a:rPr lang="en-KR" baseline="30000"/>
              <a:t> 5</a:t>
            </a:r>
            <a:r>
              <a:rPr lang="en-KR"/>
              <a:t>B and </a:t>
            </a:r>
            <a:r>
              <a:rPr lang="en-KR" baseline="30000"/>
              <a:t>15</a:t>
            </a:r>
            <a:r>
              <a:rPr lang="en-KR"/>
              <a:t>P atoms are </a:t>
            </a:r>
            <a:r>
              <a:rPr lang="en-KR" b="1" u="sng"/>
              <a:t>immobile</a:t>
            </a:r>
            <a:r>
              <a:rPr lang="en-KR"/>
              <a:t> as they are bonded to </a:t>
            </a:r>
            <a:r>
              <a:rPr lang="en-KR" baseline="30000"/>
              <a:t>14</a:t>
            </a:r>
            <a:r>
              <a:rPr lang="en-KR"/>
              <a:t>Si as crystal structure.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62CCA9-017A-8948-B7AD-1B4EF25E4860}"/>
              </a:ext>
            </a:extLst>
          </p:cNvPr>
          <p:cNvSpPr/>
          <p:nvPr/>
        </p:nvSpPr>
        <p:spPr>
          <a:xfrm>
            <a:off x="1373886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7E40640-4746-6A43-BFF0-F4228BECCF7B}"/>
              </a:ext>
            </a:extLst>
          </p:cNvPr>
          <p:cNvSpPr/>
          <p:nvPr/>
        </p:nvSpPr>
        <p:spPr>
          <a:xfrm>
            <a:off x="1373886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CC9F23-1E21-AC4D-AECA-7297292AE740}"/>
              </a:ext>
            </a:extLst>
          </p:cNvPr>
          <p:cNvSpPr/>
          <p:nvPr/>
        </p:nvSpPr>
        <p:spPr>
          <a:xfrm>
            <a:off x="1373886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B2912C-D463-0D44-ADFD-1493FDCD19E8}"/>
              </a:ext>
            </a:extLst>
          </p:cNvPr>
          <p:cNvSpPr/>
          <p:nvPr/>
        </p:nvSpPr>
        <p:spPr>
          <a:xfrm>
            <a:off x="1373886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5DDB0C8-2EF2-A643-90D2-3F0154CF03BC}"/>
              </a:ext>
            </a:extLst>
          </p:cNvPr>
          <p:cNvSpPr/>
          <p:nvPr/>
        </p:nvSpPr>
        <p:spPr>
          <a:xfrm>
            <a:off x="5285232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928E27-7190-AB46-902D-64C11AC1FA93}"/>
              </a:ext>
            </a:extLst>
          </p:cNvPr>
          <p:cNvSpPr/>
          <p:nvPr/>
        </p:nvSpPr>
        <p:spPr>
          <a:xfrm>
            <a:off x="5285232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EB896C-7C09-2C46-8E08-018C11EB17AC}"/>
              </a:ext>
            </a:extLst>
          </p:cNvPr>
          <p:cNvSpPr/>
          <p:nvPr/>
        </p:nvSpPr>
        <p:spPr>
          <a:xfrm>
            <a:off x="5285232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82A1FC-1B9C-C444-A8B3-483E22235D09}"/>
              </a:ext>
            </a:extLst>
          </p:cNvPr>
          <p:cNvSpPr/>
          <p:nvPr/>
        </p:nvSpPr>
        <p:spPr>
          <a:xfrm>
            <a:off x="5280660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D166F4B-F74C-E24B-B8AC-98A766A76246}"/>
              </a:ext>
            </a:extLst>
          </p:cNvPr>
          <p:cNvSpPr/>
          <p:nvPr/>
        </p:nvSpPr>
        <p:spPr>
          <a:xfrm>
            <a:off x="5849874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69E521C-3E84-D542-9923-91D1B1F1D786}"/>
              </a:ext>
            </a:extLst>
          </p:cNvPr>
          <p:cNvSpPr/>
          <p:nvPr/>
        </p:nvSpPr>
        <p:spPr>
          <a:xfrm>
            <a:off x="5849874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786A0B5-B55E-CC49-B37C-9BCB2C00BCF7}"/>
              </a:ext>
            </a:extLst>
          </p:cNvPr>
          <p:cNvSpPr/>
          <p:nvPr/>
        </p:nvSpPr>
        <p:spPr>
          <a:xfrm>
            <a:off x="5849874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227F835-5E66-564D-8944-59B7BA261558}"/>
              </a:ext>
            </a:extLst>
          </p:cNvPr>
          <p:cNvSpPr/>
          <p:nvPr/>
        </p:nvSpPr>
        <p:spPr>
          <a:xfrm>
            <a:off x="5845302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A237206-288F-FF47-8CFD-D0F71C97C2AD}"/>
              </a:ext>
            </a:extLst>
          </p:cNvPr>
          <p:cNvSpPr/>
          <p:nvPr/>
        </p:nvSpPr>
        <p:spPr>
          <a:xfrm>
            <a:off x="6414516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6DA9AA3-C497-A542-B5BC-B1030170BABC}"/>
              </a:ext>
            </a:extLst>
          </p:cNvPr>
          <p:cNvSpPr/>
          <p:nvPr/>
        </p:nvSpPr>
        <p:spPr>
          <a:xfrm>
            <a:off x="6414516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42E6F31-DC33-9A4D-BB64-37401E964027}"/>
              </a:ext>
            </a:extLst>
          </p:cNvPr>
          <p:cNvSpPr/>
          <p:nvPr/>
        </p:nvSpPr>
        <p:spPr>
          <a:xfrm>
            <a:off x="6414516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0F58AC3-72F8-5C4A-87A6-AC9320D985CE}"/>
              </a:ext>
            </a:extLst>
          </p:cNvPr>
          <p:cNvSpPr/>
          <p:nvPr/>
        </p:nvSpPr>
        <p:spPr>
          <a:xfrm>
            <a:off x="6409944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7151F45-992E-7E4A-87BB-5A9C343C960A}"/>
              </a:ext>
            </a:extLst>
          </p:cNvPr>
          <p:cNvSpPr/>
          <p:nvPr/>
        </p:nvSpPr>
        <p:spPr>
          <a:xfrm>
            <a:off x="6986016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344C8AE-2DB7-2D4B-81CA-B7CA00AA04B0}"/>
              </a:ext>
            </a:extLst>
          </p:cNvPr>
          <p:cNvSpPr/>
          <p:nvPr/>
        </p:nvSpPr>
        <p:spPr>
          <a:xfrm>
            <a:off x="6986016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A6FBB7E-F3A7-9548-A3C0-8D8F670E3DE4}"/>
              </a:ext>
            </a:extLst>
          </p:cNvPr>
          <p:cNvSpPr/>
          <p:nvPr/>
        </p:nvSpPr>
        <p:spPr>
          <a:xfrm>
            <a:off x="6986016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9AA761-0E4B-BE42-BF11-E3959470A098}"/>
              </a:ext>
            </a:extLst>
          </p:cNvPr>
          <p:cNvSpPr/>
          <p:nvPr/>
        </p:nvSpPr>
        <p:spPr>
          <a:xfrm>
            <a:off x="6981444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6FBC3B-F0A4-7245-BAD4-6F8139118616}"/>
              </a:ext>
            </a:extLst>
          </p:cNvPr>
          <p:cNvSpPr/>
          <p:nvPr/>
        </p:nvSpPr>
        <p:spPr>
          <a:xfrm>
            <a:off x="7550658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48BE06A-A691-254D-BED1-7DCE55E5E4EA}"/>
              </a:ext>
            </a:extLst>
          </p:cNvPr>
          <p:cNvSpPr/>
          <p:nvPr/>
        </p:nvSpPr>
        <p:spPr>
          <a:xfrm>
            <a:off x="7550658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74B3572-1703-AE47-98FE-93C8D3F8A47E}"/>
              </a:ext>
            </a:extLst>
          </p:cNvPr>
          <p:cNvSpPr/>
          <p:nvPr/>
        </p:nvSpPr>
        <p:spPr>
          <a:xfrm>
            <a:off x="7550658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C516307-72A5-5A41-9AE1-D97049E01C3B}"/>
              </a:ext>
            </a:extLst>
          </p:cNvPr>
          <p:cNvSpPr/>
          <p:nvPr/>
        </p:nvSpPr>
        <p:spPr>
          <a:xfrm>
            <a:off x="7546086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1D50BAB-093F-D24D-919F-A25F691310BA}"/>
              </a:ext>
            </a:extLst>
          </p:cNvPr>
          <p:cNvSpPr/>
          <p:nvPr/>
        </p:nvSpPr>
        <p:spPr>
          <a:xfrm>
            <a:off x="183184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1E5E724-8E63-4F4F-88C6-CED70C9C2057}"/>
              </a:ext>
            </a:extLst>
          </p:cNvPr>
          <p:cNvSpPr/>
          <p:nvPr/>
        </p:nvSpPr>
        <p:spPr>
          <a:xfrm>
            <a:off x="2398776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51F8CB-0E77-A64C-BAC0-7A142160A41C}"/>
              </a:ext>
            </a:extLst>
          </p:cNvPr>
          <p:cNvSpPr/>
          <p:nvPr/>
        </p:nvSpPr>
        <p:spPr>
          <a:xfrm>
            <a:off x="296341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3B81A8-442F-1B49-9939-DA6CB067E2C1}"/>
              </a:ext>
            </a:extLst>
          </p:cNvPr>
          <p:cNvSpPr/>
          <p:nvPr/>
        </p:nvSpPr>
        <p:spPr>
          <a:xfrm>
            <a:off x="3528060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4A091EC-CA13-8144-8E53-F52109DC8853}"/>
              </a:ext>
            </a:extLst>
          </p:cNvPr>
          <p:cNvSpPr/>
          <p:nvPr/>
        </p:nvSpPr>
        <p:spPr>
          <a:xfrm>
            <a:off x="4092702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234427C-43A4-F447-B6E7-99757ED78589}"/>
              </a:ext>
            </a:extLst>
          </p:cNvPr>
          <p:cNvSpPr/>
          <p:nvPr/>
        </p:nvSpPr>
        <p:spPr>
          <a:xfrm>
            <a:off x="183184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A2154C6-145F-D347-8AD6-FECB126C6F93}"/>
              </a:ext>
            </a:extLst>
          </p:cNvPr>
          <p:cNvSpPr/>
          <p:nvPr/>
        </p:nvSpPr>
        <p:spPr>
          <a:xfrm>
            <a:off x="2398776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35E5910-2C85-E14D-B95C-8AD4950DED99}"/>
              </a:ext>
            </a:extLst>
          </p:cNvPr>
          <p:cNvSpPr/>
          <p:nvPr/>
        </p:nvSpPr>
        <p:spPr>
          <a:xfrm>
            <a:off x="296341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93FCF51-5AA2-EA4C-8135-4DDA119AE4F2}"/>
              </a:ext>
            </a:extLst>
          </p:cNvPr>
          <p:cNvSpPr/>
          <p:nvPr/>
        </p:nvSpPr>
        <p:spPr>
          <a:xfrm>
            <a:off x="3528060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B241926-4CDE-254B-9EC7-CA80E8FA2841}"/>
              </a:ext>
            </a:extLst>
          </p:cNvPr>
          <p:cNvSpPr/>
          <p:nvPr/>
        </p:nvSpPr>
        <p:spPr>
          <a:xfrm>
            <a:off x="4092702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073DECD-6A8E-754F-BE72-03168D0D11E9}"/>
              </a:ext>
            </a:extLst>
          </p:cNvPr>
          <p:cNvSpPr/>
          <p:nvPr/>
        </p:nvSpPr>
        <p:spPr>
          <a:xfrm>
            <a:off x="183184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27C6644-8F8D-C84D-BD31-B1979E7D6A24}"/>
              </a:ext>
            </a:extLst>
          </p:cNvPr>
          <p:cNvSpPr/>
          <p:nvPr/>
        </p:nvSpPr>
        <p:spPr>
          <a:xfrm>
            <a:off x="2398776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9091DD5-23CD-6149-9023-72DB0CCC0B71}"/>
              </a:ext>
            </a:extLst>
          </p:cNvPr>
          <p:cNvSpPr/>
          <p:nvPr/>
        </p:nvSpPr>
        <p:spPr>
          <a:xfrm>
            <a:off x="296341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B4C0943-8031-6345-989B-3CBBED06057E}"/>
              </a:ext>
            </a:extLst>
          </p:cNvPr>
          <p:cNvSpPr/>
          <p:nvPr/>
        </p:nvSpPr>
        <p:spPr>
          <a:xfrm>
            <a:off x="3528060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98A60CA-DBFE-5E44-BB7E-37D0AAA40DF0}"/>
              </a:ext>
            </a:extLst>
          </p:cNvPr>
          <p:cNvSpPr/>
          <p:nvPr/>
        </p:nvSpPr>
        <p:spPr>
          <a:xfrm>
            <a:off x="4092702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3E31901-339A-C444-8696-C82F7DD82C43}"/>
              </a:ext>
            </a:extLst>
          </p:cNvPr>
          <p:cNvSpPr/>
          <p:nvPr/>
        </p:nvSpPr>
        <p:spPr>
          <a:xfrm>
            <a:off x="183184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B12017E-E60C-1A4E-B596-3CE93ED64A84}"/>
              </a:ext>
            </a:extLst>
          </p:cNvPr>
          <p:cNvSpPr/>
          <p:nvPr/>
        </p:nvSpPr>
        <p:spPr>
          <a:xfrm>
            <a:off x="2398776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00F96DA-97BD-8F40-8DA6-D9B2B08C33D0}"/>
              </a:ext>
            </a:extLst>
          </p:cNvPr>
          <p:cNvSpPr/>
          <p:nvPr/>
        </p:nvSpPr>
        <p:spPr>
          <a:xfrm>
            <a:off x="296341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AB52F5F-F7AE-2347-9FD4-309CD4383A4F}"/>
              </a:ext>
            </a:extLst>
          </p:cNvPr>
          <p:cNvSpPr/>
          <p:nvPr/>
        </p:nvSpPr>
        <p:spPr>
          <a:xfrm>
            <a:off x="3528060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EB33A02-CAD2-0149-872C-BDD7B43BB905}"/>
              </a:ext>
            </a:extLst>
          </p:cNvPr>
          <p:cNvSpPr/>
          <p:nvPr/>
        </p:nvSpPr>
        <p:spPr>
          <a:xfrm>
            <a:off x="4092702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8302F2B-39EB-0D45-B0F0-D70EE0588873}"/>
              </a:ext>
            </a:extLst>
          </p:cNvPr>
          <p:cNvSpPr/>
          <p:nvPr/>
        </p:nvSpPr>
        <p:spPr>
          <a:xfrm>
            <a:off x="1262634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FE1F88B-E82E-954B-8504-11E735A60BD2}"/>
              </a:ext>
            </a:extLst>
          </p:cNvPr>
          <p:cNvSpPr/>
          <p:nvPr/>
        </p:nvSpPr>
        <p:spPr>
          <a:xfrm>
            <a:off x="1262634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2D74AC3-0552-CB47-B99D-F2410826E747}"/>
              </a:ext>
            </a:extLst>
          </p:cNvPr>
          <p:cNvSpPr/>
          <p:nvPr/>
        </p:nvSpPr>
        <p:spPr>
          <a:xfrm>
            <a:off x="1262634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145DBB-8F10-F54D-B2E3-9A137B2479E4}"/>
              </a:ext>
            </a:extLst>
          </p:cNvPr>
          <p:cNvSpPr/>
          <p:nvPr/>
        </p:nvSpPr>
        <p:spPr>
          <a:xfrm>
            <a:off x="1262634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F25D6C7-638B-CA47-A6FF-8FF92E71A5AC}"/>
              </a:ext>
            </a:extLst>
          </p:cNvPr>
          <p:cNvSpPr/>
          <p:nvPr/>
        </p:nvSpPr>
        <p:spPr>
          <a:xfrm>
            <a:off x="517626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D60A6EB-0D80-624F-A9E2-490D31DD4186}"/>
              </a:ext>
            </a:extLst>
          </p:cNvPr>
          <p:cNvSpPr/>
          <p:nvPr/>
        </p:nvSpPr>
        <p:spPr>
          <a:xfrm>
            <a:off x="5743196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C158300-8B3A-6642-A14D-797E6FA5C271}"/>
              </a:ext>
            </a:extLst>
          </p:cNvPr>
          <p:cNvSpPr/>
          <p:nvPr/>
        </p:nvSpPr>
        <p:spPr>
          <a:xfrm>
            <a:off x="630783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033F1E1-8ACF-C74A-8448-B784C7AED650}"/>
              </a:ext>
            </a:extLst>
          </p:cNvPr>
          <p:cNvSpPr/>
          <p:nvPr/>
        </p:nvSpPr>
        <p:spPr>
          <a:xfrm>
            <a:off x="6872480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C319B4F-11BA-9F4D-84B8-F3C4385BD96C}"/>
              </a:ext>
            </a:extLst>
          </p:cNvPr>
          <p:cNvSpPr/>
          <p:nvPr/>
        </p:nvSpPr>
        <p:spPr>
          <a:xfrm>
            <a:off x="7437122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CADFF65-5BDD-0246-8FFC-08DBBFBB81B6}"/>
              </a:ext>
            </a:extLst>
          </p:cNvPr>
          <p:cNvSpPr/>
          <p:nvPr/>
        </p:nvSpPr>
        <p:spPr>
          <a:xfrm>
            <a:off x="517626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E31079-EB85-0642-A2A1-FA4F5E2A6A2B}"/>
              </a:ext>
            </a:extLst>
          </p:cNvPr>
          <p:cNvSpPr/>
          <p:nvPr/>
        </p:nvSpPr>
        <p:spPr>
          <a:xfrm>
            <a:off x="5743196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B2D4650-BC90-744B-9199-06332A488837}"/>
              </a:ext>
            </a:extLst>
          </p:cNvPr>
          <p:cNvSpPr/>
          <p:nvPr/>
        </p:nvSpPr>
        <p:spPr>
          <a:xfrm>
            <a:off x="630783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F7E750B-7A40-0A4F-888E-10F933674D4E}"/>
              </a:ext>
            </a:extLst>
          </p:cNvPr>
          <p:cNvSpPr/>
          <p:nvPr/>
        </p:nvSpPr>
        <p:spPr>
          <a:xfrm>
            <a:off x="6872480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782E790-387C-B148-ACCC-5C9024453600}"/>
              </a:ext>
            </a:extLst>
          </p:cNvPr>
          <p:cNvSpPr/>
          <p:nvPr/>
        </p:nvSpPr>
        <p:spPr>
          <a:xfrm>
            <a:off x="7437122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795A603-63A7-7340-A66F-7B53B00511C9}"/>
              </a:ext>
            </a:extLst>
          </p:cNvPr>
          <p:cNvSpPr/>
          <p:nvPr/>
        </p:nvSpPr>
        <p:spPr>
          <a:xfrm>
            <a:off x="517626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7F0B6BB-AF7C-8E4A-8354-0F33BBD702DE}"/>
              </a:ext>
            </a:extLst>
          </p:cNvPr>
          <p:cNvSpPr/>
          <p:nvPr/>
        </p:nvSpPr>
        <p:spPr>
          <a:xfrm>
            <a:off x="5743196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4114BC4-379C-C945-967A-12886E011A6B}"/>
              </a:ext>
            </a:extLst>
          </p:cNvPr>
          <p:cNvSpPr/>
          <p:nvPr/>
        </p:nvSpPr>
        <p:spPr>
          <a:xfrm>
            <a:off x="630783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2DB35D4-9F8D-2B47-ACCA-A49CE4C0E816}"/>
              </a:ext>
            </a:extLst>
          </p:cNvPr>
          <p:cNvSpPr/>
          <p:nvPr/>
        </p:nvSpPr>
        <p:spPr>
          <a:xfrm>
            <a:off x="6872480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04F6D37-D599-7D4D-B526-C63EBD524764}"/>
              </a:ext>
            </a:extLst>
          </p:cNvPr>
          <p:cNvSpPr/>
          <p:nvPr/>
        </p:nvSpPr>
        <p:spPr>
          <a:xfrm>
            <a:off x="7437122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4342246-C30F-4344-8384-FED8DDBA9F11}"/>
              </a:ext>
            </a:extLst>
          </p:cNvPr>
          <p:cNvSpPr/>
          <p:nvPr/>
        </p:nvSpPr>
        <p:spPr>
          <a:xfrm>
            <a:off x="517626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300BC8-B817-6842-900C-5EBE3E5A6B8D}"/>
              </a:ext>
            </a:extLst>
          </p:cNvPr>
          <p:cNvSpPr/>
          <p:nvPr/>
        </p:nvSpPr>
        <p:spPr>
          <a:xfrm>
            <a:off x="5743196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3E99A65-EA2F-8B44-ACBB-7BB4EFD18505}"/>
              </a:ext>
            </a:extLst>
          </p:cNvPr>
          <p:cNvSpPr/>
          <p:nvPr/>
        </p:nvSpPr>
        <p:spPr>
          <a:xfrm>
            <a:off x="630783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1D4568A-C5DC-914A-8452-4F665708DFCA}"/>
              </a:ext>
            </a:extLst>
          </p:cNvPr>
          <p:cNvSpPr/>
          <p:nvPr/>
        </p:nvSpPr>
        <p:spPr>
          <a:xfrm>
            <a:off x="6872480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DA30F44-0FDD-DC43-8D16-F3DC211FB261}"/>
              </a:ext>
            </a:extLst>
          </p:cNvPr>
          <p:cNvSpPr/>
          <p:nvPr/>
        </p:nvSpPr>
        <p:spPr>
          <a:xfrm>
            <a:off x="7437122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D7AFF4E-EB73-4E41-A2F6-BAD6EAA8C853}"/>
              </a:ext>
            </a:extLst>
          </p:cNvPr>
          <p:cNvSpPr/>
          <p:nvPr/>
        </p:nvSpPr>
        <p:spPr>
          <a:xfrm>
            <a:off x="4607054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359A253-4336-5044-A085-993D58A53F8C}"/>
              </a:ext>
            </a:extLst>
          </p:cNvPr>
          <p:cNvSpPr/>
          <p:nvPr/>
        </p:nvSpPr>
        <p:spPr>
          <a:xfrm>
            <a:off x="4607054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6CCCEEC-84A8-FA46-A146-873AF248B70B}"/>
              </a:ext>
            </a:extLst>
          </p:cNvPr>
          <p:cNvSpPr/>
          <p:nvPr/>
        </p:nvSpPr>
        <p:spPr>
          <a:xfrm>
            <a:off x="4607054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0207938-0570-F744-917D-6BD1BEAD3E53}"/>
              </a:ext>
            </a:extLst>
          </p:cNvPr>
          <p:cNvSpPr/>
          <p:nvPr/>
        </p:nvSpPr>
        <p:spPr>
          <a:xfrm>
            <a:off x="4607054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5AB7DD-D77B-3044-9F52-CC7C0EF37BAD}"/>
              </a:ext>
            </a:extLst>
          </p:cNvPr>
          <p:cNvSpPr txBox="1"/>
          <p:nvPr/>
        </p:nvSpPr>
        <p:spPr>
          <a:xfrm>
            <a:off x="4562856" y="1586277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6FB78DE-2E9F-BB42-AC07-26B6AF88E693}"/>
              </a:ext>
            </a:extLst>
          </p:cNvPr>
          <p:cNvSpPr txBox="1"/>
          <p:nvPr/>
        </p:nvSpPr>
        <p:spPr>
          <a:xfrm>
            <a:off x="4004691" y="1590987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6A8179-419E-1145-8EFF-9947FC5F4EF0}"/>
              </a:ext>
            </a:extLst>
          </p:cNvPr>
          <p:cNvSpPr/>
          <p:nvPr/>
        </p:nvSpPr>
        <p:spPr>
          <a:xfrm>
            <a:off x="4607054" y="1984248"/>
            <a:ext cx="515872" cy="2018686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2923AAC7-BB73-FF49-B0DC-75B84DF350A2}"/>
              </a:ext>
            </a:extLst>
          </p:cNvPr>
          <p:cNvSpPr/>
          <p:nvPr/>
        </p:nvSpPr>
        <p:spPr>
          <a:xfrm>
            <a:off x="3982218" y="1984248"/>
            <a:ext cx="515872" cy="2018686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809B65-A7C0-8946-8BA5-77D7B706F01C}"/>
              </a:ext>
            </a:extLst>
          </p:cNvPr>
          <p:cNvSpPr txBox="1"/>
          <p:nvPr/>
        </p:nvSpPr>
        <p:spPr>
          <a:xfrm>
            <a:off x="1799844" y="4188814"/>
            <a:ext cx="11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neutral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7D62EFD-595F-5744-8B3B-4731284548B7}"/>
              </a:ext>
            </a:extLst>
          </p:cNvPr>
          <p:cNvSpPr txBox="1"/>
          <p:nvPr/>
        </p:nvSpPr>
        <p:spPr>
          <a:xfrm>
            <a:off x="5935220" y="4192462"/>
            <a:ext cx="11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neutral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6022A-777E-AB44-AD76-D7DE6F11DB5D}"/>
              </a:ext>
            </a:extLst>
          </p:cNvPr>
          <p:cNvSpPr txBox="1"/>
          <p:nvPr/>
        </p:nvSpPr>
        <p:spPr>
          <a:xfrm>
            <a:off x="3427856" y="1130491"/>
            <a:ext cx="225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/>
              <a:t>Depletion region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E69C418-BF7F-854A-A349-C9EF47E90FFF}"/>
              </a:ext>
            </a:extLst>
          </p:cNvPr>
          <p:cNvCxnSpPr/>
          <p:nvPr/>
        </p:nvCxnSpPr>
        <p:spPr>
          <a:xfrm>
            <a:off x="5171693" y="1954678"/>
            <a:ext cx="9144" cy="204825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7F10D03-FE43-FA49-8ACB-AC670956BAF5}"/>
              </a:ext>
            </a:extLst>
          </p:cNvPr>
          <p:cNvCxnSpPr/>
          <p:nvPr/>
        </p:nvCxnSpPr>
        <p:spPr>
          <a:xfrm>
            <a:off x="3869820" y="1969463"/>
            <a:ext cx="9144" cy="204825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CA62FFF-9434-1E4A-BE7E-DC219554D94E}"/>
              </a:ext>
            </a:extLst>
          </p:cNvPr>
          <p:cNvSpPr txBox="1"/>
          <p:nvPr/>
        </p:nvSpPr>
        <p:spPr>
          <a:xfrm>
            <a:off x="288034" y="2449592"/>
            <a:ext cx="69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600" b="1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73ADFF-8A03-8549-85DE-7A57B0E6CD60}"/>
              </a:ext>
            </a:extLst>
          </p:cNvPr>
          <p:cNvCxnSpPr/>
          <p:nvPr/>
        </p:nvCxnSpPr>
        <p:spPr>
          <a:xfrm>
            <a:off x="361008" y="3072246"/>
            <a:ext cx="8917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07D035F-7D1F-FB43-8F7A-2DEF267D5100}"/>
              </a:ext>
            </a:extLst>
          </p:cNvPr>
          <p:cNvSpPr txBox="1"/>
          <p:nvPr/>
        </p:nvSpPr>
        <p:spPr>
          <a:xfrm>
            <a:off x="8061009" y="2372730"/>
            <a:ext cx="69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600" b="1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3BE91D6-B649-8343-A173-FC96957A07E5}"/>
              </a:ext>
            </a:extLst>
          </p:cNvPr>
          <p:cNvCxnSpPr/>
          <p:nvPr/>
        </p:nvCxnSpPr>
        <p:spPr>
          <a:xfrm>
            <a:off x="7845576" y="3006421"/>
            <a:ext cx="8917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EC1EE41-0614-EC44-A7C0-CC665DEE36D6}"/>
              </a:ext>
            </a:extLst>
          </p:cNvPr>
          <p:cNvSpPr txBox="1"/>
          <p:nvPr/>
        </p:nvSpPr>
        <p:spPr>
          <a:xfrm>
            <a:off x="6872480" y="423318"/>
            <a:ext cx="4972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800" u="sng"/>
              <a:t>Reverse biasing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925FC71-81FB-7D40-BA7F-77EF5B50697C}"/>
              </a:ext>
            </a:extLst>
          </p:cNvPr>
          <p:cNvSpPr txBox="1"/>
          <p:nvPr/>
        </p:nvSpPr>
        <p:spPr>
          <a:xfrm>
            <a:off x="171263" y="5169253"/>
            <a:ext cx="510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"Note: In practical cases, doping is carried out in the ratio 1:10</a:t>
            </a:r>
            <a:r>
              <a:rPr lang="en-KR" baseline="30000"/>
              <a:t>8</a:t>
            </a:r>
            <a:r>
              <a:rPr lang="en-KR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928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ED667E-8E2E-E14C-B2BB-98DE250E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/>
              <a:t>Towards CCD</a:t>
            </a:r>
          </a:p>
          <a:p>
            <a:pPr lvl="1"/>
            <a:r>
              <a:rPr lang="en-KR"/>
              <a:t>PN-junction</a:t>
            </a:r>
          </a:p>
          <a:p>
            <a:pPr lvl="1"/>
            <a:r>
              <a:rPr lang="en-KR"/>
              <a:t>CCD</a:t>
            </a:r>
          </a:p>
          <a:p>
            <a:pPr lvl="1"/>
            <a:r>
              <a:rPr lang="en-KR"/>
              <a:t>Buried-Channel CCD (BCCD)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E1CF28-45EB-D340-91B4-EF86DDBC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788406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13B0F3-DC55-E34F-BCB3-A314DFC7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ED4C61-3570-F44B-8061-8B622D845B0D}"/>
              </a:ext>
            </a:extLst>
          </p:cNvPr>
          <p:cNvSpPr/>
          <p:nvPr/>
        </p:nvSpPr>
        <p:spPr>
          <a:xfrm>
            <a:off x="1261872" y="1984248"/>
            <a:ext cx="6583680" cy="2048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F21FF3-4FF7-E049-A371-0799904BA9BF}"/>
              </a:ext>
            </a:extLst>
          </p:cNvPr>
          <p:cNvCxnSpPr>
            <a:stCxn id="4" idx="0"/>
          </p:cNvCxnSpPr>
          <p:nvPr/>
        </p:nvCxnSpPr>
        <p:spPr>
          <a:xfrm>
            <a:off x="4553712" y="1984248"/>
            <a:ext cx="9144" cy="204825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EF2AA1-09D1-F54A-A49E-DDB53B96A649}"/>
              </a:ext>
            </a:extLst>
          </p:cNvPr>
          <p:cNvSpPr txBox="1"/>
          <p:nvPr/>
        </p:nvSpPr>
        <p:spPr>
          <a:xfrm>
            <a:off x="1252728" y="1614916"/>
            <a:ext cx="94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</a:rPr>
              <a:t>P-type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B9E53-D439-E343-AA36-800F3FB56512}"/>
              </a:ext>
            </a:extLst>
          </p:cNvPr>
          <p:cNvSpPr txBox="1"/>
          <p:nvPr/>
        </p:nvSpPr>
        <p:spPr>
          <a:xfrm>
            <a:off x="6699504" y="1614916"/>
            <a:ext cx="115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>
                <a:solidFill>
                  <a:srgbClr val="FFC000"/>
                </a:solidFill>
              </a:rPr>
              <a:t>N-type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D38409-E4F3-D549-8A85-F81F18DD8EE9}"/>
              </a:ext>
            </a:extLst>
          </p:cNvPr>
          <p:cNvSpPr/>
          <p:nvPr/>
        </p:nvSpPr>
        <p:spPr>
          <a:xfrm>
            <a:off x="194310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9300B2-8821-A843-82E9-00CDF2ABECD7}"/>
              </a:ext>
            </a:extLst>
          </p:cNvPr>
          <p:cNvSpPr/>
          <p:nvPr/>
        </p:nvSpPr>
        <p:spPr>
          <a:xfrm>
            <a:off x="2510028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2746DF-414D-B741-88A4-022C040FE7E2}"/>
              </a:ext>
            </a:extLst>
          </p:cNvPr>
          <p:cNvSpPr/>
          <p:nvPr/>
        </p:nvSpPr>
        <p:spPr>
          <a:xfrm>
            <a:off x="307467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8630DD-3E8E-884A-8C14-96607FC21C94}"/>
              </a:ext>
            </a:extLst>
          </p:cNvPr>
          <p:cNvSpPr/>
          <p:nvPr/>
        </p:nvSpPr>
        <p:spPr>
          <a:xfrm>
            <a:off x="3639312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39A95B-3940-A143-8FEC-BBA6677AF6B3}"/>
              </a:ext>
            </a:extLst>
          </p:cNvPr>
          <p:cNvSpPr/>
          <p:nvPr/>
        </p:nvSpPr>
        <p:spPr>
          <a:xfrm>
            <a:off x="194310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514E10-DBF0-624E-9988-B780F661A929}"/>
              </a:ext>
            </a:extLst>
          </p:cNvPr>
          <p:cNvSpPr/>
          <p:nvPr/>
        </p:nvSpPr>
        <p:spPr>
          <a:xfrm>
            <a:off x="2510028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1385F5-20E3-244F-83FE-DC73CE5FA713}"/>
              </a:ext>
            </a:extLst>
          </p:cNvPr>
          <p:cNvSpPr/>
          <p:nvPr/>
        </p:nvSpPr>
        <p:spPr>
          <a:xfrm>
            <a:off x="307467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586B6D-B3D5-2048-9783-AE57DF3B4E38}"/>
              </a:ext>
            </a:extLst>
          </p:cNvPr>
          <p:cNvSpPr/>
          <p:nvPr/>
        </p:nvSpPr>
        <p:spPr>
          <a:xfrm>
            <a:off x="3639312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38692F-62FB-064F-AE36-48EE899B0577}"/>
              </a:ext>
            </a:extLst>
          </p:cNvPr>
          <p:cNvSpPr/>
          <p:nvPr/>
        </p:nvSpPr>
        <p:spPr>
          <a:xfrm>
            <a:off x="194310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EC0B9B-AADB-7840-BFB1-489DF89159E7}"/>
              </a:ext>
            </a:extLst>
          </p:cNvPr>
          <p:cNvSpPr/>
          <p:nvPr/>
        </p:nvSpPr>
        <p:spPr>
          <a:xfrm>
            <a:off x="2510028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B975E9-5219-F34E-9EC9-979B5F892BC9}"/>
              </a:ext>
            </a:extLst>
          </p:cNvPr>
          <p:cNvSpPr/>
          <p:nvPr/>
        </p:nvSpPr>
        <p:spPr>
          <a:xfrm>
            <a:off x="307467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48C667B-EAEF-AE47-AEC7-36CC28041E9E}"/>
              </a:ext>
            </a:extLst>
          </p:cNvPr>
          <p:cNvSpPr/>
          <p:nvPr/>
        </p:nvSpPr>
        <p:spPr>
          <a:xfrm>
            <a:off x="3639312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2E4C94-05A9-1F46-9998-CA37ED79D0CC}"/>
              </a:ext>
            </a:extLst>
          </p:cNvPr>
          <p:cNvSpPr/>
          <p:nvPr/>
        </p:nvSpPr>
        <p:spPr>
          <a:xfrm>
            <a:off x="194310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D6A0C3-DF4C-C345-B694-ACE103ADFE7F}"/>
              </a:ext>
            </a:extLst>
          </p:cNvPr>
          <p:cNvSpPr/>
          <p:nvPr/>
        </p:nvSpPr>
        <p:spPr>
          <a:xfrm>
            <a:off x="2510028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DEA96A2-2CCB-BD40-B80F-EF892D2C46F4}"/>
              </a:ext>
            </a:extLst>
          </p:cNvPr>
          <p:cNvSpPr/>
          <p:nvPr/>
        </p:nvSpPr>
        <p:spPr>
          <a:xfrm>
            <a:off x="307467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2D8C2A9-B58A-9548-9D27-9E0AEBAF3FBA}"/>
              </a:ext>
            </a:extLst>
          </p:cNvPr>
          <p:cNvSpPr/>
          <p:nvPr/>
        </p:nvSpPr>
        <p:spPr>
          <a:xfrm>
            <a:off x="3639312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CB779F-FBB1-DA4E-AEA3-769D26A91A19}"/>
              </a:ext>
            </a:extLst>
          </p:cNvPr>
          <p:cNvSpPr txBox="1"/>
          <p:nvPr/>
        </p:nvSpPr>
        <p:spPr>
          <a:xfrm>
            <a:off x="145161" y="5815584"/>
            <a:ext cx="522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Note:</a:t>
            </a:r>
            <a:r>
              <a:rPr lang="en-KR" baseline="30000"/>
              <a:t> 5</a:t>
            </a:r>
            <a:r>
              <a:rPr lang="en-KR"/>
              <a:t>B and </a:t>
            </a:r>
            <a:r>
              <a:rPr lang="en-KR" baseline="30000"/>
              <a:t>15</a:t>
            </a:r>
            <a:r>
              <a:rPr lang="en-KR"/>
              <a:t>P atoms are </a:t>
            </a:r>
            <a:r>
              <a:rPr lang="en-KR" b="1" u="sng"/>
              <a:t>immobile</a:t>
            </a:r>
            <a:r>
              <a:rPr lang="en-KR"/>
              <a:t> as they are bonded to </a:t>
            </a:r>
            <a:r>
              <a:rPr lang="en-KR" baseline="30000"/>
              <a:t>14</a:t>
            </a:r>
            <a:r>
              <a:rPr lang="en-KR"/>
              <a:t>Si as crystal structure.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62CCA9-017A-8948-B7AD-1B4EF25E4860}"/>
              </a:ext>
            </a:extLst>
          </p:cNvPr>
          <p:cNvSpPr/>
          <p:nvPr/>
        </p:nvSpPr>
        <p:spPr>
          <a:xfrm>
            <a:off x="1373886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7E40640-4746-6A43-BFF0-F4228BECCF7B}"/>
              </a:ext>
            </a:extLst>
          </p:cNvPr>
          <p:cNvSpPr/>
          <p:nvPr/>
        </p:nvSpPr>
        <p:spPr>
          <a:xfrm>
            <a:off x="1373886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CC9F23-1E21-AC4D-AECA-7297292AE740}"/>
              </a:ext>
            </a:extLst>
          </p:cNvPr>
          <p:cNvSpPr/>
          <p:nvPr/>
        </p:nvSpPr>
        <p:spPr>
          <a:xfrm>
            <a:off x="1373886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B2912C-D463-0D44-ADFD-1493FDCD19E8}"/>
              </a:ext>
            </a:extLst>
          </p:cNvPr>
          <p:cNvSpPr/>
          <p:nvPr/>
        </p:nvSpPr>
        <p:spPr>
          <a:xfrm>
            <a:off x="1373886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5DDB0C8-2EF2-A643-90D2-3F0154CF03BC}"/>
              </a:ext>
            </a:extLst>
          </p:cNvPr>
          <p:cNvSpPr/>
          <p:nvPr/>
        </p:nvSpPr>
        <p:spPr>
          <a:xfrm>
            <a:off x="5285232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928E27-7190-AB46-902D-64C11AC1FA93}"/>
              </a:ext>
            </a:extLst>
          </p:cNvPr>
          <p:cNvSpPr/>
          <p:nvPr/>
        </p:nvSpPr>
        <p:spPr>
          <a:xfrm>
            <a:off x="5285232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EB896C-7C09-2C46-8E08-018C11EB17AC}"/>
              </a:ext>
            </a:extLst>
          </p:cNvPr>
          <p:cNvSpPr/>
          <p:nvPr/>
        </p:nvSpPr>
        <p:spPr>
          <a:xfrm>
            <a:off x="5285232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82A1FC-1B9C-C444-A8B3-483E22235D09}"/>
              </a:ext>
            </a:extLst>
          </p:cNvPr>
          <p:cNvSpPr/>
          <p:nvPr/>
        </p:nvSpPr>
        <p:spPr>
          <a:xfrm>
            <a:off x="5280660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D166F4B-F74C-E24B-B8AC-98A766A76246}"/>
              </a:ext>
            </a:extLst>
          </p:cNvPr>
          <p:cNvSpPr/>
          <p:nvPr/>
        </p:nvSpPr>
        <p:spPr>
          <a:xfrm>
            <a:off x="5849874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69E521C-3E84-D542-9923-91D1B1F1D786}"/>
              </a:ext>
            </a:extLst>
          </p:cNvPr>
          <p:cNvSpPr/>
          <p:nvPr/>
        </p:nvSpPr>
        <p:spPr>
          <a:xfrm>
            <a:off x="5849874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786A0B5-B55E-CC49-B37C-9BCB2C00BCF7}"/>
              </a:ext>
            </a:extLst>
          </p:cNvPr>
          <p:cNvSpPr/>
          <p:nvPr/>
        </p:nvSpPr>
        <p:spPr>
          <a:xfrm>
            <a:off x="5849874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227F835-5E66-564D-8944-59B7BA261558}"/>
              </a:ext>
            </a:extLst>
          </p:cNvPr>
          <p:cNvSpPr/>
          <p:nvPr/>
        </p:nvSpPr>
        <p:spPr>
          <a:xfrm>
            <a:off x="5845302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A237206-288F-FF47-8CFD-D0F71C97C2AD}"/>
              </a:ext>
            </a:extLst>
          </p:cNvPr>
          <p:cNvSpPr/>
          <p:nvPr/>
        </p:nvSpPr>
        <p:spPr>
          <a:xfrm>
            <a:off x="6414516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6DA9AA3-C497-A542-B5BC-B1030170BABC}"/>
              </a:ext>
            </a:extLst>
          </p:cNvPr>
          <p:cNvSpPr/>
          <p:nvPr/>
        </p:nvSpPr>
        <p:spPr>
          <a:xfrm>
            <a:off x="6414516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42E6F31-DC33-9A4D-BB64-37401E964027}"/>
              </a:ext>
            </a:extLst>
          </p:cNvPr>
          <p:cNvSpPr/>
          <p:nvPr/>
        </p:nvSpPr>
        <p:spPr>
          <a:xfrm>
            <a:off x="6414516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0F58AC3-72F8-5C4A-87A6-AC9320D985CE}"/>
              </a:ext>
            </a:extLst>
          </p:cNvPr>
          <p:cNvSpPr/>
          <p:nvPr/>
        </p:nvSpPr>
        <p:spPr>
          <a:xfrm>
            <a:off x="6409944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7151F45-992E-7E4A-87BB-5A9C343C960A}"/>
              </a:ext>
            </a:extLst>
          </p:cNvPr>
          <p:cNvSpPr/>
          <p:nvPr/>
        </p:nvSpPr>
        <p:spPr>
          <a:xfrm>
            <a:off x="6986016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344C8AE-2DB7-2D4B-81CA-B7CA00AA04B0}"/>
              </a:ext>
            </a:extLst>
          </p:cNvPr>
          <p:cNvSpPr/>
          <p:nvPr/>
        </p:nvSpPr>
        <p:spPr>
          <a:xfrm>
            <a:off x="6986016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A6FBB7E-F3A7-9548-A3C0-8D8F670E3DE4}"/>
              </a:ext>
            </a:extLst>
          </p:cNvPr>
          <p:cNvSpPr/>
          <p:nvPr/>
        </p:nvSpPr>
        <p:spPr>
          <a:xfrm>
            <a:off x="6986016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9AA761-0E4B-BE42-BF11-E3959470A098}"/>
              </a:ext>
            </a:extLst>
          </p:cNvPr>
          <p:cNvSpPr/>
          <p:nvPr/>
        </p:nvSpPr>
        <p:spPr>
          <a:xfrm>
            <a:off x="6981444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6FBC3B-F0A4-7245-BAD4-6F8139118616}"/>
              </a:ext>
            </a:extLst>
          </p:cNvPr>
          <p:cNvSpPr/>
          <p:nvPr/>
        </p:nvSpPr>
        <p:spPr>
          <a:xfrm>
            <a:off x="7550658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48BE06A-A691-254D-BED1-7DCE55E5E4EA}"/>
              </a:ext>
            </a:extLst>
          </p:cNvPr>
          <p:cNvSpPr/>
          <p:nvPr/>
        </p:nvSpPr>
        <p:spPr>
          <a:xfrm>
            <a:off x="7550658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74B3572-1703-AE47-98FE-93C8D3F8A47E}"/>
              </a:ext>
            </a:extLst>
          </p:cNvPr>
          <p:cNvSpPr/>
          <p:nvPr/>
        </p:nvSpPr>
        <p:spPr>
          <a:xfrm>
            <a:off x="7550658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C516307-72A5-5A41-9AE1-D97049E01C3B}"/>
              </a:ext>
            </a:extLst>
          </p:cNvPr>
          <p:cNvSpPr/>
          <p:nvPr/>
        </p:nvSpPr>
        <p:spPr>
          <a:xfrm>
            <a:off x="7546086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1D50BAB-093F-D24D-919F-A25F691310BA}"/>
              </a:ext>
            </a:extLst>
          </p:cNvPr>
          <p:cNvSpPr/>
          <p:nvPr/>
        </p:nvSpPr>
        <p:spPr>
          <a:xfrm>
            <a:off x="183184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1E5E724-8E63-4F4F-88C6-CED70C9C2057}"/>
              </a:ext>
            </a:extLst>
          </p:cNvPr>
          <p:cNvSpPr/>
          <p:nvPr/>
        </p:nvSpPr>
        <p:spPr>
          <a:xfrm>
            <a:off x="2398776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51F8CB-0E77-A64C-BAC0-7A142160A41C}"/>
              </a:ext>
            </a:extLst>
          </p:cNvPr>
          <p:cNvSpPr/>
          <p:nvPr/>
        </p:nvSpPr>
        <p:spPr>
          <a:xfrm>
            <a:off x="296341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3B81A8-442F-1B49-9939-DA6CB067E2C1}"/>
              </a:ext>
            </a:extLst>
          </p:cNvPr>
          <p:cNvSpPr/>
          <p:nvPr/>
        </p:nvSpPr>
        <p:spPr>
          <a:xfrm>
            <a:off x="3528060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4A091EC-CA13-8144-8E53-F52109DC8853}"/>
              </a:ext>
            </a:extLst>
          </p:cNvPr>
          <p:cNvSpPr/>
          <p:nvPr/>
        </p:nvSpPr>
        <p:spPr>
          <a:xfrm>
            <a:off x="4092702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234427C-43A4-F447-B6E7-99757ED78589}"/>
              </a:ext>
            </a:extLst>
          </p:cNvPr>
          <p:cNvSpPr/>
          <p:nvPr/>
        </p:nvSpPr>
        <p:spPr>
          <a:xfrm>
            <a:off x="183184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A2154C6-145F-D347-8AD6-FECB126C6F93}"/>
              </a:ext>
            </a:extLst>
          </p:cNvPr>
          <p:cNvSpPr/>
          <p:nvPr/>
        </p:nvSpPr>
        <p:spPr>
          <a:xfrm>
            <a:off x="2398776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35E5910-2C85-E14D-B95C-8AD4950DED99}"/>
              </a:ext>
            </a:extLst>
          </p:cNvPr>
          <p:cNvSpPr/>
          <p:nvPr/>
        </p:nvSpPr>
        <p:spPr>
          <a:xfrm>
            <a:off x="296341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93FCF51-5AA2-EA4C-8135-4DDA119AE4F2}"/>
              </a:ext>
            </a:extLst>
          </p:cNvPr>
          <p:cNvSpPr/>
          <p:nvPr/>
        </p:nvSpPr>
        <p:spPr>
          <a:xfrm>
            <a:off x="3528060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B241926-4CDE-254B-9EC7-CA80E8FA2841}"/>
              </a:ext>
            </a:extLst>
          </p:cNvPr>
          <p:cNvSpPr/>
          <p:nvPr/>
        </p:nvSpPr>
        <p:spPr>
          <a:xfrm>
            <a:off x="4092702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073DECD-6A8E-754F-BE72-03168D0D11E9}"/>
              </a:ext>
            </a:extLst>
          </p:cNvPr>
          <p:cNvSpPr/>
          <p:nvPr/>
        </p:nvSpPr>
        <p:spPr>
          <a:xfrm>
            <a:off x="183184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27C6644-8F8D-C84D-BD31-B1979E7D6A24}"/>
              </a:ext>
            </a:extLst>
          </p:cNvPr>
          <p:cNvSpPr/>
          <p:nvPr/>
        </p:nvSpPr>
        <p:spPr>
          <a:xfrm>
            <a:off x="2398776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9091DD5-23CD-6149-9023-72DB0CCC0B71}"/>
              </a:ext>
            </a:extLst>
          </p:cNvPr>
          <p:cNvSpPr/>
          <p:nvPr/>
        </p:nvSpPr>
        <p:spPr>
          <a:xfrm>
            <a:off x="296341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B4C0943-8031-6345-989B-3CBBED06057E}"/>
              </a:ext>
            </a:extLst>
          </p:cNvPr>
          <p:cNvSpPr/>
          <p:nvPr/>
        </p:nvSpPr>
        <p:spPr>
          <a:xfrm>
            <a:off x="3528060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98A60CA-DBFE-5E44-BB7E-37D0AAA40DF0}"/>
              </a:ext>
            </a:extLst>
          </p:cNvPr>
          <p:cNvSpPr/>
          <p:nvPr/>
        </p:nvSpPr>
        <p:spPr>
          <a:xfrm>
            <a:off x="4092702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3E31901-339A-C444-8696-C82F7DD82C43}"/>
              </a:ext>
            </a:extLst>
          </p:cNvPr>
          <p:cNvSpPr/>
          <p:nvPr/>
        </p:nvSpPr>
        <p:spPr>
          <a:xfrm>
            <a:off x="183184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B12017E-E60C-1A4E-B596-3CE93ED64A84}"/>
              </a:ext>
            </a:extLst>
          </p:cNvPr>
          <p:cNvSpPr/>
          <p:nvPr/>
        </p:nvSpPr>
        <p:spPr>
          <a:xfrm>
            <a:off x="2398776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00F96DA-97BD-8F40-8DA6-D9B2B08C33D0}"/>
              </a:ext>
            </a:extLst>
          </p:cNvPr>
          <p:cNvSpPr/>
          <p:nvPr/>
        </p:nvSpPr>
        <p:spPr>
          <a:xfrm>
            <a:off x="296341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AB52F5F-F7AE-2347-9FD4-309CD4383A4F}"/>
              </a:ext>
            </a:extLst>
          </p:cNvPr>
          <p:cNvSpPr/>
          <p:nvPr/>
        </p:nvSpPr>
        <p:spPr>
          <a:xfrm>
            <a:off x="3528060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EB33A02-CAD2-0149-872C-BDD7B43BB905}"/>
              </a:ext>
            </a:extLst>
          </p:cNvPr>
          <p:cNvSpPr/>
          <p:nvPr/>
        </p:nvSpPr>
        <p:spPr>
          <a:xfrm>
            <a:off x="4092702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8302F2B-39EB-0D45-B0F0-D70EE0588873}"/>
              </a:ext>
            </a:extLst>
          </p:cNvPr>
          <p:cNvSpPr/>
          <p:nvPr/>
        </p:nvSpPr>
        <p:spPr>
          <a:xfrm>
            <a:off x="1262634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FE1F88B-E82E-954B-8504-11E735A60BD2}"/>
              </a:ext>
            </a:extLst>
          </p:cNvPr>
          <p:cNvSpPr/>
          <p:nvPr/>
        </p:nvSpPr>
        <p:spPr>
          <a:xfrm>
            <a:off x="1262634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2D74AC3-0552-CB47-B99D-F2410826E747}"/>
              </a:ext>
            </a:extLst>
          </p:cNvPr>
          <p:cNvSpPr/>
          <p:nvPr/>
        </p:nvSpPr>
        <p:spPr>
          <a:xfrm>
            <a:off x="1262634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145DBB-8F10-F54D-B2E3-9A137B2479E4}"/>
              </a:ext>
            </a:extLst>
          </p:cNvPr>
          <p:cNvSpPr/>
          <p:nvPr/>
        </p:nvSpPr>
        <p:spPr>
          <a:xfrm>
            <a:off x="1262634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F25D6C7-638B-CA47-A6FF-8FF92E71A5AC}"/>
              </a:ext>
            </a:extLst>
          </p:cNvPr>
          <p:cNvSpPr/>
          <p:nvPr/>
        </p:nvSpPr>
        <p:spPr>
          <a:xfrm>
            <a:off x="517626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D60A6EB-0D80-624F-A9E2-490D31DD4186}"/>
              </a:ext>
            </a:extLst>
          </p:cNvPr>
          <p:cNvSpPr/>
          <p:nvPr/>
        </p:nvSpPr>
        <p:spPr>
          <a:xfrm>
            <a:off x="5743196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C158300-8B3A-6642-A14D-797E6FA5C271}"/>
              </a:ext>
            </a:extLst>
          </p:cNvPr>
          <p:cNvSpPr/>
          <p:nvPr/>
        </p:nvSpPr>
        <p:spPr>
          <a:xfrm>
            <a:off x="630783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033F1E1-8ACF-C74A-8448-B784C7AED650}"/>
              </a:ext>
            </a:extLst>
          </p:cNvPr>
          <p:cNvSpPr/>
          <p:nvPr/>
        </p:nvSpPr>
        <p:spPr>
          <a:xfrm>
            <a:off x="6872480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C319B4F-11BA-9F4D-84B8-F3C4385BD96C}"/>
              </a:ext>
            </a:extLst>
          </p:cNvPr>
          <p:cNvSpPr/>
          <p:nvPr/>
        </p:nvSpPr>
        <p:spPr>
          <a:xfrm>
            <a:off x="7437122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CADFF65-5BDD-0246-8FFC-08DBBFBB81B6}"/>
              </a:ext>
            </a:extLst>
          </p:cNvPr>
          <p:cNvSpPr/>
          <p:nvPr/>
        </p:nvSpPr>
        <p:spPr>
          <a:xfrm>
            <a:off x="517626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E31079-EB85-0642-A2A1-FA4F5E2A6A2B}"/>
              </a:ext>
            </a:extLst>
          </p:cNvPr>
          <p:cNvSpPr/>
          <p:nvPr/>
        </p:nvSpPr>
        <p:spPr>
          <a:xfrm>
            <a:off x="5743196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B2D4650-BC90-744B-9199-06332A488837}"/>
              </a:ext>
            </a:extLst>
          </p:cNvPr>
          <p:cNvSpPr/>
          <p:nvPr/>
        </p:nvSpPr>
        <p:spPr>
          <a:xfrm>
            <a:off x="630783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F7E750B-7A40-0A4F-888E-10F933674D4E}"/>
              </a:ext>
            </a:extLst>
          </p:cNvPr>
          <p:cNvSpPr/>
          <p:nvPr/>
        </p:nvSpPr>
        <p:spPr>
          <a:xfrm>
            <a:off x="6872480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782E790-387C-B148-ACCC-5C9024453600}"/>
              </a:ext>
            </a:extLst>
          </p:cNvPr>
          <p:cNvSpPr/>
          <p:nvPr/>
        </p:nvSpPr>
        <p:spPr>
          <a:xfrm>
            <a:off x="7437122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795A603-63A7-7340-A66F-7B53B00511C9}"/>
              </a:ext>
            </a:extLst>
          </p:cNvPr>
          <p:cNvSpPr/>
          <p:nvPr/>
        </p:nvSpPr>
        <p:spPr>
          <a:xfrm>
            <a:off x="517626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7F0B6BB-AF7C-8E4A-8354-0F33BBD702DE}"/>
              </a:ext>
            </a:extLst>
          </p:cNvPr>
          <p:cNvSpPr/>
          <p:nvPr/>
        </p:nvSpPr>
        <p:spPr>
          <a:xfrm>
            <a:off x="5743196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4114BC4-379C-C945-967A-12886E011A6B}"/>
              </a:ext>
            </a:extLst>
          </p:cNvPr>
          <p:cNvSpPr/>
          <p:nvPr/>
        </p:nvSpPr>
        <p:spPr>
          <a:xfrm>
            <a:off x="630783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2DB35D4-9F8D-2B47-ACCA-A49CE4C0E816}"/>
              </a:ext>
            </a:extLst>
          </p:cNvPr>
          <p:cNvSpPr/>
          <p:nvPr/>
        </p:nvSpPr>
        <p:spPr>
          <a:xfrm>
            <a:off x="6872480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04F6D37-D599-7D4D-B526-C63EBD524764}"/>
              </a:ext>
            </a:extLst>
          </p:cNvPr>
          <p:cNvSpPr/>
          <p:nvPr/>
        </p:nvSpPr>
        <p:spPr>
          <a:xfrm>
            <a:off x="7437122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4342246-C30F-4344-8384-FED8DDBA9F11}"/>
              </a:ext>
            </a:extLst>
          </p:cNvPr>
          <p:cNvSpPr/>
          <p:nvPr/>
        </p:nvSpPr>
        <p:spPr>
          <a:xfrm>
            <a:off x="517626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300BC8-B817-6842-900C-5EBE3E5A6B8D}"/>
              </a:ext>
            </a:extLst>
          </p:cNvPr>
          <p:cNvSpPr/>
          <p:nvPr/>
        </p:nvSpPr>
        <p:spPr>
          <a:xfrm>
            <a:off x="5743196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3E99A65-EA2F-8B44-ACBB-7BB4EFD18505}"/>
              </a:ext>
            </a:extLst>
          </p:cNvPr>
          <p:cNvSpPr/>
          <p:nvPr/>
        </p:nvSpPr>
        <p:spPr>
          <a:xfrm>
            <a:off x="630783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1D4568A-C5DC-914A-8452-4F665708DFCA}"/>
              </a:ext>
            </a:extLst>
          </p:cNvPr>
          <p:cNvSpPr/>
          <p:nvPr/>
        </p:nvSpPr>
        <p:spPr>
          <a:xfrm>
            <a:off x="6872480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DA30F44-0FDD-DC43-8D16-F3DC211FB261}"/>
              </a:ext>
            </a:extLst>
          </p:cNvPr>
          <p:cNvSpPr/>
          <p:nvPr/>
        </p:nvSpPr>
        <p:spPr>
          <a:xfrm>
            <a:off x="7437122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D7AFF4E-EB73-4E41-A2F6-BAD6EAA8C853}"/>
              </a:ext>
            </a:extLst>
          </p:cNvPr>
          <p:cNvSpPr/>
          <p:nvPr/>
        </p:nvSpPr>
        <p:spPr>
          <a:xfrm>
            <a:off x="4607054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359A253-4336-5044-A085-993D58A53F8C}"/>
              </a:ext>
            </a:extLst>
          </p:cNvPr>
          <p:cNvSpPr/>
          <p:nvPr/>
        </p:nvSpPr>
        <p:spPr>
          <a:xfrm>
            <a:off x="4607054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6CCCEEC-84A8-FA46-A146-873AF248B70B}"/>
              </a:ext>
            </a:extLst>
          </p:cNvPr>
          <p:cNvSpPr/>
          <p:nvPr/>
        </p:nvSpPr>
        <p:spPr>
          <a:xfrm>
            <a:off x="4607054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0207938-0570-F744-917D-6BD1BEAD3E53}"/>
              </a:ext>
            </a:extLst>
          </p:cNvPr>
          <p:cNvSpPr/>
          <p:nvPr/>
        </p:nvSpPr>
        <p:spPr>
          <a:xfrm>
            <a:off x="4607054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5AB7DD-D77B-3044-9F52-CC7C0EF37BAD}"/>
              </a:ext>
            </a:extLst>
          </p:cNvPr>
          <p:cNvSpPr txBox="1"/>
          <p:nvPr/>
        </p:nvSpPr>
        <p:spPr>
          <a:xfrm>
            <a:off x="4562856" y="1586277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6FB78DE-2E9F-BB42-AC07-26B6AF88E693}"/>
              </a:ext>
            </a:extLst>
          </p:cNvPr>
          <p:cNvSpPr txBox="1"/>
          <p:nvPr/>
        </p:nvSpPr>
        <p:spPr>
          <a:xfrm>
            <a:off x="4004691" y="1590987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6A8179-419E-1145-8EFF-9947FC5F4EF0}"/>
              </a:ext>
            </a:extLst>
          </p:cNvPr>
          <p:cNvSpPr/>
          <p:nvPr/>
        </p:nvSpPr>
        <p:spPr>
          <a:xfrm>
            <a:off x="4607054" y="1984248"/>
            <a:ext cx="515872" cy="2018686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2923AAC7-BB73-FF49-B0DC-75B84DF350A2}"/>
              </a:ext>
            </a:extLst>
          </p:cNvPr>
          <p:cNvSpPr/>
          <p:nvPr/>
        </p:nvSpPr>
        <p:spPr>
          <a:xfrm>
            <a:off x="3982218" y="1984248"/>
            <a:ext cx="515872" cy="2018686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809B65-A7C0-8946-8BA5-77D7B706F01C}"/>
              </a:ext>
            </a:extLst>
          </p:cNvPr>
          <p:cNvSpPr txBox="1"/>
          <p:nvPr/>
        </p:nvSpPr>
        <p:spPr>
          <a:xfrm>
            <a:off x="1799844" y="4188814"/>
            <a:ext cx="11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neutral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7D62EFD-595F-5744-8B3B-4731284548B7}"/>
              </a:ext>
            </a:extLst>
          </p:cNvPr>
          <p:cNvSpPr txBox="1"/>
          <p:nvPr/>
        </p:nvSpPr>
        <p:spPr>
          <a:xfrm>
            <a:off x="5935220" y="4192462"/>
            <a:ext cx="11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neutral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6022A-777E-AB44-AD76-D7DE6F11DB5D}"/>
              </a:ext>
            </a:extLst>
          </p:cNvPr>
          <p:cNvSpPr txBox="1"/>
          <p:nvPr/>
        </p:nvSpPr>
        <p:spPr>
          <a:xfrm>
            <a:off x="3427856" y="1130491"/>
            <a:ext cx="225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/>
              <a:t>Depletion region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E69C418-BF7F-854A-A349-C9EF47E90FFF}"/>
              </a:ext>
            </a:extLst>
          </p:cNvPr>
          <p:cNvCxnSpPr/>
          <p:nvPr/>
        </p:nvCxnSpPr>
        <p:spPr>
          <a:xfrm>
            <a:off x="5171693" y="1954678"/>
            <a:ext cx="9144" cy="204825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7F10D03-FE43-FA49-8ACB-AC670956BAF5}"/>
              </a:ext>
            </a:extLst>
          </p:cNvPr>
          <p:cNvCxnSpPr/>
          <p:nvPr/>
        </p:nvCxnSpPr>
        <p:spPr>
          <a:xfrm>
            <a:off x="3869820" y="1969463"/>
            <a:ext cx="9144" cy="204825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CA62FFF-9434-1E4A-BE7E-DC219554D94E}"/>
              </a:ext>
            </a:extLst>
          </p:cNvPr>
          <p:cNvSpPr txBox="1"/>
          <p:nvPr/>
        </p:nvSpPr>
        <p:spPr>
          <a:xfrm>
            <a:off x="288034" y="2449592"/>
            <a:ext cx="69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600" b="1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73ADFF-8A03-8549-85DE-7A57B0E6CD60}"/>
              </a:ext>
            </a:extLst>
          </p:cNvPr>
          <p:cNvCxnSpPr/>
          <p:nvPr/>
        </p:nvCxnSpPr>
        <p:spPr>
          <a:xfrm>
            <a:off x="361008" y="3072246"/>
            <a:ext cx="8917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07D035F-7D1F-FB43-8F7A-2DEF267D5100}"/>
              </a:ext>
            </a:extLst>
          </p:cNvPr>
          <p:cNvSpPr txBox="1"/>
          <p:nvPr/>
        </p:nvSpPr>
        <p:spPr>
          <a:xfrm>
            <a:off x="8061009" y="2372730"/>
            <a:ext cx="69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600" b="1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3BE91D6-B649-8343-A173-FC96957A07E5}"/>
              </a:ext>
            </a:extLst>
          </p:cNvPr>
          <p:cNvCxnSpPr/>
          <p:nvPr/>
        </p:nvCxnSpPr>
        <p:spPr>
          <a:xfrm>
            <a:off x="7845576" y="3006421"/>
            <a:ext cx="8917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EC1EE41-0614-EC44-A7C0-CC665DEE36D6}"/>
              </a:ext>
            </a:extLst>
          </p:cNvPr>
          <p:cNvSpPr txBox="1"/>
          <p:nvPr/>
        </p:nvSpPr>
        <p:spPr>
          <a:xfrm>
            <a:off x="6872480" y="423318"/>
            <a:ext cx="4972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800" u="sng"/>
              <a:t>Reverse biasing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BF423D1-29DD-FB49-ADF5-8ADA9EC71DBF}"/>
              </a:ext>
            </a:extLst>
          </p:cNvPr>
          <p:cNvSpPr/>
          <p:nvPr/>
        </p:nvSpPr>
        <p:spPr>
          <a:xfrm>
            <a:off x="948308" y="222285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F301670-CEEB-994F-8F8B-E0CD22576AA4}"/>
              </a:ext>
            </a:extLst>
          </p:cNvPr>
          <p:cNvSpPr/>
          <p:nvPr/>
        </p:nvSpPr>
        <p:spPr>
          <a:xfrm>
            <a:off x="948308" y="268819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D6BBD06-CF5E-624A-A5A8-DFE39620741F}"/>
              </a:ext>
            </a:extLst>
          </p:cNvPr>
          <p:cNvSpPr/>
          <p:nvPr/>
        </p:nvSpPr>
        <p:spPr>
          <a:xfrm>
            <a:off x="948308" y="315097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77E6D93-CBF2-9348-8B9F-A23D376555E8}"/>
              </a:ext>
            </a:extLst>
          </p:cNvPr>
          <p:cNvSpPr/>
          <p:nvPr/>
        </p:nvSpPr>
        <p:spPr>
          <a:xfrm>
            <a:off x="943736" y="3618886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A4EFBBC-D3A3-0244-98E8-1388B8008310}"/>
              </a:ext>
            </a:extLst>
          </p:cNvPr>
          <p:cNvSpPr txBox="1"/>
          <p:nvPr/>
        </p:nvSpPr>
        <p:spPr>
          <a:xfrm>
            <a:off x="171263" y="5169253"/>
            <a:ext cx="510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"Note: In practical cases, doping is carried out in the ratio 1:10</a:t>
            </a:r>
            <a:r>
              <a:rPr lang="en-KR" baseline="30000"/>
              <a:t>8</a:t>
            </a:r>
            <a:r>
              <a:rPr lang="en-KR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259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368 0 " pathEditMode="relative" ptsTypes="AA">
                                      <p:cBhvr>
                                        <p:cTn id="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368 0 " pathEditMode="relative" ptsTypes="AA">
                                      <p:cBhvr>
                                        <p:cTn id="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368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368 0 " pathEditMode="relative" ptsTypes="AA">
                                      <p:cBhvr>
                                        <p:cTn id="12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79 0 " pathEditMode="relative" ptsTypes="AA">
                                      <p:cBhvr>
                                        <p:cTn id="4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79 0 " pathEditMode="relative" ptsTypes="AA">
                                      <p:cBhvr>
                                        <p:cTn id="4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79 0 " pathEditMode="relative" ptsTypes="AA">
                                      <p:cBhvr>
                                        <p:cTn id="4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79 0 " pathEditMode="relative" ptsTypes="AA">
                                      <p:cBhvr>
                                        <p:cTn id="4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888 0 " pathEditMode="relative" ptsTypes="AA">
                                      <p:cBhvr>
                                        <p:cTn id="4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888 0 " pathEditMode="relative" ptsTypes="AA">
                                      <p:cBhvr>
                                        <p:cTn id="5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888 0 " pathEditMode="relative" ptsTypes="AA">
                                      <p:cBhvr>
                                        <p:cTn id="5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888 0 " pathEditMode="relative" ptsTypes="AA">
                                      <p:cBhvr>
                                        <p:cTn id="5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888 0 " pathEditMode="relative" ptsTypes="AA">
                                      <p:cBhvr>
                                        <p:cTn id="5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888 0 " pathEditMode="relative" ptsTypes="AA">
                                      <p:cBhvr>
                                        <p:cTn id="5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888 0 " pathEditMode="relative" ptsTypes="AA">
                                      <p:cBhvr>
                                        <p:cTn id="6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888 0 " pathEditMode="relative" ptsTypes="AA">
                                      <p:cBhvr>
                                        <p:cTn id="6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002 0 " pathEditMode="relative" ptsTypes="AA">
                                      <p:cBhvr>
                                        <p:cTn id="6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002 0 " pathEditMode="relative" ptsTypes="AA">
                                      <p:cBhvr>
                                        <p:cTn id="6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002 0 " pathEditMode="relative" ptsTypes="AA">
                                      <p:cBhvr>
                                        <p:cTn id="6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002 0 " pathEditMode="relative" ptsTypes="AA">
                                      <p:cBhvr>
                                        <p:cTn id="7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815 0 " pathEditMode="relative" ptsTypes="AA">
                                      <p:cBhvr>
                                        <p:cTn id="7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815 0 " pathEditMode="relative" ptsTypes="AA">
                                      <p:cBhvr>
                                        <p:cTn id="7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815 0 " pathEditMode="relative" ptsTypes="AA">
                                      <p:cBhvr>
                                        <p:cTn id="7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815 0 " pathEditMode="relative" ptsTypes="AA">
                                      <p:cBhvr>
                                        <p:cTn id="8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2" grpId="0" animBg="1"/>
      <p:bldP spid="27" grpId="0" animBg="1"/>
      <p:bldP spid="38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13B0F3-DC55-E34F-BCB3-A314DFC7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ED4C61-3570-F44B-8061-8B622D845B0D}"/>
              </a:ext>
            </a:extLst>
          </p:cNvPr>
          <p:cNvSpPr/>
          <p:nvPr/>
        </p:nvSpPr>
        <p:spPr>
          <a:xfrm>
            <a:off x="1261872" y="1984248"/>
            <a:ext cx="6583680" cy="2048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F21FF3-4FF7-E049-A371-0799904BA9BF}"/>
              </a:ext>
            </a:extLst>
          </p:cNvPr>
          <p:cNvCxnSpPr>
            <a:stCxn id="4" idx="0"/>
          </p:cNvCxnSpPr>
          <p:nvPr/>
        </p:nvCxnSpPr>
        <p:spPr>
          <a:xfrm>
            <a:off x="4553712" y="1984248"/>
            <a:ext cx="9144" cy="204825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EF2AA1-09D1-F54A-A49E-DDB53B96A649}"/>
              </a:ext>
            </a:extLst>
          </p:cNvPr>
          <p:cNvSpPr txBox="1"/>
          <p:nvPr/>
        </p:nvSpPr>
        <p:spPr>
          <a:xfrm>
            <a:off x="1252728" y="1614916"/>
            <a:ext cx="94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</a:rPr>
              <a:t>P-type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B9E53-D439-E343-AA36-800F3FB56512}"/>
              </a:ext>
            </a:extLst>
          </p:cNvPr>
          <p:cNvSpPr txBox="1"/>
          <p:nvPr/>
        </p:nvSpPr>
        <p:spPr>
          <a:xfrm>
            <a:off x="6699504" y="1614916"/>
            <a:ext cx="115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>
                <a:solidFill>
                  <a:srgbClr val="FFC000"/>
                </a:solidFill>
              </a:rPr>
              <a:t>N-type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D38409-E4F3-D549-8A85-F81F18DD8EE9}"/>
              </a:ext>
            </a:extLst>
          </p:cNvPr>
          <p:cNvSpPr/>
          <p:nvPr/>
        </p:nvSpPr>
        <p:spPr>
          <a:xfrm>
            <a:off x="194310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9300B2-8821-A843-82E9-00CDF2ABECD7}"/>
              </a:ext>
            </a:extLst>
          </p:cNvPr>
          <p:cNvSpPr/>
          <p:nvPr/>
        </p:nvSpPr>
        <p:spPr>
          <a:xfrm>
            <a:off x="2510028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2746DF-414D-B741-88A4-022C040FE7E2}"/>
              </a:ext>
            </a:extLst>
          </p:cNvPr>
          <p:cNvSpPr/>
          <p:nvPr/>
        </p:nvSpPr>
        <p:spPr>
          <a:xfrm>
            <a:off x="307467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39A95B-3940-A143-8FEC-BBA6677AF6B3}"/>
              </a:ext>
            </a:extLst>
          </p:cNvPr>
          <p:cNvSpPr/>
          <p:nvPr/>
        </p:nvSpPr>
        <p:spPr>
          <a:xfrm>
            <a:off x="194310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514E10-DBF0-624E-9988-B780F661A929}"/>
              </a:ext>
            </a:extLst>
          </p:cNvPr>
          <p:cNvSpPr/>
          <p:nvPr/>
        </p:nvSpPr>
        <p:spPr>
          <a:xfrm>
            <a:off x="2510028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1385F5-20E3-244F-83FE-DC73CE5FA713}"/>
              </a:ext>
            </a:extLst>
          </p:cNvPr>
          <p:cNvSpPr/>
          <p:nvPr/>
        </p:nvSpPr>
        <p:spPr>
          <a:xfrm>
            <a:off x="307467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38692F-62FB-064F-AE36-48EE899B0577}"/>
              </a:ext>
            </a:extLst>
          </p:cNvPr>
          <p:cNvSpPr/>
          <p:nvPr/>
        </p:nvSpPr>
        <p:spPr>
          <a:xfrm>
            <a:off x="194310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EC0B9B-AADB-7840-BFB1-489DF89159E7}"/>
              </a:ext>
            </a:extLst>
          </p:cNvPr>
          <p:cNvSpPr/>
          <p:nvPr/>
        </p:nvSpPr>
        <p:spPr>
          <a:xfrm>
            <a:off x="2510028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B975E9-5219-F34E-9EC9-979B5F892BC9}"/>
              </a:ext>
            </a:extLst>
          </p:cNvPr>
          <p:cNvSpPr/>
          <p:nvPr/>
        </p:nvSpPr>
        <p:spPr>
          <a:xfrm>
            <a:off x="307467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2E4C94-05A9-1F46-9998-CA37ED79D0CC}"/>
              </a:ext>
            </a:extLst>
          </p:cNvPr>
          <p:cNvSpPr/>
          <p:nvPr/>
        </p:nvSpPr>
        <p:spPr>
          <a:xfrm>
            <a:off x="194310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D6A0C3-DF4C-C345-B694-ACE103ADFE7F}"/>
              </a:ext>
            </a:extLst>
          </p:cNvPr>
          <p:cNvSpPr/>
          <p:nvPr/>
        </p:nvSpPr>
        <p:spPr>
          <a:xfrm>
            <a:off x="2510028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DEA96A2-2CCB-BD40-B80F-EF892D2C46F4}"/>
              </a:ext>
            </a:extLst>
          </p:cNvPr>
          <p:cNvSpPr/>
          <p:nvPr/>
        </p:nvSpPr>
        <p:spPr>
          <a:xfrm>
            <a:off x="307467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CB779F-FBB1-DA4E-AEA3-769D26A91A19}"/>
              </a:ext>
            </a:extLst>
          </p:cNvPr>
          <p:cNvSpPr txBox="1"/>
          <p:nvPr/>
        </p:nvSpPr>
        <p:spPr>
          <a:xfrm>
            <a:off x="145161" y="5815584"/>
            <a:ext cx="522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Note:</a:t>
            </a:r>
            <a:r>
              <a:rPr lang="en-KR" baseline="30000"/>
              <a:t> 5</a:t>
            </a:r>
            <a:r>
              <a:rPr lang="en-KR"/>
              <a:t>B and </a:t>
            </a:r>
            <a:r>
              <a:rPr lang="en-KR" baseline="30000"/>
              <a:t>15</a:t>
            </a:r>
            <a:r>
              <a:rPr lang="en-KR"/>
              <a:t>P atoms are </a:t>
            </a:r>
            <a:r>
              <a:rPr lang="en-KR" b="1" u="sng"/>
              <a:t>immobile</a:t>
            </a:r>
            <a:r>
              <a:rPr lang="en-KR"/>
              <a:t> as they are bonded to </a:t>
            </a:r>
            <a:r>
              <a:rPr lang="en-KR" baseline="30000"/>
              <a:t>14</a:t>
            </a:r>
            <a:r>
              <a:rPr lang="en-KR"/>
              <a:t>Si as crystal structure.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62CCA9-017A-8948-B7AD-1B4EF25E4860}"/>
              </a:ext>
            </a:extLst>
          </p:cNvPr>
          <p:cNvSpPr/>
          <p:nvPr/>
        </p:nvSpPr>
        <p:spPr>
          <a:xfrm>
            <a:off x="1373886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7E40640-4746-6A43-BFF0-F4228BECCF7B}"/>
              </a:ext>
            </a:extLst>
          </p:cNvPr>
          <p:cNvSpPr/>
          <p:nvPr/>
        </p:nvSpPr>
        <p:spPr>
          <a:xfrm>
            <a:off x="1373886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CC9F23-1E21-AC4D-AECA-7297292AE740}"/>
              </a:ext>
            </a:extLst>
          </p:cNvPr>
          <p:cNvSpPr/>
          <p:nvPr/>
        </p:nvSpPr>
        <p:spPr>
          <a:xfrm>
            <a:off x="1373886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B2912C-D463-0D44-ADFD-1493FDCD19E8}"/>
              </a:ext>
            </a:extLst>
          </p:cNvPr>
          <p:cNvSpPr/>
          <p:nvPr/>
        </p:nvSpPr>
        <p:spPr>
          <a:xfrm>
            <a:off x="1373886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D166F4B-F74C-E24B-B8AC-98A766A76246}"/>
              </a:ext>
            </a:extLst>
          </p:cNvPr>
          <p:cNvSpPr/>
          <p:nvPr/>
        </p:nvSpPr>
        <p:spPr>
          <a:xfrm>
            <a:off x="6261545" y="2244645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69E521C-3E84-D542-9923-91D1B1F1D786}"/>
              </a:ext>
            </a:extLst>
          </p:cNvPr>
          <p:cNvSpPr/>
          <p:nvPr/>
        </p:nvSpPr>
        <p:spPr>
          <a:xfrm>
            <a:off x="6261545" y="2709989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786A0B5-B55E-CC49-B37C-9BCB2C00BCF7}"/>
              </a:ext>
            </a:extLst>
          </p:cNvPr>
          <p:cNvSpPr/>
          <p:nvPr/>
        </p:nvSpPr>
        <p:spPr>
          <a:xfrm>
            <a:off x="6261545" y="3172761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227F835-5E66-564D-8944-59B7BA261558}"/>
              </a:ext>
            </a:extLst>
          </p:cNvPr>
          <p:cNvSpPr/>
          <p:nvPr/>
        </p:nvSpPr>
        <p:spPr>
          <a:xfrm>
            <a:off x="6256973" y="3640677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A237206-288F-FF47-8CFD-D0F71C97C2AD}"/>
              </a:ext>
            </a:extLst>
          </p:cNvPr>
          <p:cNvSpPr/>
          <p:nvPr/>
        </p:nvSpPr>
        <p:spPr>
          <a:xfrm>
            <a:off x="6567105" y="2244645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6DA9AA3-C497-A542-B5BC-B1030170BABC}"/>
              </a:ext>
            </a:extLst>
          </p:cNvPr>
          <p:cNvSpPr/>
          <p:nvPr/>
        </p:nvSpPr>
        <p:spPr>
          <a:xfrm>
            <a:off x="6567105" y="2709989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42E6F31-DC33-9A4D-BB64-37401E964027}"/>
              </a:ext>
            </a:extLst>
          </p:cNvPr>
          <p:cNvSpPr/>
          <p:nvPr/>
        </p:nvSpPr>
        <p:spPr>
          <a:xfrm>
            <a:off x="6567105" y="3172761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0F58AC3-72F8-5C4A-87A6-AC9320D985CE}"/>
              </a:ext>
            </a:extLst>
          </p:cNvPr>
          <p:cNvSpPr/>
          <p:nvPr/>
        </p:nvSpPr>
        <p:spPr>
          <a:xfrm>
            <a:off x="6562533" y="3640677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7151F45-992E-7E4A-87BB-5A9C343C960A}"/>
              </a:ext>
            </a:extLst>
          </p:cNvPr>
          <p:cNvSpPr/>
          <p:nvPr/>
        </p:nvSpPr>
        <p:spPr>
          <a:xfrm>
            <a:off x="7138605" y="2244645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344C8AE-2DB7-2D4B-81CA-B7CA00AA04B0}"/>
              </a:ext>
            </a:extLst>
          </p:cNvPr>
          <p:cNvSpPr/>
          <p:nvPr/>
        </p:nvSpPr>
        <p:spPr>
          <a:xfrm>
            <a:off x="7138605" y="2709989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A6FBB7E-F3A7-9548-A3C0-8D8F670E3DE4}"/>
              </a:ext>
            </a:extLst>
          </p:cNvPr>
          <p:cNvSpPr/>
          <p:nvPr/>
        </p:nvSpPr>
        <p:spPr>
          <a:xfrm>
            <a:off x="7138605" y="3172761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9AA761-0E4B-BE42-BF11-E3959470A098}"/>
              </a:ext>
            </a:extLst>
          </p:cNvPr>
          <p:cNvSpPr/>
          <p:nvPr/>
        </p:nvSpPr>
        <p:spPr>
          <a:xfrm>
            <a:off x="7134033" y="3640677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6FBC3B-F0A4-7245-BAD4-6F8139118616}"/>
              </a:ext>
            </a:extLst>
          </p:cNvPr>
          <p:cNvSpPr/>
          <p:nvPr/>
        </p:nvSpPr>
        <p:spPr>
          <a:xfrm>
            <a:off x="7550658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48BE06A-A691-254D-BED1-7DCE55E5E4EA}"/>
              </a:ext>
            </a:extLst>
          </p:cNvPr>
          <p:cNvSpPr/>
          <p:nvPr/>
        </p:nvSpPr>
        <p:spPr>
          <a:xfrm>
            <a:off x="7550658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74B3572-1703-AE47-98FE-93C8D3F8A47E}"/>
              </a:ext>
            </a:extLst>
          </p:cNvPr>
          <p:cNvSpPr/>
          <p:nvPr/>
        </p:nvSpPr>
        <p:spPr>
          <a:xfrm>
            <a:off x="7550658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C516307-72A5-5A41-9AE1-D97049E01C3B}"/>
              </a:ext>
            </a:extLst>
          </p:cNvPr>
          <p:cNvSpPr/>
          <p:nvPr/>
        </p:nvSpPr>
        <p:spPr>
          <a:xfrm>
            <a:off x="7546086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1D50BAB-093F-D24D-919F-A25F691310BA}"/>
              </a:ext>
            </a:extLst>
          </p:cNvPr>
          <p:cNvSpPr/>
          <p:nvPr/>
        </p:nvSpPr>
        <p:spPr>
          <a:xfrm>
            <a:off x="183184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1E5E724-8E63-4F4F-88C6-CED70C9C2057}"/>
              </a:ext>
            </a:extLst>
          </p:cNvPr>
          <p:cNvSpPr/>
          <p:nvPr/>
        </p:nvSpPr>
        <p:spPr>
          <a:xfrm>
            <a:off x="2398776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51F8CB-0E77-A64C-BAC0-7A142160A41C}"/>
              </a:ext>
            </a:extLst>
          </p:cNvPr>
          <p:cNvSpPr/>
          <p:nvPr/>
        </p:nvSpPr>
        <p:spPr>
          <a:xfrm>
            <a:off x="296341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3B81A8-442F-1B49-9939-DA6CB067E2C1}"/>
              </a:ext>
            </a:extLst>
          </p:cNvPr>
          <p:cNvSpPr/>
          <p:nvPr/>
        </p:nvSpPr>
        <p:spPr>
          <a:xfrm>
            <a:off x="3528060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4A091EC-CA13-8144-8E53-F52109DC8853}"/>
              </a:ext>
            </a:extLst>
          </p:cNvPr>
          <p:cNvSpPr/>
          <p:nvPr/>
        </p:nvSpPr>
        <p:spPr>
          <a:xfrm>
            <a:off x="4092702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234427C-43A4-F447-B6E7-99757ED78589}"/>
              </a:ext>
            </a:extLst>
          </p:cNvPr>
          <p:cNvSpPr/>
          <p:nvPr/>
        </p:nvSpPr>
        <p:spPr>
          <a:xfrm>
            <a:off x="183184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A2154C6-145F-D347-8AD6-FECB126C6F93}"/>
              </a:ext>
            </a:extLst>
          </p:cNvPr>
          <p:cNvSpPr/>
          <p:nvPr/>
        </p:nvSpPr>
        <p:spPr>
          <a:xfrm>
            <a:off x="2398776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35E5910-2C85-E14D-B95C-8AD4950DED99}"/>
              </a:ext>
            </a:extLst>
          </p:cNvPr>
          <p:cNvSpPr/>
          <p:nvPr/>
        </p:nvSpPr>
        <p:spPr>
          <a:xfrm>
            <a:off x="296341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93FCF51-5AA2-EA4C-8135-4DDA119AE4F2}"/>
              </a:ext>
            </a:extLst>
          </p:cNvPr>
          <p:cNvSpPr/>
          <p:nvPr/>
        </p:nvSpPr>
        <p:spPr>
          <a:xfrm>
            <a:off x="3528060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B241926-4CDE-254B-9EC7-CA80E8FA2841}"/>
              </a:ext>
            </a:extLst>
          </p:cNvPr>
          <p:cNvSpPr/>
          <p:nvPr/>
        </p:nvSpPr>
        <p:spPr>
          <a:xfrm>
            <a:off x="4092702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073DECD-6A8E-754F-BE72-03168D0D11E9}"/>
              </a:ext>
            </a:extLst>
          </p:cNvPr>
          <p:cNvSpPr/>
          <p:nvPr/>
        </p:nvSpPr>
        <p:spPr>
          <a:xfrm>
            <a:off x="183184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27C6644-8F8D-C84D-BD31-B1979E7D6A24}"/>
              </a:ext>
            </a:extLst>
          </p:cNvPr>
          <p:cNvSpPr/>
          <p:nvPr/>
        </p:nvSpPr>
        <p:spPr>
          <a:xfrm>
            <a:off x="2398776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9091DD5-23CD-6149-9023-72DB0CCC0B71}"/>
              </a:ext>
            </a:extLst>
          </p:cNvPr>
          <p:cNvSpPr/>
          <p:nvPr/>
        </p:nvSpPr>
        <p:spPr>
          <a:xfrm>
            <a:off x="296341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B4C0943-8031-6345-989B-3CBBED06057E}"/>
              </a:ext>
            </a:extLst>
          </p:cNvPr>
          <p:cNvSpPr/>
          <p:nvPr/>
        </p:nvSpPr>
        <p:spPr>
          <a:xfrm>
            <a:off x="3528060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98A60CA-DBFE-5E44-BB7E-37D0AAA40DF0}"/>
              </a:ext>
            </a:extLst>
          </p:cNvPr>
          <p:cNvSpPr/>
          <p:nvPr/>
        </p:nvSpPr>
        <p:spPr>
          <a:xfrm>
            <a:off x="4092702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3E31901-339A-C444-8696-C82F7DD82C43}"/>
              </a:ext>
            </a:extLst>
          </p:cNvPr>
          <p:cNvSpPr/>
          <p:nvPr/>
        </p:nvSpPr>
        <p:spPr>
          <a:xfrm>
            <a:off x="183184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B12017E-E60C-1A4E-B596-3CE93ED64A84}"/>
              </a:ext>
            </a:extLst>
          </p:cNvPr>
          <p:cNvSpPr/>
          <p:nvPr/>
        </p:nvSpPr>
        <p:spPr>
          <a:xfrm>
            <a:off x="2398776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00F96DA-97BD-8F40-8DA6-D9B2B08C33D0}"/>
              </a:ext>
            </a:extLst>
          </p:cNvPr>
          <p:cNvSpPr/>
          <p:nvPr/>
        </p:nvSpPr>
        <p:spPr>
          <a:xfrm>
            <a:off x="296341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AB52F5F-F7AE-2347-9FD4-309CD4383A4F}"/>
              </a:ext>
            </a:extLst>
          </p:cNvPr>
          <p:cNvSpPr/>
          <p:nvPr/>
        </p:nvSpPr>
        <p:spPr>
          <a:xfrm>
            <a:off x="3528060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EB33A02-CAD2-0149-872C-BDD7B43BB905}"/>
              </a:ext>
            </a:extLst>
          </p:cNvPr>
          <p:cNvSpPr/>
          <p:nvPr/>
        </p:nvSpPr>
        <p:spPr>
          <a:xfrm>
            <a:off x="4092702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8302F2B-39EB-0D45-B0F0-D70EE0588873}"/>
              </a:ext>
            </a:extLst>
          </p:cNvPr>
          <p:cNvSpPr/>
          <p:nvPr/>
        </p:nvSpPr>
        <p:spPr>
          <a:xfrm>
            <a:off x="1262634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FE1F88B-E82E-954B-8504-11E735A60BD2}"/>
              </a:ext>
            </a:extLst>
          </p:cNvPr>
          <p:cNvSpPr/>
          <p:nvPr/>
        </p:nvSpPr>
        <p:spPr>
          <a:xfrm>
            <a:off x="1262634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2D74AC3-0552-CB47-B99D-F2410826E747}"/>
              </a:ext>
            </a:extLst>
          </p:cNvPr>
          <p:cNvSpPr/>
          <p:nvPr/>
        </p:nvSpPr>
        <p:spPr>
          <a:xfrm>
            <a:off x="1262634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145DBB-8F10-F54D-B2E3-9A137B2479E4}"/>
              </a:ext>
            </a:extLst>
          </p:cNvPr>
          <p:cNvSpPr/>
          <p:nvPr/>
        </p:nvSpPr>
        <p:spPr>
          <a:xfrm>
            <a:off x="1262634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F25D6C7-638B-CA47-A6FF-8FF92E71A5AC}"/>
              </a:ext>
            </a:extLst>
          </p:cNvPr>
          <p:cNvSpPr/>
          <p:nvPr/>
        </p:nvSpPr>
        <p:spPr>
          <a:xfrm>
            <a:off x="517626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D60A6EB-0D80-624F-A9E2-490D31DD4186}"/>
              </a:ext>
            </a:extLst>
          </p:cNvPr>
          <p:cNvSpPr/>
          <p:nvPr/>
        </p:nvSpPr>
        <p:spPr>
          <a:xfrm>
            <a:off x="5743196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C158300-8B3A-6642-A14D-797E6FA5C271}"/>
              </a:ext>
            </a:extLst>
          </p:cNvPr>
          <p:cNvSpPr/>
          <p:nvPr/>
        </p:nvSpPr>
        <p:spPr>
          <a:xfrm>
            <a:off x="630783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033F1E1-8ACF-C74A-8448-B784C7AED650}"/>
              </a:ext>
            </a:extLst>
          </p:cNvPr>
          <p:cNvSpPr/>
          <p:nvPr/>
        </p:nvSpPr>
        <p:spPr>
          <a:xfrm>
            <a:off x="6872480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C319B4F-11BA-9F4D-84B8-F3C4385BD96C}"/>
              </a:ext>
            </a:extLst>
          </p:cNvPr>
          <p:cNvSpPr/>
          <p:nvPr/>
        </p:nvSpPr>
        <p:spPr>
          <a:xfrm>
            <a:off x="7437122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CADFF65-5BDD-0246-8FFC-08DBBFBB81B6}"/>
              </a:ext>
            </a:extLst>
          </p:cNvPr>
          <p:cNvSpPr/>
          <p:nvPr/>
        </p:nvSpPr>
        <p:spPr>
          <a:xfrm>
            <a:off x="517626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E31079-EB85-0642-A2A1-FA4F5E2A6A2B}"/>
              </a:ext>
            </a:extLst>
          </p:cNvPr>
          <p:cNvSpPr/>
          <p:nvPr/>
        </p:nvSpPr>
        <p:spPr>
          <a:xfrm>
            <a:off x="5743196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B2D4650-BC90-744B-9199-06332A488837}"/>
              </a:ext>
            </a:extLst>
          </p:cNvPr>
          <p:cNvSpPr/>
          <p:nvPr/>
        </p:nvSpPr>
        <p:spPr>
          <a:xfrm>
            <a:off x="630783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F7E750B-7A40-0A4F-888E-10F933674D4E}"/>
              </a:ext>
            </a:extLst>
          </p:cNvPr>
          <p:cNvSpPr/>
          <p:nvPr/>
        </p:nvSpPr>
        <p:spPr>
          <a:xfrm>
            <a:off x="6872480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782E790-387C-B148-ACCC-5C9024453600}"/>
              </a:ext>
            </a:extLst>
          </p:cNvPr>
          <p:cNvSpPr/>
          <p:nvPr/>
        </p:nvSpPr>
        <p:spPr>
          <a:xfrm>
            <a:off x="7437122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795A603-63A7-7340-A66F-7B53B00511C9}"/>
              </a:ext>
            </a:extLst>
          </p:cNvPr>
          <p:cNvSpPr/>
          <p:nvPr/>
        </p:nvSpPr>
        <p:spPr>
          <a:xfrm>
            <a:off x="517626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7F0B6BB-AF7C-8E4A-8354-0F33BBD702DE}"/>
              </a:ext>
            </a:extLst>
          </p:cNvPr>
          <p:cNvSpPr/>
          <p:nvPr/>
        </p:nvSpPr>
        <p:spPr>
          <a:xfrm>
            <a:off x="5743196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4114BC4-379C-C945-967A-12886E011A6B}"/>
              </a:ext>
            </a:extLst>
          </p:cNvPr>
          <p:cNvSpPr/>
          <p:nvPr/>
        </p:nvSpPr>
        <p:spPr>
          <a:xfrm>
            <a:off x="630783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2DB35D4-9F8D-2B47-ACCA-A49CE4C0E816}"/>
              </a:ext>
            </a:extLst>
          </p:cNvPr>
          <p:cNvSpPr/>
          <p:nvPr/>
        </p:nvSpPr>
        <p:spPr>
          <a:xfrm>
            <a:off x="6872480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04F6D37-D599-7D4D-B526-C63EBD524764}"/>
              </a:ext>
            </a:extLst>
          </p:cNvPr>
          <p:cNvSpPr/>
          <p:nvPr/>
        </p:nvSpPr>
        <p:spPr>
          <a:xfrm>
            <a:off x="7437122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4342246-C30F-4344-8384-FED8DDBA9F11}"/>
              </a:ext>
            </a:extLst>
          </p:cNvPr>
          <p:cNvSpPr/>
          <p:nvPr/>
        </p:nvSpPr>
        <p:spPr>
          <a:xfrm>
            <a:off x="517626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300BC8-B817-6842-900C-5EBE3E5A6B8D}"/>
              </a:ext>
            </a:extLst>
          </p:cNvPr>
          <p:cNvSpPr/>
          <p:nvPr/>
        </p:nvSpPr>
        <p:spPr>
          <a:xfrm>
            <a:off x="5743196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3E99A65-EA2F-8B44-ACBB-7BB4EFD18505}"/>
              </a:ext>
            </a:extLst>
          </p:cNvPr>
          <p:cNvSpPr/>
          <p:nvPr/>
        </p:nvSpPr>
        <p:spPr>
          <a:xfrm>
            <a:off x="630783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1D4568A-C5DC-914A-8452-4F665708DFCA}"/>
              </a:ext>
            </a:extLst>
          </p:cNvPr>
          <p:cNvSpPr/>
          <p:nvPr/>
        </p:nvSpPr>
        <p:spPr>
          <a:xfrm>
            <a:off x="6872480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DA30F44-0FDD-DC43-8D16-F3DC211FB261}"/>
              </a:ext>
            </a:extLst>
          </p:cNvPr>
          <p:cNvSpPr/>
          <p:nvPr/>
        </p:nvSpPr>
        <p:spPr>
          <a:xfrm>
            <a:off x="7437122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D7AFF4E-EB73-4E41-A2F6-BAD6EAA8C853}"/>
              </a:ext>
            </a:extLst>
          </p:cNvPr>
          <p:cNvSpPr/>
          <p:nvPr/>
        </p:nvSpPr>
        <p:spPr>
          <a:xfrm>
            <a:off x="4607054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359A253-4336-5044-A085-993D58A53F8C}"/>
              </a:ext>
            </a:extLst>
          </p:cNvPr>
          <p:cNvSpPr/>
          <p:nvPr/>
        </p:nvSpPr>
        <p:spPr>
          <a:xfrm>
            <a:off x="4607054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6CCCEEC-84A8-FA46-A146-873AF248B70B}"/>
              </a:ext>
            </a:extLst>
          </p:cNvPr>
          <p:cNvSpPr/>
          <p:nvPr/>
        </p:nvSpPr>
        <p:spPr>
          <a:xfrm>
            <a:off x="4607054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0207938-0570-F744-917D-6BD1BEAD3E53}"/>
              </a:ext>
            </a:extLst>
          </p:cNvPr>
          <p:cNvSpPr/>
          <p:nvPr/>
        </p:nvSpPr>
        <p:spPr>
          <a:xfrm>
            <a:off x="4607054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5AB7DD-D77B-3044-9F52-CC7C0EF37BAD}"/>
              </a:ext>
            </a:extLst>
          </p:cNvPr>
          <p:cNvSpPr txBox="1"/>
          <p:nvPr/>
        </p:nvSpPr>
        <p:spPr>
          <a:xfrm>
            <a:off x="4562856" y="1586277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6FB78DE-2E9F-BB42-AC07-26B6AF88E693}"/>
              </a:ext>
            </a:extLst>
          </p:cNvPr>
          <p:cNvSpPr txBox="1"/>
          <p:nvPr/>
        </p:nvSpPr>
        <p:spPr>
          <a:xfrm>
            <a:off x="4004691" y="1590987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6A8179-419E-1145-8EFF-9947FC5F4EF0}"/>
              </a:ext>
            </a:extLst>
          </p:cNvPr>
          <p:cNvSpPr/>
          <p:nvPr/>
        </p:nvSpPr>
        <p:spPr>
          <a:xfrm>
            <a:off x="4607054" y="1984248"/>
            <a:ext cx="919736" cy="2018686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2923AAC7-BB73-FF49-B0DC-75B84DF350A2}"/>
              </a:ext>
            </a:extLst>
          </p:cNvPr>
          <p:cNvSpPr/>
          <p:nvPr/>
        </p:nvSpPr>
        <p:spPr>
          <a:xfrm>
            <a:off x="3425954" y="1984248"/>
            <a:ext cx="1072136" cy="2018686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809B65-A7C0-8946-8BA5-77D7B706F01C}"/>
              </a:ext>
            </a:extLst>
          </p:cNvPr>
          <p:cNvSpPr txBox="1"/>
          <p:nvPr/>
        </p:nvSpPr>
        <p:spPr>
          <a:xfrm>
            <a:off x="1799844" y="4188814"/>
            <a:ext cx="11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neutral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7D62EFD-595F-5744-8B3B-4731284548B7}"/>
              </a:ext>
            </a:extLst>
          </p:cNvPr>
          <p:cNvSpPr txBox="1"/>
          <p:nvPr/>
        </p:nvSpPr>
        <p:spPr>
          <a:xfrm>
            <a:off x="5935220" y="4192462"/>
            <a:ext cx="11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neutral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6022A-777E-AB44-AD76-D7DE6F11DB5D}"/>
              </a:ext>
            </a:extLst>
          </p:cNvPr>
          <p:cNvSpPr txBox="1"/>
          <p:nvPr/>
        </p:nvSpPr>
        <p:spPr>
          <a:xfrm>
            <a:off x="3427856" y="1130491"/>
            <a:ext cx="225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/>
              <a:t>Depletion region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E69C418-BF7F-854A-A349-C9EF47E90FFF}"/>
              </a:ext>
            </a:extLst>
          </p:cNvPr>
          <p:cNvCxnSpPr/>
          <p:nvPr/>
        </p:nvCxnSpPr>
        <p:spPr>
          <a:xfrm>
            <a:off x="5565646" y="1969463"/>
            <a:ext cx="9144" cy="204825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7F10D03-FE43-FA49-8ACB-AC670956BAF5}"/>
              </a:ext>
            </a:extLst>
          </p:cNvPr>
          <p:cNvCxnSpPr/>
          <p:nvPr/>
        </p:nvCxnSpPr>
        <p:spPr>
          <a:xfrm>
            <a:off x="3348996" y="1969463"/>
            <a:ext cx="9144" cy="204825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CA62FFF-9434-1E4A-BE7E-DC219554D94E}"/>
              </a:ext>
            </a:extLst>
          </p:cNvPr>
          <p:cNvSpPr txBox="1"/>
          <p:nvPr/>
        </p:nvSpPr>
        <p:spPr>
          <a:xfrm>
            <a:off x="288034" y="2449592"/>
            <a:ext cx="69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600" b="1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73ADFF-8A03-8549-85DE-7A57B0E6CD60}"/>
              </a:ext>
            </a:extLst>
          </p:cNvPr>
          <p:cNvCxnSpPr/>
          <p:nvPr/>
        </p:nvCxnSpPr>
        <p:spPr>
          <a:xfrm>
            <a:off x="361008" y="3072246"/>
            <a:ext cx="8917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07D035F-7D1F-FB43-8F7A-2DEF267D5100}"/>
              </a:ext>
            </a:extLst>
          </p:cNvPr>
          <p:cNvSpPr txBox="1"/>
          <p:nvPr/>
        </p:nvSpPr>
        <p:spPr>
          <a:xfrm>
            <a:off x="8061009" y="2372730"/>
            <a:ext cx="69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600" b="1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3BE91D6-B649-8343-A173-FC96957A07E5}"/>
              </a:ext>
            </a:extLst>
          </p:cNvPr>
          <p:cNvCxnSpPr/>
          <p:nvPr/>
        </p:nvCxnSpPr>
        <p:spPr>
          <a:xfrm>
            <a:off x="7845576" y="3006421"/>
            <a:ext cx="8917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EC1EE41-0614-EC44-A7C0-CC665DEE36D6}"/>
              </a:ext>
            </a:extLst>
          </p:cNvPr>
          <p:cNvSpPr txBox="1"/>
          <p:nvPr/>
        </p:nvSpPr>
        <p:spPr>
          <a:xfrm>
            <a:off x="6872480" y="423318"/>
            <a:ext cx="4972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800" u="sng"/>
              <a:t>Reverse biasing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1D5132-1539-8448-9D53-55380303CF96}"/>
              </a:ext>
            </a:extLst>
          </p:cNvPr>
          <p:cNvSpPr txBox="1"/>
          <p:nvPr/>
        </p:nvSpPr>
        <p:spPr>
          <a:xfrm>
            <a:off x="171263" y="5169253"/>
            <a:ext cx="510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"Note: In practical cases, doping is carried out in the ratio 1:10</a:t>
            </a:r>
            <a:r>
              <a:rPr lang="en-KR" baseline="30000"/>
              <a:t>8</a:t>
            </a:r>
            <a:r>
              <a:rPr lang="en-KR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39067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A45AB3-D1EC-E14C-88A7-6CD344BD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 </a:t>
            </a:r>
            <a:r>
              <a:rPr lang="en-KR">
                <a:highlight>
                  <a:srgbClr val="FFFF00"/>
                </a:highlight>
              </a:rPr>
              <a:t>in CCD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8567686E-70AE-914B-B1B5-9A545E31CD93}"/>
              </a:ext>
            </a:extLst>
          </p:cNvPr>
          <p:cNvGrpSpPr/>
          <p:nvPr/>
        </p:nvGrpSpPr>
        <p:grpSpPr>
          <a:xfrm>
            <a:off x="1074495" y="2787014"/>
            <a:ext cx="3281097" cy="3374774"/>
            <a:chOff x="1074495" y="2787014"/>
            <a:chExt cx="3281097" cy="3374774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762B2C69-A87F-8F40-9A37-6372149E2808}"/>
                </a:ext>
              </a:extLst>
            </p:cNvPr>
            <p:cNvSpPr/>
            <p:nvPr/>
          </p:nvSpPr>
          <p:spPr>
            <a:xfrm>
              <a:off x="1086928" y="2788934"/>
              <a:ext cx="2113472" cy="33616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AB81C93C-5E3B-5A43-A5AE-2FD9C6D54CCC}"/>
                </a:ext>
              </a:extLst>
            </p:cNvPr>
            <p:cNvSpPr txBox="1"/>
            <p:nvPr/>
          </p:nvSpPr>
          <p:spPr>
            <a:xfrm>
              <a:off x="3200400" y="5792456"/>
              <a:ext cx="941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>
                  <a:solidFill>
                    <a:schemeClr val="accent2"/>
                  </a:solidFill>
                </a:rPr>
                <a:t>P-type</a:t>
              </a:r>
            </a:p>
          </p:txBody>
        </p: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03E3A78C-29D4-F142-84A6-F2AFDEA26672}"/>
                </a:ext>
              </a:extLst>
            </p:cNvPr>
            <p:cNvCxnSpPr>
              <a:cxnSpLocks/>
              <a:stCxn id="272" idx="3"/>
              <a:endCxn id="272" idx="1"/>
            </p:cNvCxnSpPr>
            <p:nvPr/>
          </p:nvCxnSpPr>
          <p:spPr>
            <a:xfrm flipH="1">
              <a:off x="1086928" y="4469784"/>
              <a:ext cx="2113472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87D0B533-87C1-AC4F-8380-5E97275A2A53}"/>
                </a:ext>
              </a:extLst>
            </p:cNvPr>
            <p:cNvSpPr txBox="1"/>
            <p:nvPr/>
          </p:nvSpPr>
          <p:spPr>
            <a:xfrm>
              <a:off x="3200400" y="2787014"/>
              <a:ext cx="1155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>
                  <a:solidFill>
                    <a:srgbClr val="FFC000"/>
                  </a:solidFill>
                </a:rPr>
                <a:t>N-type</a:t>
              </a:r>
            </a:p>
          </p:txBody>
        </p: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1BE4CAF0-D146-2B4A-A602-7BF2E846A51E}"/>
                </a:ext>
              </a:extLst>
            </p:cNvPr>
            <p:cNvCxnSpPr>
              <a:cxnSpLocks/>
            </p:cNvCxnSpPr>
            <p:nvPr/>
          </p:nvCxnSpPr>
          <p:spPr>
            <a:xfrm>
              <a:off x="1086928" y="4119834"/>
              <a:ext cx="2125905" cy="0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4F8A380-0A8D-2F43-AE98-AA05817584A1}"/>
                </a:ext>
              </a:extLst>
            </p:cNvPr>
            <p:cNvCxnSpPr>
              <a:cxnSpLocks/>
            </p:cNvCxnSpPr>
            <p:nvPr/>
          </p:nvCxnSpPr>
          <p:spPr>
            <a:xfrm>
              <a:off x="1074495" y="4818271"/>
              <a:ext cx="2125905" cy="0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B8924196-F7F8-9F44-A03C-4C3CCD6E287C}"/>
                </a:ext>
              </a:extLst>
            </p:cNvPr>
            <p:cNvSpPr/>
            <p:nvPr/>
          </p:nvSpPr>
          <p:spPr>
            <a:xfrm>
              <a:off x="1822100" y="5139119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43A430A9-3865-C14B-ACBA-BA26900B9EA1}"/>
                </a:ext>
              </a:extLst>
            </p:cNvPr>
            <p:cNvSpPr/>
            <p:nvPr/>
          </p:nvSpPr>
          <p:spPr>
            <a:xfrm>
              <a:off x="2389028" y="5139119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5F00D16-175C-C24C-8577-18FBFDD93040}"/>
                </a:ext>
              </a:extLst>
            </p:cNvPr>
            <p:cNvSpPr/>
            <p:nvPr/>
          </p:nvSpPr>
          <p:spPr>
            <a:xfrm>
              <a:off x="2953670" y="5139119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2564B1A-BBD0-0548-8372-2CB053E6C3E8}"/>
                </a:ext>
              </a:extLst>
            </p:cNvPr>
            <p:cNvSpPr/>
            <p:nvPr/>
          </p:nvSpPr>
          <p:spPr>
            <a:xfrm>
              <a:off x="1822100" y="5604463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090B1E6-7460-DF44-935D-556F5B9AF800}"/>
                </a:ext>
              </a:extLst>
            </p:cNvPr>
            <p:cNvSpPr/>
            <p:nvPr/>
          </p:nvSpPr>
          <p:spPr>
            <a:xfrm>
              <a:off x="2389028" y="5604463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0FDA847-FA5C-7849-81BC-0DCBFEDC4E2D}"/>
                </a:ext>
              </a:extLst>
            </p:cNvPr>
            <p:cNvSpPr/>
            <p:nvPr/>
          </p:nvSpPr>
          <p:spPr>
            <a:xfrm>
              <a:off x="2953670" y="5604463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14E65EAC-8E1E-1E44-B28A-096522BEBD3D}"/>
                </a:ext>
              </a:extLst>
            </p:cNvPr>
            <p:cNvSpPr/>
            <p:nvPr/>
          </p:nvSpPr>
          <p:spPr>
            <a:xfrm>
              <a:off x="1252886" y="5139119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4572932-8A65-3742-885A-9B22D90C4068}"/>
                </a:ext>
              </a:extLst>
            </p:cNvPr>
            <p:cNvSpPr/>
            <p:nvPr/>
          </p:nvSpPr>
          <p:spPr>
            <a:xfrm>
              <a:off x="1252886" y="5604463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97DF6B1F-4B9E-F143-AA6E-7B6A90246409}"/>
                </a:ext>
              </a:extLst>
            </p:cNvPr>
            <p:cNvSpPr/>
            <p:nvPr/>
          </p:nvSpPr>
          <p:spPr>
            <a:xfrm>
              <a:off x="1710848" y="5296429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F5EFC38C-E0A6-B147-8D0A-3337C7A73A93}"/>
                </a:ext>
              </a:extLst>
            </p:cNvPr>
            <p:cNvSpPr/>
            <p:nvPr/>
          </p:nvSpPr>
          <p:spPr>
            <a:xfrm>
              <a:off x="2277776" y="5296429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E708973F-DA9E-6D48-84CD-572C56D1395B}"/>
                </a:ext>
              </a:extLst>
            </p:cNvPr>
            <p:cNvSpPr/>
            <p:nvPr/>
          </p:nvSpPr>
          <p:spPr>
            <a:xfrm>
              <a:off x="2842418" y="5296429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BD52A04-03E4-BC41-9C4D-770F02B0D594}"/>
                </a:ext>
              </a:extLst>
            </p:cNvPr>
            <p:cNvSpPr/>
            <p:nvPr/>
          </p:nvSpPr>
          <p:spPr>
            <a:xfrm>
              <a:off x="1710848" y="5761773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BF4641C0-7F7C-A14E-9590-CCF85DE750A4}"/>
                </a:ext>
              </a:extLst>
            </p:cNvPr>
            <p:cNvSpPr/>
            <p:nvPr/>
          </p:nvSpPr>
          <p:spPr>
            <a:xfrm>
              <a:off x="2277776" y="5761773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B3E62762-6025-5947-9023-5C931FE189B4}"/>
                </a:ext>
              </a:extLst>
            </p:cNvPr>
            <p:cNvSpPr/>
            <p:nvPr/>
          </p:nvSpPr>
          <p:spPr>
            <a:xfrm>
              <a:off x="2842418" y="5761773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D7B4CAD3-E632-4648-A4E4-268741031F67}"/>
                </a:ext>
              </a:extLst>
            </p:cNvPr>
            <p:cNvSpPr/>
            <p:nvPr/>
          </p:nvSpPr>
          <p:spPr>
            <a:xfrm>
              <a:off x="1141634" y="5296429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AE31DC06-FFEC-A446-8E4F-4E5180BDCA11}"/>
                </a:ext>
              </a:extLst>
            </p:cNvPr>
            <p:cNvSpPr/>
            <p:nvPr/>
          </p:nvSpPr>
          <p:spPr>
            <a:xfrm>
              <a:off x="1141634" y="5761773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3149A192-4E11-9F48-9031-90163ED65000}"/>
                </a:ext>
              </a:extLst>
            </p:cNvPr>
            <p:cNvSpPr/>
            <p:nvPr/>
          </p:nvSpPr>
          <p:spPr>
            <a:xfrm>
              <a:off x="1255170" y="3000025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19BB656E-37A1-5E46-AFF1-8644332DA368}"/>
                </a:ext>
              </a:extLst>
            </p:cNvPr>
            <p:cNvSpPr/>
            <p:nvPr/>
          </p:nvSpPr>
          <p:spPr>
            <a:xfrm>
              <a:off x="1250598" y="3467941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35E3A472-B076-F741-99D7-D102DD4844E2}"/>
                </a:ext>
              </a:extLst>
            </p:cNvPr>
            <p:cNvSpPr/>
            <p:nvPr/>
          </p:nvSpPr>
          <p:spPr>
            <a:xfrm>
              <a:off x="1819812" y="3000025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BC1FF675-EA6C-B648-8275-A3081D5E39F9}"/>
                </a:ext>
              </a:extLst>
            </p:cNvPr>
            <p:cNvSpPr/>
            <p:nvPr/>
          </p:nvSpPr>
          <p:spPr>
            <a:xfrm>
              <a:off x="1815240" y="3467941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98B9AD75-01D9-7043-B30E-3EA738FC7259}"/>
                </a:ext>
              </a:extLst>
            </p:cNvPr>
            <p:cNvSpPr/>
            <p:nvPr/>
          </p:nvSpPr>
          <p:spPr>
            <a:xfrm>
              <a:off x="2391312" y="3000025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96ECC5C7-16CD-1A47-BB47-2B4EB3B1140B}"/>
                </a:ext>
              </a:extLst>
            </p:cNvPr>
            <p:cNvSpPr/>
            <p:nvPr/>
          </p:nvSpPr>
          <p:spPr>
            <a:xfrm>
              <a:off x="2386740" y="3467941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24699C9E-605E-094D-AB0E-ACA69ADE1662}"/>
                </a:ext>
              </a:extLst>
            </p:cNvPr>
            <p:cNvSpPr/>
            <p:nvPr/>
          </p:nvSpPr>
          <p:spPr>
            <a:xfrm>
              <a:off x="2955954" y="3000025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4409D98F-DAAF-0343-B7AB-DC4BE1E3BC47}"/>
                </a:ext>
              </a:extLst>
            </p:cNvPr>
            <p:cNvSpPr/>
            <p:nvPr/>
          </p:nvSpPr>
          <p:spPr>
            <a:xfrm>
              <a:off x="2951382" y="3467941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7764DED1-4729-F041-917A-48718475407C}"/>
                </a:ext>
              </a:extLst>
            </p:cNvPr>
            <p:cNvSpPr/>
            <p:nvPr/>
          </p:nvSpPr>
          <p:spPr>
            <a:xfrm>
              <a:off x="1148492" y="3141619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71C19FB2-B4E8-2A43-A37A-46FEEE70EB98}"/>
                </a:ext>
              </a:extLst>
            </p:cNvPr>
            <p:cNvSpPr/>
            <p:nvPr/>
          </p:nvSpPr>
          <p:spPr>
            <a:xfrm>
              <a:off x="1713134" y="3141619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F3357D16-ACD3-3544-96FC-931F42C356FD}"/>
                </a:ext>
              </a:extLst>
            </p:cNvPr>
            <p:cNvSpPr/>
            <p:nvPr/>
          </p:nvSpPr>
          <p:spPr>
            <a:xfrm>
              <a:off x="2277776" y="3141619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D1BD1605-EF3C-8E4B-B67E-F7106376BC34}"/>
                </a:ext>
              </a:extLst>
            </p:cNvPr>
            <p:cNvSpPr/>
            <p:nvPr/>
          </p:nvSpPr>
          <p:spPr>
            <a:xfrm>
              <a:off x="2842418" y="3141619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92D043EC-304E-4249-8B31-319D58B99E40}"/>
                </a:ext>
              </a:extLst>
            </p:cNvPr>
            <p:cNvSpPr/>
            <p:nvPr/>
          </p:nvSpPr>
          <p:spPr>
            <a:xfrm>
              <a:off x="1148492" y="3606963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71467255-F300-5942-9DA5-116213D9FBD4}"/>
                </a:ext>
              </a:extLst>
            </p:cNvPr>
            <p:cNvSpPr/>
            <p:nvPr/>
          </p:nvSpPr>
          <p:spPr>
            <a:xfrm>
              <a:off x="1713134" y="3606963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412CDBA7-F5E8-C24B-985D-6A747394EB75}"/>
                </a:ext>
              </a:extLst>
            </p:cNvPr>
            <p:cNvSpPr/>
            <p:nvPr/>
          </p:nvSpPr>
          <p:spPr>
            <a:xfrm>
              <a:off x="2277776" y="3606963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B5A6B58B-6586-564E-9E9A-1E65968D655C}"/>
                </a:ext>
              </a:extLst>
            </p:cNvPr>
            <p:cNvSpPr/>
            <p:nvPr/>
          </p:nvSpPr>
          <p:spPr>
            <a:xfrm>
              <a:off x="2842418" y="3606963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891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A45AB3-D1EC-E14C-88A7-6CD344BD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 </a:t>
            </a:r>
            <a:r>
              <a:rPr lang="en-KR">
                <a:highlight>
                  <a:srgbClr val="FFFF00"/>
                </a:highlight>
              </a:rPr>
              <a:t>in CCD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BC76C8-E321-5244-9716-53D489A29B20}"/>
              </a:ext>
            </a:extLst>
          </p:cNvPr>
          <p:cNvGrpSpPr/>
          <p:nvPr/>
        </p:nvGrpSpPr>
        <p:grpSpPr>
          <a:xfrm>
            <a:off x="1074495" y="2787014"/>
            <a:ext cx="3281097" cy="3374774"/>
            <a:chOff x="1074495" y="2787014"/>
            <a:chExt cx="3281097" cy="337477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6D2069B-85CB-4742-9C9A-E8347AE9DCA9}"/>
                </a:ext>
              </a:extLst>
            </p:cNvPr>
            <p:cNvSpPr/>
            <p:nvPr/>
          </p:nvSpPr>
          <p:spPr>
            <a:xfrm>
              <a:off x="1086928" y="2788934"/>
              <a:ext cx="2113472" cy="33616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BA19777D-14FD-2848-BA58-B17760C53A96}"/>
                </a:ext>
              </a:extLst>
            </p:cNvPr>
            <p:cNvSpPr txBox="1"/>
            <p:nvPr/>
          </p:nvSpPr>
          <p:spPr>
            <a:xfrm>
              <a:off x="3200400" y="5792456"/>
              <a:ext cx="941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>
                  <a:solidFill>
                    <a:schemeClr val="accent2"/>
                  </a:solidFill>
                </a:rPr>
                <a:t>P-type</a:t>
              </a: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4229BE6-0C73-304B-9D2B-CA14EED56A7A}"/>
                </a:ext>
              </a:extLst>
            </p:cNvPr>
            <p:cNvCxnSpPr>
              <a:cxnSpLocks/>
              <a:stCxn id="97" idx="3"/>
              <a:endCxn id="97" idx="1"/>
            </p:cNvCxnSpPr>
            <p:nvPr/>
          </p:nvCxnSpPr>
          <p:spPr>
            <a:xfrm flipH="1">
              <a:off x="1086928" y="4469784"/>
              <a:ext cx="2113472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375DB06E-3FB8-9842-A37B-2CBABF155298}"/>
                </a:ext>
              </a:extLst>
            </p:cNvPr>
            <p:cNvSpPr txBox="1"/>
            <p:nvPr/>
          </p:nvSpPr>
          <p:spPr>
            <a:xfrm>
              <a:off x="3200400" y="2787014"/>
              <a:ext cx="1155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>
                  <a:solidFill>
                    <a:srgbClr val="FFC000"/>
                  </a:solidFill>
                </a:rPr>
                <a:t>N-type</a:t>
              </a: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98FA7B1-8DC1-C64B-BB87-68A643AF14B9}"/>
                </a:ext>
              </a:extLst>
            </p:cNvPr>
            <p:cNvCxnSpPr>
              <a:cxnSpLocks/>
            </p:cNvCxnSpPr>
            <p:nvPr/>
          </p:nvCxnSpPr>
          <p:spPr>
            <a:xfrm>
              <a:off x="1086928" y="4119834"/>
              <a:ext cx="2125905" cy="0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B910AF9-5CE8-E546-8FCA-0CDD62288853}"/>
                </a:ext>
              </a:extLst>
            </p:cNvPr>
            <p:cNvCxnSpPr>
              <a:cxnSpLocks/>
            </p:cNvCxnSpPr>
            <p:nvPr/>
          </p:nvCxnSpPr>
          <p:spPr>
            <a:xfrm>
              <a:off x="1074495" y="4818271"/>
              <a:ext cx="2125905" cy="0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DA535C3-FF25-014C-AACC-730B04234969}"/>
                </a:ext>
              </a:extLst>
            </p:cNvPr>
            <p:cNvSpPr/>
            <p:nvPr/>
          </p:nvSpPr>
          <p:spPr>
            <a:xfrm>
              <a:off x="1822100" y="5139119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9E7DA2E1-15D5-F74A-99E2-D740477059A9}"/>
                </a:ext>
              </a:extLst>
            </p:cNvPr>
            <p:cNvSpPr/>
            <p:nvPr/>
          </p:nvSpPr>
          <p:spPr>
            <a:xfrm>
              <a:off x="2389028" y="5139119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80421CF-D61C-154C-9C73-77E83741D3B9}"/>
                </a:ext>
              </a:extLst>
            </p:cNvPr>
            <p:cNvSpPr/>
            <p:nvPr/>
          </p:nvSpPr>
          <p:spPr>
            <a:xfrm>
              <a:off x="2953670" y="5139119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08C347A5-3F7F-2641-B9CA-B9EB66436424}"/>
                </a:ext>
              </a:extLst>
            </p:cNvPr>
            <p:cNvSpPr/>
            <p:nvPr/>
          </p:nvSpPr>
          <p:spPr>
            <a:xfrm>
              <a:off x="1822100" y="5604463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D5031A63-A955-034E-B55C-D2854ABC4F85}"/>
                </a:ext>
              </a:extLst>
            </p:cNvPr>
            <p:cNvSpPr/>
            <p:nvPr/>
          </p:nvSpPr>
          <p:spPr>
            <a:xfrm>
              <a:off x="2389028" y="5604463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722B905-EA20-6743-909C-E975794C6CA0}"/>
                </a:ext>
              </a:extLst>
            </p:cNvPr>
            <p:cNvSpPr/>
            <p:nvPr/>
          </p:nvSpPr>
          <p:spPr>
            <a:xfrm>
              <a:off x="2953670" y="5604463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8C5C868-3FB3-A844-96C1-D8F55260277D}"/>
                </a:ext>
              </a:extLst>
            </p:cNvPr>
            <p:cNvSpPr/>
            <p:nvPr/>
          </p:nvSpPr>
          <p:spPr>
            <a:xfrm>
              <a:off x="1252886" y="5139119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69C52331-C7DD-3E45-8D12-848B5EE0ED07}"/>
                </a:ext>
              </a:extLst>
            </p:cNvPr>
            <p:cNvSpPr/>
            <p:nvPr/>
          </p:nvSpPr>
          <p:spPr>
            <a:xfrm>
              <a:off x="1252886" y="5604463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B1A1890B-ED86-9F44-986C-19F0BDA8CB24}"/>
                </a:ext>
              </a:extLst>
            </p:cNvPr>
            <p:cNvSpPr/>
            <p:nvPr/>
          </p:nvSpPr>
          <p:spPr>
            <a:xfrm>
              <a:off x="1710848" y="5296429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5E9E181A-258E-0441-A22F-B43FF13B7681}"/>
                </a:ext>
              </a:extLst>
            </p:cNvPr>
            <p:cNvSpPr/>
            <p:nvPr/>
          </p:nvSpPr>
          <p:spPr>
            <a:xfrm>
              <a:off x="2277776" y="5296429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814623E3-3141-7243-9E06-73DECBCF8431}"/>
                </a:ext>
              </a:extLst>
            </p:cNvPr>
            <p:cNvSpPr/>
            <p:nvPr/>
          </p:nvSpPr>
          <p:spPr>
            <a:xfrm>
              <a:off x="2842418" y="5296429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0284995D-B91A-BF47-BDEE-44296A4592EE}"/>
                </a:ext>
              </a:extLst>
            </p:cNvPr>
            <p:cNvSpPr/>
            <p:nvPr/>
          </p:nvSpPr>
          <p:spPr>
            <a:xfrm>
              <a:off x="1710848" y="5761773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4687DA03-4861-B645-AB2B-4B7136CE6993}"/>
                </a:ext>
              </a:extLst>
            </p:cNvPr>
            <p:cNvSpPr/>
            <p:nvPr/>
          </p:nvSpPr>
          <p:spPr>
            <a:xfrm>
              <a:off x="2277776" y="5761773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B11E80E8-0256-AE47-B6C4-4D394B9126CE}"/>
                </a:ext>
              </a:extLst>
            </p:cNvPr>
            <p:cNvSpPr/>
            <p:nvPr/>
          </p:nvSpPr>
          <p:spPr>
            <a:xfrm>
              <a:off x="2842418" y="5761773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D7A03287-054C-8142-9570-F2C5F9C1B1DF}"/>
                </a:ext>
              </a:extLst>
            </p:cNvPr>
            <p:cNvSpPr/>
            <p:nvPr/>
          </p:nvSpPr>
          <p:spPr>
            <a:xfrm>
              <a:off x="1141634" y="5296429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21A35965-F2A8-BA42-BB98-7CEA6F77D800}"/>
                </a:ext>
              </a:extLst>
            </p:cNvPr>
            <p:cNvSpPr/>
            <p:nvPr/>
          </p:nvSpPr>
          <p:spPr>
            <a:xfrm>
              <a:off x="1141634" y="5761773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DB837D9C-4947-604D-95AA-4702DFC59980}"/>
                </a:ext>
              </a:extLst>
            </p:cNvPr>
            <p:cNvSpPr/>
            <p:nvPr/>
          </p:nvSpPr>
          <p:spPr>
            <a:xfrm>
              <a:off x="1255170" y="3000025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8B579A66-3F58-154D-86DB-DFB73D14CE2B}"/>
                </a:ext>
              </a:extLst>
            </p:cNvPr>
            <p:cNvSpPr/>
            <p:nvPr/>
          </p:nvSpPr>
          <p:spPr>
            <a:xfrm>
              <a:off x="1250598" y="3467941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062F653D-5A35-004C-8785-F23723367ED2}"/>
                </a:ext>
              </a:extLst>
            </p:cNvPr>
            <p:cNvSpPr/>
            <p:nvPr/>
          </p:nvSpPr>
          <p:spPr>
            <a:xfrm>
              <a:off x="1819812" y="3000025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0FC720C8-F7F8-054C-A9D8-EF42FD1CEEC1}"/>
                </a:ext>
              </a:extLst>
            </p:cNvPr>
            <p:cNvSpPr/>
            <p:nvPr/>
          </p:nvSpPr>
          <p:spPr>
            <a:xfrm>
              <a:off x="1815240" y="3467941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B7DEB296-9610-0548-AF99-15C292DB6324}"/>
                </a:ext>
              </a:extLst>
            </p:cNvPr>
            <p:cNvSpPr/>
            <p:nvPr/>
          </p:nvSpPr>
          <p:spPr>
            <a:xfrm>
              <a:off x="2391312" y="3000025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C70199AB-B135-274B-A331-457ED4707637}"/>
                </a:ext>
              </a:extLst>
            </p:cNvPr>
            <p:cNvSpPr/>
            <p:nvPr/>
          </p:nvSpPr>
          <p:spPr>
            <a:xfrm>
              <a:off x="2386740" y="3467941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66EC0005-9B40-E74F-910F-351316094DC7}"/>
                </a:ext>
              </a:extLst>
            </p:cNvPr>
            <p:cNvSpPr/>
            <p:nvPr/>
          </p:nvSpPr>
          <p:spPr>
            <a:xfrm>
              <a:off x="2955954" y="3000025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697416D-E9E8-2B45-B1BA-DF46BDDED583}"/>
                </a:ext>
              </a:extLst>
            </p:cNvPr>
            <p:cNvSpPr/>
            <p:nvPr/>
          </p:nvSpPr>
          <p:spPr>
            <a:xfrm>
              <a:off x="2951382" y="3467941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EAD8AA71-DF2D-3E4D-88E6-426C9A43399E}"/>
                </a:ext>
              </a:extLst>
            </p:cNvPr>
            <p:cNvSpPr/>
            <p:nvPr/>
          </p:nvSpPr>
          <p:spPr>
            <a:xfrm>
              <a:off x="1148492" y="3141619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80B1AD19-CF3D-4949-AB44-8795874F849F}"/>
                </a:ext>
              </a:extLst>
            </p:cNvPr>
            <p:cNvSpPr/>
            <p:nvPr/>
          </p:nvSpPr>
          <p:spPr>
            <a:xfrm>
              <a:off x="1713134" y="3141619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2F60F158-5F20-5547-BDFF-168F5025E8E9}"/>
                </a:ext>
              </a:extLst>
            </p:cNvPr>
            <p:cNvSpPr/>
            <p:nvPr/>
          </p:nvSpPr>
          <p:spPr>
            <a:xfrm>
              <a:off x="2277776" y="3141619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D3AF2061-63D4-B34D-936F-D291351662BC}"/>
                </a:ext>
              </a:extLst>
            </p:cNvPr>
            <p:cNvSpPr/>
            <p:nvPr/>
          </p:nvSpPr>
          <p:spPr>
            <a:xfrm>
              <a:off x="2842418" y="3141619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C138B224-61DB-C443-8849-E03960E7D7D7}"/>
                </a:ext>
              </a:extLst>
            </p:cNvPr>
            <p:cNvSpPr/>
            <p:nvPr/>
          </p:nvSpPr>
          <p:spPr>
            <a:xfrm>
              <a:off x="1148492" y="3606963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C74FEAEE-65F2-6449-AF22-8EBDCF0D45EE}"/>
                </a:ext>
              </a:extLst>
            </p:cNvPr>
            <p:cNvSpPr/>
            <p:nvPr/>
          </p:nvSpPr>
          <p:spPr>
            <a:xfrm>
              <a:off x="1713134" y="3606963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5AE5F50F-3548-D244-8318-A2B0D4D1FD8A}"/>
                </a:ext>
              </a:extLst>
            </p:cNvPr>
            <p:cNvSpPr/>
            <p:nvPr/>
          </p:nvSpPr>
          <p:spPr>
            <a:xfrm>
              <a:off x="2277776" y="3606963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B088E774-8679-ED44-AF77-B783E5EF1E18}"/>
                </a:ext>
              </a:extLst>
            </p:cNvPr>
            <p:cNvSpPr/>
            <p:nvPr/>
          </p:nvSpPr>
          <p:spPr>
            <a:xfrm>
              <a:off x="2842418" y="3606963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7DF7A71-6E56-8F4C-8752-99F2754CF936}"/>
              </a:ext>
            </a:extLst>
          </p:cNvPr>
          <p:cNvGrpSpPr/>
          <p:nvPr/>
        </p:nvGrpSpPr>
        <p:grpSpPr>
          <a:xfrm rot="16200000">
            <a:off x="1165598" y="635508"/>
            <a:ext cx="1902500" cy="2279912"/>
            <a:chOff x="7964263" y="1885042"/>
            <a:chExt cx="1902500" cy="227991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6CA1DB5-90EB-7B4A-915C-5308790BFE3F}"/>
                </a:ext>
              </a:extLst>
            </p:cNvPr>
            <p:cNvSpPr txBox="1"/>
            <p:nvPr/>
          </p:nvSpPr>
          <p:spPr>
            <a:xfrm>
              <a:off x="9170676" y="2399746"/>
              <a:ext cx="6960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3600" b="1"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C2F12ED-799D-C64B-B2AA-AF1291D3C3C1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rot="5400000" flipV="1">
              <a:off x="9477497" y="2676185"/>
              <a:ext cx="1" cy="75554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CE089E-DA20-8F45-92D2-1CFFC49D0210}"/>
                </a:ext>
              </a:extLst>
            </p:cNvPr>
            <p:cNvSpPr/>
            <p:nvPr/>
          </p:nvSpPr>
          <p:spPr>
            <a:xfrm>
              <a:off x="8862141" y="1942962"/>
              <a:ext cx="237583" cy="2221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D41CFF-B2D3-4940-8E82-74FAEFA87702}"/>
                </a:ext>
              </a:extLst>
            </p:cNvPr>
            <p:cNvSpPr txBox="1"/>
            <p:nvPr/>
          </p:nvSpPr>
          <p:spPr>
            <a:xfrm rot="5400000">
              <a:off x="8612845" y="2080616"/>
              <a:ext cx="760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Metal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F90768-873C-0945-9BF4-18BAD048EF89}"/>
                </a:ext>
              </a:extLst>
            </p:cNvPr>
            <p:cNvSpPr/>
            <p:nvPr/>
          </p:nvSpPr>
          <p:spPr>
            <a:xfrm>
              <a:off x="7964263" y="1937321"/>
              <a:ext cx="790436" cy="2221992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D104C3F-A90D-D245-944C-87E483045C40}"/>
              </a:ext>
            </a:extLst>
          </p:cNvPr>
          <p:cNvGrpSpPr/>
          <p:nvPr/>
        </p:nvGrpSpPr>
        <p:grpSpPr>
          <a:xfrm rot="16200000">
            <a:off x="1828553" y="6128942"/>
            <a:ext cx="611415" cy="654796"/>
            <a:chOff x="161334" y="2722912"/>
            <a:chExt cx="611415" cy="654796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1CE1508-999C-A341-993E-7F571F656586}"/>
                </a:ext>
              </a:extLst>
            </p:cNvPr>
            <p:cNvCxnSpPr>
              <a:cxnSpLocks/>
              <a:endCxn id="97" idx="2"/>
            </p:cNvCxnSpPr>
            <p:nvPr/>
          </p:nvCxnSpPr>
          <p:spPr>
            <a:xfrm rot="5400000" flipH="1" flipV="1">
              <a:off x="566878" y="2853844"/>
              <a:ext cx="1" cy="411741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A594C8-74BE-184A-BF51-AFF05406462F}"/>
                </a:ext>
              </a:extLst>
            </p:cNvPr>
            <p:cNvCxnSpPr/>
            <p:nvPr/>
          </p:nvCxnSpPr>
          <p:spPr>
            <a:xfrm>
              <a:off x="361008" y="2722912"/>
              <a:ext cx="0" cy="654796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545BFB5-8E11-BC46-B620-E5F840B4AA8B}"/>
                </a:ext>
              </a:extLst>
            </p:cNvPr>
            <p:cNvCxnSpPr>
              <a:cxnSpLocks/>
            </p:cNvCxnSpPr>
            <p:nvPr/>
          </p:nvCxnSpPr>
          <p:spPr>
            <a:xfrm>
              <a:off x="257376" y="2842361"/>
              <a:ext cx="0" cy="42526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410B519-1FBD-6F47-AE79-73D9CB1FEDE8}"/>
                </a:ext>
              </a:extLst>
            </p:cNvPr>
            <p:cNvCxnSpPr>
              <a:cxnSpLocks/>
            </p:cNvCxnSpPr>
            <p:nvPr/>
          </p:nvCxnSpPr>
          <p:spPr>
            <a:xfrm>
              <a:off x="161334" y="2980551"/>
              <a:ext cx="0" cy="16634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819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A45AB3-D1EC-E14C-88A7-6CD344BD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 </a:t>
            </a:r>
            <a:r>
              <a:rPr lang="en-KR">
                <a:highlight>
                  <a:srgbClr val="FFFF00"/>
                </a:highlight>
              </a:rPr>
              <a:t>in CCD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BC76C8-E321-5244-9716-53D489A29B20}"/>
              </a:ext>
            </a:extLst>
          </p:cNvPr>
          <p:cNvGrpSpPr/>
          <p:nvPr/>
        </p:nvGrpSpPr>
        <p:grpSpPr>
          <a:xfrm>
            <a:off x="1074495" y="2787014"/>
            <a:ext cx="3281097" cy="3374774"/>
            <a:chOff x="1074495" y="2787014"/>
            <a:chExt cx="3281097" cy="337477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6D2069B-85CB-4742-9C9A-E8347AE9DCA9}"/>
                </a:ext>
              </a:extLst>
            </p:cNvPr>
            <p:cNvSpPr/>
            <p:nvPr/>
          </p:nvSpPr>
          <p:spPr>
            <a:xfrm>
              <a:off x="1086928" y="2788934"/>
              <a:ext cx="2113472" cy="33616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BA19777D-14FD-2848-BA58-B17760C53A96}"/>
                </a:ext>
              </a:extLst>
            </p:cNvPr>
            <p:cNvSpPr txBox="1"/>
            <p:nvPr/>
          </p:nvSpPr>
          <p:spPr>
            <a:xfrm>
              <a:off x="3200400" y="5792456"/>
              <a:ext cx="941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>
                  <a:solidFill>
                    <a:schemeClr val="accent2"/>
                  </a:solidFill>
                </a:rPr>
                <a:t>P-type</a:t>
              </a: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4229BE6-0C73-304B-9D2B-CA14EED56A7A}"/>
                </a:ext>
              </a:extLst>
            </p:cNvPr>
            <p:cNvCxnSpPr>
              <a:cxnSpLocks/>
              <a:stCxn id="97" idx="3"/>
              <a:endCxn id="97" idx="1"/>
            </p:cNvCxnSpPr>
            <p:nvPr/>
          </p:nvCxnSpPr>
          <p:spPr>
            <a:xfrm flipH="1">
              <a:off x="1086928" y="4469784"/>
              <a:ext cx="2113472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375DB06E-3FB8-9842-A37B-2CBABF155298}"/>
                </a:ext>
              </a:extLst>
            </p:cNvPr>
            <p:cNvSpPr txBox="1"/>
            <p:nvPr/>
          </p:nvSpPr>
          <p:spPr>
            <a:xfrm>
              <a:off x="3200400" y="2787014"/>
              <a:ext cx="1155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>
                  <a:solidFill>
                    <a:srgbClr val="FFC000"/>
                  </a:solidFill>
                </a:rPr>
                <a:t>N-type</a:t>
              </a: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98FA7B1-8DC1-C64B-BB87-68A643AF14B9}"/>
                </a:ext>
              </a:extLst>
            </p:cNvPr>
            <p:cNvCxnSpPr>
              <a:cxnSpLocks/>
            </p:cNvCxnSpPr>
            <p:nvPr/>
          </p:nvCxnSpPr>
          <p:spPr>
            <a:xfrm>
              <a:off x="1086928" y="4119834"/>
              <a:ext cx="2125905" cy="0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B910AF9-5CE8-E546-8FCA-0CDD62288853}"/>
                </a:ext>
              </a:extLst>
            </p:cNvPr>
            <p:cNvCxnSpPr>
              <a:cxnSpLocks/>
            </p:cNvCxnSpPr>
            <p:nvPr/>
          </p:nvCxnSpPr>
          <p:spPr>
            <a:xfrm>
              <a:off x="1074495" y="4818271"/>
              <a:ext cx="2125905" cy="0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DA535C3-FF25-014C-AACC-730B04234969}"/>
                </a:ext>
              </a:extLst>
            </p:cNvPr>
            <p:cNvSpPr/>
            <p:nvPr/>
          </p:nvSpPr>
          <p:spPr>
            <a:xfrm>
              <a:off x="1822100" y="5139119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9E7DA2E1-15D5-F74A-99E2-D740477059A9}"/>
                </a:ext>
              </a:extLst>
            </p:cNvPr>
            <p:cNvSpPr/>
            <p:nvPr/>
          </p:nvSpPr>
          <p:spPr>
            <a:xfrm>
              <a:off x="2389028" y="5139119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80421CF-D61C-154C-9C73-77E83741D3B9}"/>
                </a:ext>
              </a:extLst>
            </p:cNvPr>
            <p:cNvSpPr/>
            <p:nvPr/>
          </p:nvSpPr>
          <p:spPr>
            <a:xfrm>
              <a:off x="2953670" y="5139119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08C347A5-3F7F-2641-B9CA-B9EB66436424}"/>
                </a:ext>
              </a:extLst>
            </p:cNvPr>
            <p:cNvSpPr/>
            <p:nvPr/>
          </p:nvSpPr>
          <p:spPr>
            <a:xfrm>
              <a:off x="1822100" y="5604463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D5031A63-A955-034E-B55C-D2854ABC4F85}"/>
                </a:ext>
              </a:extLst>
            </p:cNvPr>
            <p:cNvSpPr/>
            <p:nvPr/>
          </p:nvSpPr>
          <p:spPr>
            <a:xfrm>
              <a:off x="2389028" y="5604463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722B905-EA20-6743-909C-E975794C6CA0}"/>
                </a:ext>
              </a:extLst>
            </p:cNvPr>
            <p:cNvSpPr/>
            <p:nvPr/>
          </p:nvSpPr>
          <p:spPr>
            <a:xfrm>
              <a:off x="2953670" y="5604463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8C5C868-3FB3-A844-96C1-D8F55260277D}"/>
                </a:ext>
              </a:extLst>
            </p:cNvPr>
            <p:cNvSpPr/>
            <p:nvPr/>
          </p:nvSpPr>
          <p:spPr>
            <a:xfrm>
              <a:off x="1252886" y="5139119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69C52331-C7DD-3E45-8D12-848B5EE0ED07}"/>
                </a:ext>
              </a:extLst>
            </p:cNvPr>
            <p:cNvSpPr/>
            <p:nvPr/>
          </p:nvSpPr>
          <p:spPr>
            <a:xfrm>
              <a:off x="1252886" y="5604463"/>
              <a:ext cx="192024" cy="1920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200">
                <a:solidFill>
                  <a:schemeClr val="tx1"/>
                </a:solidFill>
              </a:endParaRP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B1A1890B-ED86-9F44-986C-19F0BDA8CB24}"/>
                </a:ext>
              </a:extLst>
            </p:cNvPr>
            <p:cNvSpPr/>
            <p:nvPr/>
          </p:nvSpPr>
          <p:spPr>
            <a:xfrm>
              <a:off x="1710848" y="5296429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5E9E181A-258E-0441-A22F-B43FF13B7681}"/>
                </a:ext>
              </a:extLst>
            </p:cNvPr>
            <p:cNvSpPr/>
            <p:nvPr/>
          </p:nvSpPr>
          <p:spPr>
            <a:xfrm>
              <a:off x="2277776" y="5296429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814623E3-3141-7243-9E06-73DECBCF8431}"/>
                </a:ext>
              </a:extLst>
            </p:cNvPr>
            <p:cNvSpPr/>
            <p:nvPr/>
          </p:nvSpPr>
          <p:spPr>
            <a:xfrm>
              <a:off x="2842418" y="5296429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0284995D-B91A-BF47-BDEE-44296A4592EE}"/>
                </a:ext>
              </a:extLst>
            </p:cNvPr>
            <p:cNvSpPr/>
            <p:nvPr/>
          </p:nvSpPr>
          <p:spPr>
            <a:xfrm>
              <a:off x="1710848" y="5761773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4687DA03-4861-B645-AB2B-4B7136CE6993}"/>
                </a:ext>
              </a:extLst>
            </p:cNvPr>
            <p:cNvSpPr/>
            <p:nvPr/>
          </p:nvSpPr>
          <p:spPr>
            <a:xfrm>
              <a:off x="2277776" y="5761773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B11E80E8-0256-AE47-B6C4-4D394B9126CE}"/>
                </a:ext>
              </a:extLst>
            </p:cNvPr>
            <p:cNvSpPr/>
            <p:nvPr/>
          </p:nvSpPr>
          <p:spPr>
            <a:xfrm>
              <a:off x="2842418" y="5761773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D7A03287-054C-8142-9570-F2C5F9C1B1DF}"/>
                </a:ext>
              </a:extLst>
            </p:cNvPr>
            <p:cNvSpPr/>
            <p:nvPr/>
          </p:nvSpPr>
          <p:spPr>
            <a:xfrm>
              <a:off x="1141634" y="5296429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21A35965-F2A8-BA42-BB98-7CEA6F77D800}"/>
                </a:ext>
              </a:extLst>
            </p:cNvPr>
            <p:cNvSpPr/>
            <p:nvPr/>
          </p:nvSpPr>
          <p:spPr>
            <a:xfrm>
              <a:off x="1141634" y="5761773"/>
              <a:ext cx="192024" cy="192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DB837D9C-4947-604D-95AA-4702DFC59980}"/>
                </a:ext>
              </a:extLst>
            </p:cNvPr>
            <p:cNvSpPr/>
            <p:nvPr/>
          </p:nvSpPr>
          <p:spPr>
            <a:xfrm>
              <a:off x="1255170" y="3000025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8B579A66-3F58-154D-86DB-DFB73D14CE2B}"/>
                </a:ext>
              </a:extLst>
            </p:cNvPr>
            <p:cNvSpPr/>
            <p:nvPr/>
          </p:nvSpPr>
          <p:spPr>
            <a:xfrm>
              <a:off x="1250598" y="3467941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062F653D-5A35-004C-8785-F23723367ED2}"/>
                </a:ext>
              </a:extLst>
            </p:cNvPr>
            <p:cNvSpPr/>
            <p:nvPr/>
          </p:nvSpPr>
          <p:spPr>
            <a:xfrm>
              <a:off x="1819812" y="3000025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0FC720C8-F7F8-054C-A9D8-EF42FD1CEEC1}"/>
                </a:ext>
              </a:extLst>
            </p:cNvPr>
            <p:cNvSpPr/>
            <p:nvPr/>
          </p:nvSpPr>
          <p:spPr>
            <a:xfrm>
              <a:off x="1815240" y="3467941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B7DEB296-9610-0548-AF99-15C292DB6324}"/>
                </a:ext>
              </a:extLst>
            </p:cNvPr>
            <p:cNvSpPr/>
            <p:nvPr/>
          </p:nvSpPr>
          <p:spPr>
            <a:xfrm>
              <a:off x="2391312" y="3000025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C70199AB-B135-274B-A331-457ED4707637}"/>
                </a:ext>
              </a:extLst>
            </p:cNvPr>
            <p:cNvSpPr/>
            <p:nvPr/>
          </p:nvSpPr>
          <p:spPr>
            <a:xfrm>
              <a:off x="2386740" y="3467941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66EC0005-9B40-E74F-910F-351316094DC7}"/>
                </a:ext>
              </a:extLst>
            </p:cNvPr>
            <p:cNvSpPr/>
            <p:nvPr/>
          </p:nvSpPr>
          <p:spPr>
            <a:xfrm>
              <a:off x="2955954" y="3000025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697416D-E9E8-2B45-B1BA-DF46BDDED583}"/>
                </a:ext>
              </a:extLst>
            </p:cNvPr>
            <p:cNvSpPr/>
            <p:nvPr/>
          </p:nvSpPr>
          <p:spPr>
            <a:xfrm>
              <a:off x="2951382" y="3467941"/>
              <a:ext cx="192024" cy="19202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EAD8AA71-DF2D-3E4D-88E6-426C9A43399E}"/>
                </a:ext>
              </a:extLst>
            </p:cNvPr>
            <p:cNvSpPr/>
            <p:nvPr/>
          </p:nvSpPr>
          <p:spPr>
            <a:xfrm>
              <a:off x="1148492" y="3141619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80B1AD19-CF3D-4949-AB44-8795874F849F}"/>
                </a:ext>
              </a:extLst>
            </p:cNvPr>
            <p:cNvSpPr/>
            <p:nvPr/>
          </p:nvSpPr>
          <p:spPr>
            <a:xfrm>
              <a:off x="1713134" y="3141619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2F60F158-5F20-5547-BDFF-168F5025E8E9}"/>
                </a:ext>
              </a:extLst>
            </p:cNvPr>
            <p:cNvSpPr/>
            <p:nvPr/>
          </p:nvSpPr>
          <p:spPr>
            <a:xfrm>
              <a:off x="2277776" y="3141619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D3AF2061-63D4-B34D-936F-D291351662BC}"/>
                </a:ext>
              </a:extLst>
            </p:cNvPr>
            <p:cNvSpPr/>
            <p:nvPr/>
          </p:nvSpPr>
          <p:spPr>
            <a:xfrm>
              <a:off x="2842418" y="3141619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C138B224-61DB-C443-8849-E03960E7D7D7}"/>
                </a:ext>
              </a:extLst>
            </p:cNvPr>
            <p:cNvSpPr/>
            <p:nvPr/>
          </p:nvSpPr>
          <p:spPr>
            <a:xfrm>
              <a:off x="1148492" y="3606963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C74FEAEE-65F2-6449-AF22-8EBDCF0D45EE}"/>
                </a:ext>
              </a:extLst>
            </p:cNvPr>
            <p:cNvSpPr/>
            <p:nvPr/>
          </p:nvSpPr>
          <p:spPr>
            <a:xfrm>
              <a:off x="1713134" y="3606963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5AE5F50F-3548-D244-8318-A2B0D4D1FD8A}"/>
                </a:ext>
              </a:extLst>
            </p:cNvPr>
            <p:cNvSpPr/>
            <p:nvPr/>
          </p:nvSpPr>
          <p:spPr>
            <a:xfrm>
              <a:off x="2277776" y="3606963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B088E774-8679-ED44-AF77-B783E5EF1E18}"/>
                </a:ext>
              </a:extLst>
            </p:cNvPr>
            <p:cNvSpPr/>
            <p:nvPr/>
          </p:nvSpPr>
          <p:spPr>
            <a:xfrm>
              <a:off x="2842418" y="3606963"/>
              <a:ext cx="192024" cy="1920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1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7DF7A71-6E56-8F4C-8752-99F2754CF936}"/>
              </a:ext>
            </a:extLst>
          </p:cNvPr>
          <p:cNvGrpSpPr/>
          <p:nvPr/>
        </p:nvGrpSpPr>
        <p:grpSpPr>
          <a:xfrm rot="16200000">
            <a:off x="836456" y="378599"/>
            <a:ext cx="1974733" cy="2865963"/>
            <a:chOff x="7892030" y="1298991"/>
            <a:chExt cx="1974733" cy="28659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6CA1DB5-90EB-7B4A-915C-5308790BFE3F}"/>
                </a:ext>
              </a:extLst>
            </p:cNvPr>
            <p:cNvSpPr txBox="1"/>
            <p:nvPr/>
          </p:nvSpPr>
          <p:spPr>
            <a:xfrm>
              <a:off x="9170676" y="2399746"/>
              <a:ext cx="6960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3600" b="1"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C2F12ED-799D-C64B-B2AA-AF1291D3C3C1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rot="5400000" flipV="1">
              <a:off x="9477497" y="2676185"/>
              <a:ext cx="1" cy="75554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CE089E-DA20-8F45-92D2-1CFFC49D0210}"/>
                </a:ext>
              </a:extLst>
            </p:cNvPr>
            <p:cNvSpPr/>
            <p:nvPr/>
          </p:nvSpPr>
          <p:spPr>
            <a:xfrm>
              <a:off x="8862141" y="1942962"/>
              <a:ext cx="237583" cy="2221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D41CFF-B2D3-4940-8E82-74FAEFA87702}"/>
                </a:ext>
              </a:extLst>
            </p:cNvPr>
            <p:cNvSpPr txBox="1"/>
            <p:nvPr/>
          </p:nvSpPr>
          <p:spPr>
            <a:xfrm rot="5400000">
              <a:off x="8612845" y="2080616"/>
              <a:ext cx="760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Metal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F90768-873C-0945-9BF4-18BAD048EF89}"/>
                </a:ext>
              </a:extLst>
            </p:cNvPr>
            <p:cNvSpPr/>
            <p:nvPr/>
          </p:nvSpPr>
          <p:spPr>
            <a:xfrm>
              <a:off x="7964263" y="1937321"/>
              <a:ext cx="790436" cy="2221992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A43E917-AF68-8A48-A412-902CE8A729D3}"/>
                </a:ext>
              </a:extLst>
            </p:cNvPr>
            <p:cNvSpPr txBox="1"/>
            <p:nvPr/>
          </p:nvSpPr>
          <p:spPr>
            <a:xfrm rot="5400000">
              <a:off x="8339854" y="1323869"/>
              <a:ext cx="6960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3600" b="1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E1A8D97-2403-764A-A12A-17E22E0CA8C4}"/>
                </a:ext>
              </a:extLst>
            </p:cNvPr>
            <p:cNvSpPr txBox="1"/>
            <p:nvPr/>
          </p:nvSpPr>
          <p:spPr>
            <a:xfrm rot="5400000">
              <a:off x="7867152" y="1323869"/>
              <a:ext cx="6960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3600" b="1"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D104C3F-A90D-D245-944C-87E483045C40}"/>
              </a:ext>
            </a:extLst>
          </p:cNvPr>
          <p:cNvGrpSpPr/>
          <p:nvPr/>
        </p:nvGrpSpPr>
        <p:grpSpPr>
          <a:xfrm rot="16200000">
            <a:off x="1828553" y="6128942"/>
            <a:ext cx="611415" cy="654796"/>
            <a:chOff x="161334" y="2722912"/>
            <a:chExt cx="611415" cy="654796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1CE1508-999C-A341-993E-7F571F656586}"/>
                </a:ext>
              </a:extLst>
            </p:cNvPr>
            <p:cNvCxnSpPr>
              <a:cxnSpLocks/>
              <a:endCxn id="97" idx="2"/>
            </p:cNvCxnSpPr>
            <p:nvPr/>
          </p:nvCxnSpPr>
          <p:spPr>
            <a:xfrm rot="5400000" flipH="1" flipV="1">
              <a:off x="566878" y="2853844"/>
              <a:ext cx="1" cy="411741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A594C8-74BE-184A-BF51-AFF05406462F}"/>
                </a:ext>
              </a:extLst>
            </p:cNvPr>
            <p:cNvCxnSpPr/>
            <p:nvPr/>
          </p:nvCxnSpPr>
          <p:spPr>
            <a:xfrm>
              <a:off x="361008" y="2722912"/>
              <a:ext cx="0" cy="654796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545BFB5-8E11-BC46-B620-E5F840B4AA8B}"/>
                </a:ext>
              </a:extLst>
            </p:cNvPr>
            <p:cNvCxnSpPr>
              <a:cxnSpLocks/>
            </p:cNvCxnSpPr>
            <p:nvPr/>
          </p:nvCxnSpPr>
          <p:spPr>
            <a:xfrm>
              <a:off x="257376" y="2842361"/>
              <a:ext cx="0" cy="42526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410B519-1FBD-6F47-AE79-73D9CB1FEDE8}"/>
                </a:ext>
              </a:extLst>
            </p:cNvPr>
            <p:cNvCxnSpPr>
              <a:cxnSpLocks/>
            </p:cNvCxnSpPr>
            <p:nvPr/>
          </p:nvCxnSpPr>
          <p:spPr>
            <a:xfrm>
              <a:off x="161334" y="2980551"/>
              <a:ext cx="0" cy="16634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8465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A45AB3-D1EC-E14C-88A7-6CD344BD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 </a:t>
            </a:r>
            <a:r>
              <a:rPr lang="en-KR">
                <a:highlight>
                  <a:srgbClr val="FFFF00"/>
                </a:highlight>
              </a:rPr>
              <a:t>in CCD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16B1A7-FF2D-464F-821C-8080945B56D1}"/>
              </a:ext>
            </a:extLst>
          </p:cNvPr>
          <p:cNvSpPr/>
          <p:nvPr/>
        </p:nvSpPr>
        <p:spPr>
          <a:xfrm>
            <a:off x="1261872" y="1984248"/>
            <a:ext cx="6583680" cy="2048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3695C5-83A4-EA49-A78B-A743E0ADA72A}"/>
              </a:ext>
            </a:extLst>
          </p:cNvPr>
          <p:cNvCxnSpPr>
            <a:stCxn id="4" idx="0"/>
          </p:cNvCxnSpPr>
          <p:nvPr/>
        </p:nvCxnSpPr>
        <p:spPr>
          <a:xfrm>
            <a:off x="4553712" y="1984248"/>
            <a:ext cx="9144" cy="204825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C322E1-CB60-774C-876E-D94D35A56DCC}"/>
              </a:ext>
            </a:extLst>
          </p:cNvPr>
          <p:cNvSpPr txBox="1"/>
          <p:nvPr/>
        </p:nvSpPr>
        <p:spPr>
          <a:xfrm>
            <a:off x="1252728" y="1614916"/>
            <a:ext cx="94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</a:rPr>
              <a:t>P-type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3701F-1E34-5543-AD56-BF9F2768B8BB}"/>
              </a:ext>
            </a:extLst>
          </p:cNvPr>
          <p:cNvSpPr txBox="1"/>
          <p:nvPr/>
        </p:nvSpPr>
        <p:spPr>
          <a:xfrm>
            <a:off x="6699504" y="1614916"/>
            <a:ext cx="115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>
                <a:solidFill>
                  <a:srgbClr val="FFC000"/>
                </a:solidFill>
              </a:rPr>
              <a:t>N-type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6AD42F-D051-0142-863F-2B2352BF50BE}"/>
              </a:ext>
            </a:extLst>
          </p:cNvPr>
          <p:cNvSpPr/>
          <p:nvPr/>
        </p:nvSpPr>
        <p:spPr>
          <a:xfrm>
            <a:off x="194310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C848D3-467E-3842-B65E-D7E549F110B8}"/>
              </a:ext>
            </a:extLst>
          </p:cNvPr>
          <p:cNvSpPr/>
          <p:nvPr/>
        </p:nvSpPr>
        <p:spPr>
          <a:xfrm>
            <a:off x="2510028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41D107-9207-674B-8D0C-E84207DEE690}"/>
              </a:ext>
            </a:extLst>
          </p:cNvPr>
          <p:cNvSpPr/>
          <p:nvPr/>
        </p:nvSpPr>
        <p:spPr>
          <a:xfrm>
            <a:off x="307467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7C01ED-33A6-AF42-A0FC-7DAE38DDD3F0}"/>
              </a:ext>
            </a:extLst>
          </p:cNvPr>
          <p:cNvSpPr/>
          <p:nvPr/>
        </p:nvSpPr>
        <p:spPr>
          <a:xfrm>
            <a:off x="194310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8112BA-DEF4-1C43-8064-19B4B5B11B9F}"/>
              </a:ext>
            </a:extLst>
          </p:cNvPr>
          <p:cNvSpPr/>
          <p:nvPr/>
        </p:nvSpPr>
        <p:spPr>
          <a:xfrm>
            <a:off x="2510028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D44127-81E9-BA48-9471-252CF89B5B1D}"/>
              </a:ext>
            </a:extLst>
          </p:cNvPr>
          <p:cNvSpPr/>
          <p:nvPr/>
        </p:nvSpPr>
        <p:spPr>
          <a:xfrm>
            <a:off x="307467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322E06-FA1F-5D4F-A420-18A4B3251292}"/>
              </a:ext>
            </a:extLst>
          </p:cNvPr>
          <p:cNvSpPr/>
          <p:nvPr/>
        </p:nvSpPr>
        <p:spPr>
          <a:xfrm>
            <a:off x="194310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054A5-31A3-9D4C-976B-121D8730F423}"/>
              </a:ext>
            </a:extLst>
          </p:cNvPr>
          <p:cNvSpPr/>
          <p:nvPr/>
        </p:nvSpPr>
        <p:spPr>
          <a:xfrm>
            <a:off x="2510028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CC82AD-7B43-1D43-8C10-297A137A6302}"/>
              </a:ext>
            </a:extLst>
          </p:cNvPr>
          <p:cNvSpPr/>
          <p:nvPr/>
        </p:nvSpPr>
        <p:spPr>
          <a:xfrm>
            <a:off x="307467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FDDE03-557B-1645-839B-04AD8FF26729}"/>
              </a:ext>
            </a:extLst>
          </p:cNvPr>
          <p:cNvSpPr/>
          <p:nvPr/>
        </p:nvSpPr>
        <p:spPr>
          <a:xfrm>
            <a:off x="194310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44274C-3D9E-C549-B84C-4B146D4A7D7F}"/>
              </a:ext>
            </a:extLst>
          </p:cNvPr>
          <p:cNvSpPr/>
          <p:nvPr/>
        </p:nvSpPr>
        <p:spPr>
          <a:xfrm>
            <a:off x="2510028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6EF9B5-9177-E740-9E3B-A99CBFF537CC}"/>
              </a:ext>
            </a:extLst>
          </p:cNvPr>
          <p:cNvSpPr/>
          <p:nvPr/>
        </p:nvSpPr>
        <p:spPr>
          <a:xfrm>
            <a:off x="307467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C95395-68F1-5644-AC0C-F301AEB0E2CB}"/>
              </a:ext>
            </a:extLst>
          </p:cNvPr>
          <p:cNvSpPr/>
          <p:nvPr/>
        </p:nvSpPr>
        <p:spPr>
          <a:xfrm>
            <a:off x="1373886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D7A58A-2171-6040-9536-0968719D8764}"/>
              </a:ext>
            </a:extLst>
          </p:cNvPr>
          <p:cNvSpPr/>
          <p:nvPr/>
        </p:nvSpPr>
        <p:spPr>
          <a:xfrm>
            <a:off x="1373886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3165E3-A46E-ED4E-9DEC-BC392688AF8D}"/>
              </a:ext>
            </a:extLst>
          </p:cNvPr>
          <p:cNvSpPr/>
          <p:nvPr/>
        </p:nvSpPr>
        <p:spPr>
          <a:xfrm>
            <a:off x="1373886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9D24CAE-546F-FA4B-8F24-661B3C93479E}"/>
              </a:ext>
            </a:extLst>
          </p:cNvPr>
          <p:cNvSpPr/>
          <p:nvPr/>
        </p:nvSpPr>
        <p:spPr>
          <a:xfrm>
            <a:off x="1373886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A4D07CA-7BF9-CC4D-9CC1-7C842B906DB9}"/>
              </a:ext>
            </a:extLst>
          </p:cNvPr>
          <p:cNvSpPr/>
          <p:nvPr/>
        </p:nvSpPr>
        <p:spPr>
          <a:xfrm>
            <a:off x="6261545" y="2244645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B39C17-DF01-7C4D-8099-3DE6726F0FED}"/>
              </a:ext>
            </a:extLst>
          </p:cNvPr>
          <p:cNvSpPr/>
          <p:nvPr/>
        </p:nvSpPr>
        <p:spPr>
          <a:xfrm>
            <a:off x="6261545" y="2709989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350AEC-6058-F847-86AB-C856317A105B}"/>
              </a:ext>
            </a:extLst>
          </p:cNvPr>
          <p:cNvSpPr/>
          <p:nvPr/>
        </p:nvSpPr>
        <p:spPr>
          <a:xfrm>
            <a:off x="6261545" y="3172761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787262-1C0C-7E48-AA07-9A922381E836}"/>
              </a:ext>
            </a:extLst>
          </p:cNvPr>
          <p:cNvSpPr/>
          <p:nvPr/>
        </p:nvSpPr>
        <p:spPr>
          <a:xfrm>
            <a:off x="6256973" y="3640677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544157-44D8-AC43-8F06-10E73344280F}"/>
              </a:ext>
            </a:extLst>
          </p:cNvPr>
          <p:cNvSpPr/>
          <p:nvPr/>
        </p:nvSpPr>
        <p:spPr>
          <a:xfrm>
            <a:off x="6567105" y="2244645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191202C-A220-B348-A435-FCE47C9916D5}"/>
              </a:ext>
            </a:extLst>
          </p:cNvPr>
          <p:cNvSpPr/>
          <p:nvPr/>
        </p:nvSpPr>
        <p:spPr>
          <a:xfrm>
            <a:off x="6567105" y="2709989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38C03B-450C-7A45-BDB5-DE7118001E01}"/>
              </a:ext>
            </a:extLst>
          </p:cNvPr>
          <p:cNvSpPr/>
          <p:nvPr/>
        </p:nvSpPr>
        <p:spPr>
          <a:xfrm>
            <a:off x="6567105" y="3172761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303E9A-43DF-5A49-B487-2037E4AAA97F}"/>
              </a:ext>
            </a:extLst>
          </p:cNvPr>
          <p:cNvSpPr/>
          <p:nvPr/>
        </p:nvSpPr>
        <p:spPr>
          <a:xfrm>
            <a:off x="6562533" y="3640677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DC83D7-47DE-394B-9466-D8F8C8471E12}"/>
              </a:ext>
            </a:extLst>
          </p:cNvPr>
          <p:cNvSpPr/>
          <p:nvPr/>
        </p:nvSpPr>
        <p:spPr>
          <a:xfrm>
            <a:off x="7138605" y="2244645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23A718A-178F-5041-BEB4-53CF99B6A03E}"/>
              </a:ext>
            </a:extLst>
          </p:cNvPr>
          <p:cNvSpPr/>
          <p:nvPr/>
        </p:nvSpPr>
        <p:spPr>
          <a:xfrm>
            <a:off x="7138605" y="2709989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DA753E-7FBA-3D49-8B7B-A7FAEEB55B23}"/>
              </a:ext>
            </a:extLst>
          </p:cNvPr>
          <p:cNvSpPr/>
          <p:nvPr/>
        </p:nvSpPr>
        <p:spPr>
          <a:xfrm>
            <a:off x="7138605" y="3172761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D3A82F-1941-4C44-862D-5C490F3B69D8}"/>
              </a:ext>
            </a:extLst>
          </p:cNvPr>
          <p:cNvSpPr/>
          <p:nvPr/>
        </p:nvSpPr>
        <p:spPr>
          <a:xfrm>
            <a:off x="7134033" y="3640677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2111E5-9BDE-E646-8185-A2BED2918040}"/>
              </a:ext>
            </a:extLst>
          </p:cNvPr>
          <p:cNvSpPr/>
          <p:nvPr/>
        </p:nvSpPr>
        <p:spPr>
          <a:xfrm>
            <a:off x="7550658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182BB5-F0ED-094F-90C6-B78A6BFA7213}"/>
              </a:ext>
            </a:extLst>
          </p:cNvPr>
          <p:cNvSpPr/>
          <p:nvPr/>
        </p:nvSpPr>
        <p:spPr>
          <a:xfrm>
            <a:off x="7550658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D2ABE4-0704-B144-A56F-F9D34AD2DC6E}"/>
              </a:ext>
            </a:extLst>
          </p:cNvPr>
          <p:cNvSpPr/>
          <p:nvPr/>
        </p:nvSpPr>
        <p:spPr>
          <a:xfrm>
            <a:off x="7550658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9B989A-CC2A-9D44-BB2A-69C805954497}"/>
              </a:ext>
            </a:extLst>
          </p:cNvPr>
          <p:cNvSpPr/>
          <p:nvPr/>
        </p:nvSpPr>
        <p:spPr>
          <a:xfrm>
            <a:off x="7546086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9B9A11-93A1-4F46-A6A0-1676CD2EE965}"/>
              </a:ext>
            </a:extLst>
          </p:cNvPr>
          <p:cNvSpPr/>
          <p:nvPr/>
        </p:nvSpPr>
        <p:spPr>
          <a:xfrm>
            <a:off x="183184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513A74D-E99E-2C47-8474-F01D64B3A8C2}"/>
              </a:ext>
            </a:extLst>
          </p:cNvPr>
          <p:cNvSpPr/>
          <p:nvPr/>
        </p:nvSpPr>
        <p:spPr>
          <a:xfrm>
            <a:off x="2398776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0AC1D4-73C4-E743-BE28-4D8CA2A1E0EB}"/>
              </a:ext>
            </a:extLst>
          </p:cNvPr>
          <p:cNvSpPr/>
          <p:nvPr/>
        </p:nvSpPr>
        <p:spPr>
          <a:xfrm>
            <a:off x="296341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D0B5A04-C6D2-5A42-A169-967B380C607D}"/>
              </a:ext>
            </a:extLst>
          </p:cNvPr>
          <p:cNvSpPr/>
          <p:nvPr/>
        </p:nvSpPr>
        <p:spPr>
          <a:xfrm>
            <a:off x="3528060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F6DC44-B4F9-1740-89F9-13D211E2A6F5}"/>
              </a:ext>
            </a:extLst>
          </p:cNvPr>
          <p:cNvSpPr/>
          <p:nvPr/>
        </p:nvSpPr>
        <p:spPr>
          <a:xfrm>
            <a:off x="4092702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90BFDD9-E42C-D245-8701-3FFC09AA8B50}"/>
              </a:ext>
            </a:extLst>
          </p:cNvPr>
          <p:cNvSpPr/>
          <p:nvPr/>
        </p:nvSpPr>
        <p:spPr>
          <a:xfrm>
            <a:off x="183184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D9CBE9C-B102-D849-A8C6-FB9F5A2EEFB9}"/>
              </a:ext>
            </a:extLst>
          </p:cNvPr>
          <p:cNvSpPr/>
          <p:nvPr/>
        </p:nvSpPr>
        <p:spPr>
          <a:xfrm>
            <a:off x="2398776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CD8B43A-83C7-AD45-99DC-251C3101F4A8}"/>
              </a:ext>
            </a:extLst>
          </p:cNvPr>
          <p:cNvSpPr/>
          <p:nvPr/>
        </p:nvSpPr>
        <p:spPr>
          <a:xfrm>
            <a:off x="296341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5BE030-8162-5643-ABC3-BE2EA3439BFA}"/>
              </a:ext>
            </a:extLst>
          </p:cNvPr>
          <p:cNvSpPr/>
          <p:nvPr/>
        </p:nvSpPr>
        <p:spPr>
          <a:xfrm>
            <a:off x="3528060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000D695-E24F-6D44-9AE8-36565D127A4F}"/>
              </a:ext>
            </a:extLst>
          </p:cNvPr>
          <p:cNvSpPr/>
          <p:nvPr/>
        </p:nvSpPr>
        <p:spPr>
          <a:xfrm>
            <a:off x="4092702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FEE7C83-63C6-3C4E-8655-EFE9AE5BA134}"/>
              </a:ext>
            </a:extLst>
          </p:cNvPr>
          <p:cNvSpPr/>
          <p:nvPr/>
        </p:nvSpPr>
        <p:spPr>
          <a:xfrm>
            <a:off x="183184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4EA7A9-4842-D147-B76E-024A8BFEC85E}"/>
              </a:ext>
            </a:extLst>
          </p:cNvPr>
          <p:cNvSpPr/>
          <p:nvPr/>
        </p:nvSpPr>
        <p:spPr>
          <a:xfrm>
            <a:off x="2398776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6D464C0-CFF0-294F-9F7F-BBF30BCD8DAB}"/>
              </a:ext>
            </a:extLst>
          </p:cNvPr>
          <p:cNvSpPr/>
          <p:nvPr/>
        </p:nvSpPr>
        <p:spPr>
          <a:xfrm>
            <a:off x="296341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5FE05BE-5367-934D-8930-195740E3837B}"/>
              </a:ext>
            </a:extLst>
          </p:cNvPr>
          <p:cNvSpPr/>
          <p:nvPr/>
        </p:nvSpPr>
        <p:spPr>
          <a:xfrm>
            <a:off x="3528060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15AAA3A-D9A6-0B48-9DE2-4A9C756269D0}"/>
              </a:ext>
            </a:extLst>
          </p:cNvPr>
          <p:cNvSpPr/>
          <p:nvPr/>
        </p:nvSpPr>
        <p:spPr>
          <a:xfrm>
            <a:off x="4092702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B92D3D-1C20-0B43-9DAB-F840B28C0BF9}"/>
              </a:ext>
            </a:extLst>
          </p:cNvPr>
          <p:cNvSpPr/>
          <p:nvPr/>
        </p:nvSpPr>
        <p:spPr>
          <a:xfrm>
            <a:off x="183184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D07C5DF-1B32-5047-B4DE-BA2C3A12ECF6}"/>
              </a:ext>
            </a:extLst>
          </p:cNvPr>
          <p:cNvSpPr/>
          <p:nvPr/>
        </p:nvSpPr>
        <p:spPr>
          <a:xfrm>
            <a:off x="2398776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555976E-A13F-1D4F-B940-00554948A4EC}"/>
              </a:ext>
            </a:extLst>
          </p:cNvPr>
          <p:cNvSpPr/>
          <p:nvPr/>
        </p:nvSpPr>
        <p:spPr>
          <a:xfrm>
            <a:off x="296341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AC108CE-5B9A-6B42-820E-EDC6B615DE09}"/>
              </a:ext>
            </a:extLst>
          </p:cNvPr>
          <p:cNvSpPr/>
          <p:nvPr/>
        </p:nvSpPr>
        <p:spPr>
          <a:xfrm>
            <a:off x="3528060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3382A95-ABB1-FB4C-8525-47996530CE74}"/>
              </a:ext>
            </a:extLst>
          </p:cNvPr>
          <p:cNvSpPr/>
          <p:nvPr/>
        </p:nvSpPr>
        <p:spPr>
          <a:xfrm>
            <a:off x="4092702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7B98EE1-01C5-9340-B3FE-C7FC82012EAD}"/>
              </a:ext>
            </a:extLst>
          </p:cNvPr>
          <p:cNvSpPr/>
          <p:nvPr/>
        </p:nvSpPr>
        <p:spPr>
          <a:xfrm>
            <a:off x="1262634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1E02B7-75FA-3446-BFCE-22AEB0D8A0CF}"/>
              </a:ext>
            </a:extLst>
          </p:cNvPr>
          <p:cNvSpPr/>
          <p:nvPr/>
        </p:nvSpPr>
        <p:spPr>
          <a:xfrm>
            <a:off x="1262634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B38C5C1-6A62-C34A-99B4-3F1B2D61D104}"/>
              </a:ext>
            </a:extLst>
          </p:cNvPr>
          <p:cNvSpPr/>
          <p:nvPr/>
        </p:nvSpPr>
        <p:spPr>
          <a:xfrm>
            <a:off x="1262634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2CCC870-C66B-9E4E-BDC0-0B00846C58ED}"/>
              </a:ext>
            </a:extLst>
          </p:cNvPr>
          <p:cNvSpPr/>
          <p:nvPr/>
        </p:nvSpPr>
        <p:spPr>
          <a:xfrm>
            <a:off x="1262634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48C5888-7750-8D41-A885-32589068FC0A}"/>
              </a:ext>
            </a:extLst>
          </p:cNvPr>
          <p:cNvSpPr/>
          <p:nvPr/>
        </p:nvSpPr>
        <p:spPr>
          <a:xfrm>
            <a:off x="517626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D1927C2-C3F3-304A-930F-D95073723CE4}"/>
              </a:ext>
            </a:extLst>
          </p:cNvPr>
          <p:cNvSpPr/>
          <p:nvPr/>
        </p:nvSpPr>
        <p:spPr>
          <a:xfrm>
            <a:off x="5743196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0D82084-E494-6747-BA26-A278DCE4B746}"/>
              </a:ext>
            </a:extLst>
          </p:cNvPr>
          <p:cNvSpPr/>
          <p:nvPr/>
        </p:nvSpPr>
        <p:spPr>
          <a:xfrm>
            <a:off x="630783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3F19760-BA0D-D846-959F-B65F6713E39C}"/>
              </a:ext>
            </a:extLst>
          </p:cNvPr>
          <p:cNvSpPr/>
          <p:nvPr/>
        </p:nvSpPr>
        <p:spPr>
          <a:xfrm>
            <a:off x="6872480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E451263-5945-924A-BA43-79DB64035357}"/>
              </a:ext>
            </a:extLst>
          </p:cNvPr>
          <p:cNvSpPr/>
          <p:nvPr/>
        </p:nvSpPr>
        <p:spPr>
          <a:xfrm>
            <a:off x="7437122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ADA4029-B0C5-5741-8D27-5166D75230EA}"/>
              </a:ext>
            </a:extLst>
          </p:cNvPr>
          <p:cNvSpPr/>
          <p:nvPr/>
        </p:nvSpPr>
        <p:spPr>
          <a:xfrm>
            <a:off x="517626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F494B15-823C-7F46-B8B4-8A168A075E37}"/>
              </a:ext>
            </a:extLst>
          </p:cNvPr>
          <p:cNvSpPr/>
          <p:nvPr/>
        </p:nvSpPr>
        <p:spPr>
          <a:xfrm>
            <a:off x="5743196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D5C6A38-245C-D048-9E40-A6D5E4E97A23}"/>
              </a:ext>
            </a:extLst>
          </p:cNvPr>
          <p:cNvSpPr/>
          <p:nvPr/>
        </p:nvSpPr>
        <p:spPr>
          <a:xfrm>
            <a:off x="630783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BA3E87B-CED7-E046-AAFD-705C3C65604A}"/>
              </a:ext>
            </a:extLst>
          </p:cNvPr>
          <p:cNvSpPr/>
          <p:nvPr/>
        </p:nvSpPr>
        <p:spPr>
          <a:xfrm>
            <a:off x="6872480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00C5722-1B0D-6D4B-84BC-8A1660204CB8}"/>
              </a:ext>
            </a:extLst>
          </p:cNvPr>
          <p:cNvSpPr/>
          <p:nvPr/>
        </p:nvSpPr>
        <p:spPr>
          <a:xfrm>
            <a:off x="7437122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12A9879-02CE-4645-A259-8DF6A5879422}"/>
              </a:ext>
            </a:extLst>
          </p:cNvPr>
          <p:cNvSpPr/>
          <p:nvPr/>
        </p:nvSpPr>
        <p:spPr>
          <a:xfrm>
            <a:off x="517626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0E2AD54-7D79-4141-9861-EF8AECCDA744}"/>
              </a:ext>
            </a:extLst>
          </p:cNvPr>
          <p:cNvSpPr/>
          <p:nvPr/>
        </p:nvSpPr>
        <p:spPr>
          <a:xfrm>
            <a:off x="5743196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B2CA0DE-2AF1-D947-8602-A858EF9322E8}"/>
              </a:ext>
            </a:extLst>
          </p:cNvPr>
          <p:cNvSpPr/>
          <p:nvPr/>
        </p:nvSpPr>
        <p:spPr>
          <a:xfrm>
            <a:off x="630783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82A1A2B-0C18-A644-9290-0074F5A3633B}"/>
              </a:ext>
            </a:extLst>
          </p:cNvPr>
          <p:cNvSpPr/>
          <p:nvPr/>
        </p:nvSpPr>
        <p:spPr>
          <a:xfrm>
            <a:off x="6872480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D764AF5-B2EE-2344-9301-CB7EA99F566D}"/>
              </a:ext>
            </a:extLst>
          </p:cNvPr>
          <p:cNvSpPr/>
          <p:nvPr/>
        </p:nvSpPr>
        <p:spPr>
          <a:xfrm>
            <a:off x="7437122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FC8C1B5-15A4-414F-AC82-9D85A3F5E6A8}"/>
              </a:ext>
            </a:extLst>
          </p:cNvPr>
          <p:cNvSpPr/>
          <p:nvPr/>
        </p:nvSpPr>
        <p:spPr>
          <a:xfrm>
            <a:off x="517626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B80547F-B5B7-A545-86B9-7C768BF4C696}"/>
              </a:ext>
            </a:extLst>
          </p:cNvPr>
          <p:cNvSpPr/>
          <p:nvPr/>
        </p:nvSpPr>
        <p:spPr>
          <a:xfrm>
            <a:off x="5743196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DCBEFDA-6669-3F47-B852-BA967A03A677}"/>
              </a:ext>
            </a:extLst>
          </p:cNvPr>
          <p:cNvSpPr/>
          <p:nvPr/>
        </p:nvSpPr>
        <p:spPr>
          <a:xfrm>
            <a:off x="630783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7D07AB9-EF59-D44D-AED3-8EFD1D88F827}"/>
              </a:ext>
            </a:extLst>
          </p:cNvPr>
          <p:cNvSpPr/>
          <p:nvPr/>
        </p:nvSpPr>
        <p:spPr>
          <a:xfrm>
            <a:off x="6872480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B9D9BAD-48AE-594A-B6A9-CAAD08268D71}"/>
              </a:ext>
            </a:extLst>
          </p:cNvPr>
          <p:cNvSpPr/>
          <p:nvPr/>
        </p:nvSpPr>
        <p:spPr>
          <a:xfrm>
            <a:off x="7437122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42A31B4-4E8D-464A-B6AB-099A1D9D316D}"/>
              </a:ext>
            </a:extLst>
          </p:cNvPr>
          <p:cNvSpPr/>
          <p:nvPr/>
        </p:nvSpPr>
        <p:spPr>
          <a:xfrm>
            <a:off x="4607054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A9E6376-133F-C24E-9C93-287B2A54150B}"/>
              </a:ext>
            </a:extLst>
          </p:cNvPr>
          <p:cNvSpPr/>
          <p:nvPr/>
        </p:nvSpPr>
        <p:spPr>
          <a:xfrm>
            <a:off x="4607054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3913C08-602C-A043-A9EF-B3056CE16F00}"/>
              </a:ext>
            </a:extLst>
          </p:cNvPr>
          <p:cNvSpPr/>
          <p:nvPr/>
        </p:nvSpPr>
        <p:spPr>
          <a:xfrm>
            <a:off x="4607054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63E8214-6504-0941-8DF7-15DC250EFE8C}"/>
              </a:ext>
            </a:extLst>
          </p:cNvPr>
          <p:cNvSpPr/>
          <p:nvPr/>
        </p:nvSpPr>
        <p:spPr>
          <a:xfrm>
            <a:off x="4607054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B87D14-DDCB-C84B-A176-639BA4F6BD53}"/>
              </a:ext>
            </a:extLst>
          </p:cNvPr>
          <p:cNvSpPr txBox="1"/>
          <p:nvPr/>
        </p:nvSpPr>
        <p:spPr>
          <a:xfrm>
            <a:off x="4562856" y="1586277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23CC10-65CB-BE41-8249-86F1A1D26B76}"/>
              </a:ext>
            </a:extLst>
          </p:cNvPr>
          <p:cNvSpPr txBox="1"/>
          <p:nvPr/>
        </p:nvSpPr>
        <p:spPr>
          <a:xfrm>
            <a:off x="4004691" y="1590987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(-)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B6CC347D-7A3A-784D-AB22-AE5E5A457A11}"/>
              </a:ext>
            </a:extLst>
          </p:cNvPr>
          <p:cNvSpPr/>
          <p:nvPr/>
        </p:nvSpPr>
        <p:spPr>
          <a:xfrm>
            <a:off x="4607054" y="1984248"/>
            <a:ext cx="919736" cy="2018686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2DBFFFB5-BED7-BD46-94CA-DEE87C6E4320}"/>
              </a:ext>
            </a:extLst>
          </p:cNvPr>
          <p:cNvSpPr/>
          <p:nvPr/>
        </p:nvSpPr>
        <p:spPr>
          <a:xfrm>
            <a:off x="3425954" y="1984248"/>
            <a:ext cx="1072136" cy="2018686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186BA45-22B7-864D-891E-AAA05D2894E4}"/>
              </a:ext>
            </a:extLst>
          </p:cNvPr>
          <p:cNvSpPr txBox="1"/>
          <p:nvPr/>
        </p:nvSpPr>
        <p:spPr>
          <a:xfrm>
            <a:off x="1799844" y="4188814"/>
            <a:ext cx="11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neutral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DB1E9E-899E-EA4E-B385-6DF14497A0CD}"/>
              </a:ext>
            </a:extLst>
          </p:cNvPr>
          <p:cNvSpPr txBox="1"/>
          <p:nvPr/>
        </p:nvSpPr>
        <p:spPr>
          <a:xfrm>
            <a:off x="5935220" y="4192462"/>
            <a:ext cx="11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neutral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903DF9C-8D7A-324E-8C45-25DAA34C1DA5}"/>
              </a:ext>
            </a:extLst>
          </p:cNvPr>
          <p:cNvSpPr txBox="1"/>
          <p:nvPr/>
        </p:nvSpPr>
        <p:spPr>
          <a:xfrm>
            <a:off x="3427856" y="1130491"/>
            <a:ext cx="225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/>
              <a:t>Depletion region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16DC2F9-0859-7D42-A38B-E833C2491952}"/>
              </a:ext>
            </a:extLst>
          </p:cNvPr>
          <p:cNvCxnSpPr/>
          <p:nvPr/>
        </p:nvCxnSpPr>
        <p:spPr>
          <a:xfrm>
            <a:off x="5565646" y="1969463"/>
            <a:ext cx="9144" cy="204825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33E1B20-F709-124B-BDA2-99321F98ABB1}"/>
              </a:ext>
            </a:extLst>
          </p:cNvPr>
          <p:cNvCxnSpPr/>
          <p:nvPr/>
        </p:nvCxnSpPr>
        <p:spPr>
          <a:xfrm>
            <a:off x="3348996" y="1969463"/>
            <a:ext cx="9144" cy="204825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42EB8FA-1E46-A74F-AC72-7650CA2641E0}"/>
              </a:ext>
            </a:extLst>
          </p:cNvPr>
          <p:cNvCxnSpPr/>
          <p:nvPr/>
        </p:nvCxnSpPr>
        <p:spPr>
          <a:xfrm>
            <a:off x="361008" y="3072246"/>
            <a:ext cx="8917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068B58F-9E3E-9644-A452-9F7B070DBA61}"/>
              </a:ext>
            </a:extLst>
          </p:cNvPr>
          <p:cNvSpPr txBox="1"/>
          <p:nvPr/>
        </p:nvSpPr>
        <p:spPr>
          <a:xfrm>
            <a:off x="9170676" y="2399746"/>
            <a:ext cx="69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600" b="1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3A42115-B807-944F-ACF2-80C3010FC562}"/>
              </a:ext>
            </a:extLst>
          </p:cNvPr>
          <p:cNvCxnSpPr/>
          <p:nvPr/>
        </p:nvCxnSpPr>
        <p:spPr>
          <a:xfrm>
            <a:off x="9098119" y="2983423"/>
            <a:ext cx="8917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76A188F-6008-744B-94E1-E287F29C694B}"/>
              </a:ext>
            </a:extLst>
          </p:cNvPr>
          <p:cNvCxnSpPr/>
          <p:nvPr/>
        </p:nvCxnSpPr>
        <p:spPr>
          <a:xfrm>
            <a:off x="361008" y="2722912"/>
            <a:ext cx="0" cy="65479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9E11622-F863-9543-819C-EE3D5D63F5EB}"/>
              </a:ext>
            </a:extLst>
          </p:cNvPr>
          <p:cNvCxnSpPr>
            <a:cxnSpLocks/>
          </p:cNvCxnSpPr>
          <p:nvPr/>
        </p:nvCxnSpPr>
        <p:spPr>
          <a:xfrm>
            <a:off x="257376" y="2859613"/>
            <a:ext cx="0" cy="4252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9108DFB-72B2-1842-9A47-430189164B03}"/>
              </a:ext>
            </a:extLst>
          </p:cNvPr>
          <p:cNvCxnSpPr>
            <a:cxnSpLocks/>
          </p:cNvCxnSpPr>
          <p:nvPr/>
        </p:nvCxnSpPr>
        <p:spPr>
          <a:xfrm>
            <a:off x="135456" y="3006421"/>
            <a:ext cx="0" cy="16634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576B872-7831-6944-A2F6-C11BD75A1ABF}"/>
              </a:ext>
            </a:extLst>
          </p:cNvPr>
          <p:cNvSpPr/>
          <p:nvPr/>
        </p:nvSpPr>
        <p:spPr>
          <a:xfrm>
            <a:off x="8862141" y="1942962"/>
            <a:ext cx="237583" cy="2221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4CCDA60-0DE7-5E42-BC52-B512BBC375E7}"/>
              </a:ext>
            </a:extLst>
          </p:cNvPr>
          <p:cNvSpPr txBox="1"/>
          <p:nvPr/>
        </p:nvSpPr>
        <p:spPr>
          <a:xfrm>
            <a:off x="8979410" y="1499823"/>
            <a:ext cx="76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Metal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D32CE1E-4185-9444-A3D6-E22959104543}"/>
              </a:ext>
            </a:extLst>
          </p:cNvPr>
          <p:cNvSpPr/>
          <p:nvPr/>
        </p:nvSpPr>
        <p:spPr>
          <a:xfrm>
            <a:off x="7964263" y="1937321"/>
            <a:ext cx="790436" cy="222199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F7F3411-7143-4E4F-B55D-0BCECE7D26FB}"/>
              </a:ext>
            </a:extLst>
          </p:cNvPr>
          <p:cNvSpPr txBox="1"/>
          <p:nvPr/>
        </p:nvSpPr>
        <p:spPr>
          <a:xfrm>
            <a:off x="7841394" y="1352546"/>
            <a:ext cx="1020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600"/>
              <a:t>insulator</a:t>
            </a:r>
          </a:p>
          <a:p>
            <a:pPr algn="ctr"/>
            <a:r>
              <a:rPr lang="en-KR" sz="1600"/>
              <a:t>(SiO</a:t>
            </a:r>
            <a:r>
              <a:rPr lang="en-KR" sz="1600" baseline="-25000"/>
              <a:t>2</a:t>
            </a:r>
            <a:r>
              <a:rPr lang="en-KR" sz="1600"/>
              <a:t>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09F7FA6-D9FD-2C4A-9169-1A5769ADAC40}"/>
              </a:ext>
            </a:extLst>
          </p:cNvPr>
          <p:cNvSpPr txBox="1"/>
          <p:nvPr/>
        </p:nvSpPr>
        <p:spPr>
          <a:xfrm>
            <a:off x="8398371" y="4001362"/>
            <a:ext cx="69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600" b="1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07EC547-D1CD-C248-82D6-A8096CF7A96B}"/>
              </a:ext>
            </a:extLst>
          </p:cNvPr>
          <p:cNvSpPr txBox="1"/>
          <p:nvPr/>
        </p:nvSpPr>
        <p:spPr>
          <a:xfrm>
            <a:off x="7893311" y="4032504"/>
            <a:ext cx="69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600" b="1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35658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A45AB3-D1EC-E14C-88A7-6CD344BD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 </a:t>
            </a:r>
            <a:r>
              <a:rPr lang="en-KR">
                <a:highlight>
                  <a:srgbClr val="FFFF00"/>
                </a:highlight>
              </a:rPr>
              <a:t>in CCD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16B1A7-FF2D-464F-821C-8080945B56D1}"/>
              </a:ext>
            </a:extLst>
          </p:cNvPr>
          <p:cNvSpPr/>
          <p:nvPr/>
        </p:nvSpPr>
        <p:spPr>
          <a:xfrm>
            <a:off x="1261872" y="1984248"/>
            <a:ext cx="6583680" cy="2048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3695C5-83A4-EA49-A78B-A743E0ADA72A}"/>
              </a:ext>
            </a:extLst>
          </p:cNvPr>
          <p:cNvCxnSpPr>
            <a:stCxn id="4" idx="0"/>
          </p:cNvCxnSpPr>
          <p:nvPr/>
        </p:nvCxnSpPr>
        <p:spPr>
          <a:xfrm>
            <a:off x="4553712" y="1984248"/>
            <a:ext cx="9144" cy="204825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C322E1-CB60-774C-876E-D94D35A56DCC}"/>
              </a:ext>
            </a:extLst>
          </p:cNvPr>
          <p:cNvSpPr txBox="1"/>
          <p:nvPr/>
        </p:nvSpPr>
        <p:spPr>
          <a:xfrm>
            <a:off x="1252728" y="1614916"/>
            <a:ext cx="94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</a:rPr>
              <a:t>P-type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3701F-1E34-5543-AD56-BF9F2768B8BB}"/>
              </a:ext>
            </a:extLst>
          </p:cNvPr>
          <p:cNvSpPr txBox="1"/>
          <p:nvPr/>
        </p:nvSpPr>
        <p:spPr>
          <a:xfrm>
            <a:off x="6699504" y="1614916"/>
            <a:ext cx="115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>
                <a:solidFill>
                  <a:srgbClr val="FFC000"/>
                </a:solidFill>
              </a:rPr>
              <a:t>N-type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6AD42F-D051-0142-863F-2B2352BF50BE}"/>
              </a:ext>
            </a:extLst>
          </p:cNvPr>
          <p:cNvSpPr/>
          <p:nvPr/>
        </p:nvSpPr>
        <p:spPr>
          <a:xfrm>
            <a:off x="194310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C848D3-467E-3842-B65E-D7E549F110B8}"/>
              </a:ext>
            </a:extLst>
          </p:cNvPr>
          <p:cNvSpPr/>
          <p:nvPr/>
        </p:nvSpPr>
        <p:spPr>
          <a:xfrm>
            <a:off x="2510028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41D107-9207-674B-8D0C-E84207DEE690}"/>
              </a:ext>
            </a:extLst>
          </p:cNvPr>
          <p:cNvSpPr/>
          <p:nvPr/>
        </p:nvSpPr>
        <p:spPr>
          <a:xfrm>
            <a:off x="307467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7C01ED-33A6-AF42-A0FC-7DAE38DDD3F0}"/>
              </a:ext>
            </a:extLst>
          </p:cNvPr>
          <p:cNvSpPr/>
          <p:nvPr/>
        </p:nvSpPr>
        <p:spPr>
          <a:xfrm>
            <a:off x="194310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8112BA-DEF4-1C43-8064-19B4B5B11B9F}"/>
              </a:ext>
            </a:extLst>
          </p:cNvPr>
          <p:cNvSpPr/>
          <p:nvPr/>
        </p:nvSpPr>
        <p:spPr>
          <a:xfrm>
            <a:off x="2510028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D44127-81E9-BA48-9471-252CF89B5B1D}"/>
              </a:ext>
            </a:extLst>
          </p:cNvPr>
          <p:cNvSpPr/>
          <p:nvPr/>
        </p:nvSpPr>
        <p:spPr>
          <a:xfrm>
            <a:off x="307467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322E06-FA1F-5D4F-A420-18A4B3251292}"/>
              </a:ext>
            </a:extLst>
          </p:cNvPr>
          <p:cNvSpPr/>
          <p:nvPr/>
        </p:nvSpPr>
        <p:spPr>
          <a:xfrm>
            <a:off x="194310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054A5-31A3-9D4C-976B-121D8730F423}"/>
              </a:ext>
            </a:extLst>
          </p:cNvPr>
          <p:cNvSpPr/>
          <p:nvPr/>
        </p:nvSpPr>
        <p:spPr>
          <a:xfrm>
            <a:off x="2510028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CC82AD-7B43-1D43-8C10-297A137A6302}"/>
              </a:ext>
            </a:extLst>
          </p:cNvPr>
          <p:cNvSpPr/>
          <p:nvPr/>
        </p:nvSpPr>
        <p:spPr>
          <a:xfrm>
            <a:off x="307467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FDDE03-557B-1645-839B-04AD8FF26729}"/>
              </a:ext>
            </a:extLst>
          </p:cNvPr>
          <p:cNvSpPr/>
          <p:nvPr/>
        </p:nvSpPr>
        <p:spPr>
          <a:xfrm>
            <a:off x="194310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44274C-3D9E-C549-B84C-4B146D4A7D7F}"/>
              </a:ext>
            </a:extLst>
          </p:cNvPr>
          <p:cNvSpPr/>
          <p:nvPr/>
        </p:nvSpPr>
        <p:spPr>
          <a:xfrm>
            <a:off x="2510028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6EF9B5-9177-E740-9E3B-A99CBFF537CC}"/>
              </a:ext>
            </a:extLst>
          </p:cNvPr>
          <p:cNvSpPr/>
          <p:nvPr/>
        </p:nvSpPr>
        <p:spPr>
          <a:xfrm>
            <a:off x="307467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C95395-68F1-5644-AC0C-F301AEB0E2CB}"/>
              </a:ext>
            </a:extLst>
          </p:cNvPr>
          <p:cNvSpPr/>
          <p:nvPr/>
        </p:nvSpPr>
        <p:spPr>
          <a:xfrm>
            <a:off x="1373886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D7A58A-2171-6040-9536-0968719D8764}"/>
              </a:ext>
            </a:extLst>
          </p:cNvPr>
          <p:cNvSpPr/>
          <p:nvPr/>
        </p:nvSpPr>
        <p:spPr>
          <a:xfrm>
            <a:off x="1373886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3165E3-A46E-ED4E-9DEC-BC392688AF8D}"/>
              </a:ext>
            </a:extLst>
          </p:cNvPr>
          <p:cNvSpPr/>
          <p:nvPr/>
        </p:nvSpPr>
        <p:spPr>
          <a:xfrm>
            <a:off x="1373886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9D24CAE-546F-FA4B-8F24-661B3C93479E}"/>
              </a:ext>
            </a:extLst>
          </p:cNvPr>
          <p:cNvSpPr/>
          <p:nvPr/>
        </p:nvSpPr>
        <p:spPr>
          <a:xfrm>
            <a:off x="1373886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A4D07CA-7BF9-CC4D-9CC1-7C842B906DB9}"/>
              </a:ext>
            </a:extLst>
          </p:cNvPr>
          <p:cNvSpPr/>
          <p:nvPr/>
        </p:nvSpPr>
        <p:spPr>
          <a:xfrm>
            <a:off x="6261545" y="2244645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B39C17-DF01-7C4D-8099-3DE6726F0FED}"/>
              </a:ext>
            </a:extLst>
          </p:cNvPr>
          <p:cNvSpPr/>
          <p:nvPr/>
        </p:nvSpPr>
        <p:spPr>
          <a:xfrm>
            <a:off x="6261545" y="2709989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350AEC-6058-F847-86AB-C856317A105B}"/>
              </a:ext>
            </a:extLst>
          </p:cNvPr>
          <p:cNvSpPr/>
          <p:nvPr/>
        </p:nvSpPr>
        <p:spPr>
          <a:xfrm>
            <a:off x="6261545" y="3172761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787262-1C0C-7E48-AA07-9A922381E836}"/>
              </a:ext>
            </a:extLst>
          </p:cNvPr>
          <p:cNvSpPr/>
          <p:nvPr/>
        </p:nvSpPr>
        <p:spPr>
          <a:xfrm>
            <a:off x="6256973" y="3640677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544157-44D8-AC43-8F06-10E73344280F}"/>
              </a:ext>
            </a:extLst>
          </p:cNvPr>
          <p:cNvSpPr/>
          <p:nvPr/>
        </p:nvSpPr>
        <p:spPr>
          <a:xfrm>
            <a:off x="6567105" y="2244645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191202C-A220-B348-A435-FCE47C9916D5}"/>
              </a:ext>
            </a:extLst>
          </p:cNvPr>
          <p:cNvSpPr/>
          <p:nvPr/>
        </p:nvSpPr>
        <p:spPr>
          <a:xfrm>
            <a:off x="6567105" y="2709989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38C03B-450C-7A45-BDB5-DE7118001E01}"/>
              </a:ext>
            </a:extLst>
          </p:cNvPr>
          <p:cNvSpPr/>
          <p:nvPr/>
        </p:nvSpPr>
        <p:spPr>
          <a:xfrm>
            <a:off x="6567105" y="3172761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303E9A-43DF-5A49-B487-2037E4AAA97F}"/>
              </a:ext>
            </a:extLst>
          </p:cNvPr>
          <p:cNvSpPr/>
          <p:nvPr/>
        </p:nvSpPr>
        <p:spPr>
          <a:xfrm>
            <a:off x="6562533" y="3640677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DC83D7-47DE-394B-9466-D8F8C8471E12}"/>
              </a:ext>
            </a:extLst>
          </p:cNvPr>
          <p:cNvSpPr/>
          <p:nvPr/>
        </p:nvSpPr>
        <p:spPr>
          <a:xfrm>
            <a:off x="7138605" y="2244645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23A718A-178F-5041-BEB4-53CF99B6A03E}"/>
              </a:ext>
            </a:extLst>
          </p:cNvPr>
          <p:cNvSpPr/>
          <p:nvPr/>
        </p:nvSpPr>
        <p:spPr>
          <a:xfrm>
            <a:off x="7138605" y="2709989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DA753E-7FBA-3D49-8B7B-A7FAEEB55B23}"/>
              </a:ext>
            </a:extLst>
          </p:cNvPr>
          <p:cNvSpPr/>
          <p:nvPr/>
        </p:nvSpPr>
        <p:spPr>
          <a:xfrm>
            <a:off x="7138605" y="3172761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D3A82F-1941-4C44-862D-5C490F3B69D8}"/>
              </a:ext>
            </a:extLst>
          </p:cNvPr>
          <p:cNvSpPr/>
          <p:nvPr/>
        </p:nvSpPr>
        <p:spPr>
          <a:xfrm>
            <a:off x="7134033" y="3640677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2111E5-9BDE-E646-8185-A2BED2918040}"/>
              </a:ext>
            </a:extLst>
          </p:cNvPr>
          <p:cNvSpPr/>
          <p:nvPr/>
        </p:nvSpPr>
        <p:spPr>
          <a:xfrm>
            <a:off x="7550658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182BB5-F0ED-094F-90C6-B78A6BFA7213}"/>
              </a:ext>
            </a:extLst>
          </p:cNvPr>
          <p:cNvSpPr/>
          <p:nvPr/>
        </p:nvSpPr>
        <p:spPr>
          <a:xfrm>
            <a:off x="7550658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D2ABE4-0704-B144-A56F-F9D34AD2DC6E}"/>
              </a:ext>
            </a:extLst>
          </p:cNvPr>
          <p:cNvSpPr/>
          <p:nvPr/>
        </p:nvSpPr>
        <p:spPr>
          <a:xfrm>
            <a:off x="7550658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9B989A-CC2A-9D44-BB2A-69C805954497}"/>
              </a:ext>
            </a:extLst>
          </p:cNvPr>
          <p:cNvSpPr/>
          <p:nvPr/>
        </p:nvSpPr>
        <p:spPr>
          <a:xfrm>
            <a:off x="7546086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9B9A11-93A1-4F46-A6A0-1676CD2EE965}"/>
              </a:ext>
            </a:extLst>
          </p:cNvPr>
          <p:cNvSpPr/>
          <p:nvPr/>
        </p:nvSpPr>
        <p:spPr>
          <a:xfrm>
            <a:off x="183184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513A74D-E99E-2C47-8474-F01D64B3A8C2}"/>
              </a:ext>
            </a:extLst>
          </p:cNvPr>
          <p:cNvSpPr/>
          <p:nvPr/>
        </p:nvSpPr>
        <p:spPr>
          <a:xfrm>
            <a:off x="2398776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0AC1D4-73C4-E743-BE28-4D8CA2A1E0EB}"/>
              </a:ext>
            </a:extLst>
          </p:cNvPr>
          <p:cNvSpPr/>
          <p:nvPr/>
        </p:nvSpPr>
        <p:spPr>
          <a:xfrm>
            <a:off x="296341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D0B5A04-C6D2-5A42-A169-967B380C607D}"/>
              </a:ext>
            </a:extLst>
          </p:cNvPr>
          <p:cNvSpPr/>
          <p:nvPr/>
        </p:nvSpPr>
        <p:spPr>
          <a:xfrm>
            <a:off x="3528060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F6DC44-B4F9-1740-89F9-13D211E2A6F5}"/>
              </a:ext>
            </a:extLst>
          </p:cNvPr>
          <p:cNvSpPr/>
          <p:nvPr/>
        </p:nvSpPr>
        <p:spPr>
          <a:xfrm>
            <a:off x="4092702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90BFDD9-E42C-D245-8701-3FFC09AA8B50}"/>
              </a:ext>
            </a:extLst>
          </p:cNvPr>
          <p:cNvSpPr/>
          <p:nvPr/>
        </p:nvSpPr>
        <p:spPr>
          <a:xfrm>
            <a:off x="183184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D9CBE9C-B102-D849-A8C6-FB9F5A2EEFB9}"/>
              </a:ext>
            </a:extLst>
          </p:cNvPr>
          <p:cNvSpPr/>
          <p:nvPr/>
        </p:nvSpPr>
        <p:spPr>
          <a:xfrm>
            <a:off x="2398776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CD8B43A-83C7-AD45-99DC-251C3101F4A8}"/>
              </a:ext>
            </a:extLst>
          </p:cNvPr>
          <p:cNvSpPr/>
          <p:nvPr/>
        </p:nvSpPr>
        <p:spPr>
          <a:xfrm>
            <a:off x="296341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5BE030-8162-5643-ABC3-BE2EA3439BFA}"/>
              </a:ext>
            </a:extLst>
          </p:cNvPr>
          <p:cNvSpPr/>
          <p:nvPr/>
        </p:nvSpPr>
        <p:spPr>
          <a:xfrm>
            <a:off x="3528060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000D695-E24F-6D44-9AE8-36565D127A4F}"/>
              </a:ext>
            </a:extLst>
          </p:cNvPr>
          <p:cNvSpPr/>
          <p:nvPr/>
        </p:nvSpPr>
        <p:spPr>
          <a:xfrm>
            <a:off x="4092702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FEE7C83-63C6-3C4E-8655-EFE9AE5BA134}"/>
              </a:ext>
            </a:extLst>
          </p:cNvPr>
          <p:cNvSpPr/>
          <p:nvPr/>
        </p:nvSpPr>
        <p:spPr>
          <a:xfrm>
            <a:off x="183184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4EA7A9-4842-D147-B76E-024A8BFEC85E}"/>
              </a:ext>
            </a:extLst>
          </p:cNvPr>
          <p:cNvSpPr/>
          <p:nvPr/>
        </p:nvSpPr>
        <p:spPr>
          <a:xfrm>
            <a:off x="2398776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6D464C0-CFF0-294F-9F7F-BBF30BCD8DAB}"/>
              </a:ext>
            </a:extLst>
          </p:cNvPr>
          <p:cNvSpPr/>
          <p:nvPr/>
        </p:nvSpPr>
        <p:spPr>
          <a:xfrm>
            <a:off x="296341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5FE05BE-5367-934D-8930-195740E3837B}"/>
              </a:ext>
            </a:extLst>
          </p:cNvPr>
          <p:cNvSpPr/>
          <p:nvPr/>
        </p:nvSpPr>
        <p:spPr>
          <a:xfrm>
            <a:off x="3528060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15AAA3A-D9A6-0B48-9DE2-4A9C756269D0}"/>
              </a:ext>
            </a:extLst>
          </p:cNvPr>
          <p:cNvSpPr/>
          <p:nvPr/>
        </p:nvSpPr>
        <p:spPr>
          <a:xfrm>
            <a:off x="4092702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B92D3D-1C20-0B43-9DAB-F840B28C0BF9}"/>
              </a:ext>
            </a:extLst>
          </p:cNvPr>
          <p:cNvSpPr/>
          <p:nvPr/>
        </p:nvSpPr>
        <p:spPr>
          <a:xfrm>
            <a:off x="183184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D07C5DF-1B32-5047-B4DE-BA2C3A12ECF6}"/>
              </a:ext>
            </a:extLst>
          </p:cNvPr>
          <p:cNvSpPr/>
          <p:nvPr/>
        </p:nvSpPr>
        <p:spPr>
          <a:xfrm>
            <a:off x="2398776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555976E-A13F-1D4F-B940-00554948A4EC}"/>
              </a:ext>
            </a:extLst>
          </p:cNvPr>
          <p:cNvSpPr/>
          <p:nvPr/>
        </p:nvSpPr>
        <p:spPr>
          <a:xfrm>
            <a:off x="296341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AC108CE-5B9A-6B42-820E-EDC6B615DE09}"/>
              </a:ext>
            </a:extLst>
          </p:cNvPr>
          <p:cNvSpPr/>
          <p:nvPr/>
        </p:nvSpPr>
        <p:spPr>
          <a:xfrm>
            <a:off x="3528060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3382A95-ABB1-FB4C-8525-47996530CE74}"/>
              </a:ext>
            </a:extLst>
          </p:cNvPr>
          <p:cNvSpPr/>
          <p:nvPr/>
        </p:nvSpPr>
        <p:spPr>
          <a:xfrm>
            <a:off x="4092702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7B98EE1-01C5-9340-B3FE-C7FC82012EAD}"/>
              </a:ext>
            </a:extLst>
          </p:cNvPr>
          <p:cNvSpPr/>
          <p:nvPr/>
        </p:nvSpPr>
        <p:spPr>
          <a:xfrm>
            <a:off x="1262634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1E02B7-75FA-3446-BFCE-22AEB0D8A0CF}"/>
              </a:ext>
            </a:extLst>
          </p:cNvPr>
          <p:cNvSpPr/>
          <p:nvPr/>
        </p:nvSpPr>
        <p:spPr>
          <a:xfrm>
            <a:off x="1262634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B38C5C1-6A62-C34A-99B4-3F1B2D61D104}"/>
              </a:ext>
            </a:extLst>
          </p:cNvPr>
          <p:cNvSpPr/>
          <p:nvPr/>
        </p:nvSpPr>
        <p:spPr>
          <a:xfrm>
            <a:off x="1262634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2CCC870-C66B-9E4E-BDC0-0B00846C58ED}"/>
              </a:ext>
            </a:extLst>
          </p:cNvPr>
          <p:cNvSpPr/>
          <p:nvPr/>
        </p:nvSpPr>
        <p:spPr>
          <a:xfrm>
            <a:off x="1262634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48C5888-7750-8D41-A885-32589068FC0A}"/>
              </a:ext>
            </a:extLst>
          </p:cNvPr>
          <p:cNvSpPr/>
          <p:nvPr/>
        </p:nvSpPr>
        <p:spPr>
          <a:xfrm>
            <a:off x="517626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D1927C2-C3F3-304A-930F-D95073723CE4}"/>
              </a:ext>
            </a:extLst>
          </p:cNvPr>
          <p:cNvSpPr/>
          <p:nvPr/>
        </p:nvSpPr>
        <p:spPr>
          <a:xfrm>
            <a:off x="5743196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0D82084-E494-6747-BA26-A278DCE4B746}"/>
              </a:ext>
            </a:extLst>
          </p:cNvPr>
          <p:cNvSpPr/>
          <p:nvPr/>
        </p:nvSpPr>
        <p:spPr>
          <a:xfrm>
            <a:off x="630783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3F19760-BA0D-D846-959F-B65F6713E39C}"/>
              </a:ext>
            </a:extLst>
          </p:cNvPr>
          <p:cNvSpPr/>
          <p:nvPr/>
        </p:nvSpPr>
        <p:spPr>
          <a:xfrm>
            <a:off x="6872480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E451263-5945-924A-BA43-79DB64035357}"/>
              </a:ext>
            </a:extLst>
          </p:cNvPr>
          <p:cNvSpPr/>
          <p:nvPr/>
        </p:nvSpPr>
        <p:spPr>
          <a:xfrm>
            <a:off x="7437122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ADA4029-B0C5-5741-8D27-5166D75230EA}"/>
              </a:ext>
            </a:extLst>
          </p:cNvPr>
          <p:cNvSpPr/>
          <p:nvPr/>
        </p:nvSpPr>
        <p:spPr>
          <a:xfrm>
            <a:off x="517626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F494B15-823C-7F46-B8B4-8A168A075E37}"/>
              </a:ext>
            </a:extLst>
          </p:cNvPr>
          <p:cNvSpPr/>
          <p:nvPr/>
        </p:nvSpPr>
        <p:spPr>
          <a:xfrm>
            <a:off x="5743196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D5C6A38-245C-D048-9E40-A6D5E4E97A23}"/>
              </a:ext>
            </a:extLst>
          </p:cNvPr>
          <p:cNvSpPr/>
          <p:nvPr/>
        </p:nvSpPr>
        <p:spPr>
          <a:xfrm>
            <a:off x="630783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BA3E87B-CED7-E046-AAFD-705C3C65604A}"/>
              </a:ext>
            </a:extLst>
          </p:cNvPr>
          <p:cNvSpPr/>
          <p:nvPr/>
        </p:nvSpPr>
        <p:spPr>
          <a:xfrm>
            <a:off x="6872480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00C5722-1B0D-6D4B-84BC-8A1660204CB8}"/>
              </a:ext>
            </a:extLst>
          </p:cNvPr>
          <p:cNvSpPr/>
          <p:nvPr/>
        </p:nvSpPr>
        <p:spPr>
          <a:xfrm>
            <a:off x="7437122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12A9879-02CE-4645-A259-8DF6A5879422}"/>
              </a:ext>
            </a:extLst>
          </p:cNvPr>
          <p:cNvSpPr/>
          <p:nvPr/>
        </p:nvSpPr>
        <p:spPr>
          <a:xfrm>
            <a:off x="517626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0E2AD54-7D79-4141-9861-EF8AECCDA744}"/>
              </a:ext>
            </a:extLst>
          </p:cNvPr>
          <p:cNvSpPr/>
          <p:nvPr/>
        </p:nvSpPr>
        <p:spPr>
          <a:xfrm>
            <a:off x="5743196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B2CA0DE-2AF1-D947-8602-A858EF9322E8}"/>
              </a:ext>
            </a:extLst>
          </p:cNvPr>
          <p:cNvSpPr/>
          <p:nvPr/>
        </p:nvSpPr>
        <p:spPr>
          <a:xfrm>
            <a:off x="630783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82A1A2B-0C18-A644-9290-0074F5A3633B}"/>
              </a:ext>
            </a:extLst>
          </p:cNvPr>
          <p:cNvSpPr/>
          <p:nvPr/>
        </p:nvSpPr>
        <p:spPr>
          <a:xfrm>
            <a:off x="6872480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D764AF5-B2EE-2344-9301-CB7EA99F566D}"/>
              </a:ext>
            </a:extLst>
          </p:cNvPr>
          <p:cNvSpPr/>
          <p:nvPr/>
        </p:nvSpPr>
        <p:spPr>
          <a:xfrm>
            <a:off x="7437122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FC8C1B5-15A4-414F-AC82-9D85A3F5E6A8}"/>
              </a:ext>
            </a:extLst>
          </p:cNvPr>
          <p:cNvSpPr/>
          <p:nvPr/>
        </p:nvSpPr>
        <p:spPr>
          <a:xfrm>
            <a:off x="517626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B80547F-B5B7-A545-86B9-7C768BF4C696}"/>
              </a:ext>
            </a:extLst>
          </p:cNvPr>
          <p:cNvSpPr/>
          <p:nvPr/>
        </p:nvSpPr>
        <p:spPr>
          <a:xfrm>
            <a:off x="5743196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DCBEFDA-6669-3F47-B852-BA967A03A677}"/>
              </a:ext>
            </a:extLst>
          </p:cNvPr>
          <p:cNvSpPr/>
          <p:nvPr/>
        </p:nvSpPr>
        <p:spPr>
          <a:xfrm>
            <a:off x="630783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7D07AB9-EF59-D44D-AED3-8EFD1D88F827}"/>
              </a:ext>
            </a:extLst>
          </p:cNvPr>
          <p:cNvSpPr/>
          <p:nvPr/>
        </p:nvSpPr>
        <p:spPr>
          <a:xfrm>
            <a:off x="6872480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B9D9BAD-48AE-594A-B6A9-CAAD08268D71}"/>
              </a:ext>
            </a:extLst>
          </p:cNvPr>
          <p:cNvSpPr/>
          <p:nvPr/>
        </p:nvSpPr>
        <p:spPr>
          <a:xfrm>
            <a:off x="7437122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42A31B4-4E8D-464A-B6AB-099A1D9D316D}"/>
              </a:ext>
            </a:extLst>
          </p:cNvPr>
          <p:cNvSpPr/>
          <p:nvPr/>
        </p:nvSpPr>
        <p:spPr>
          <a:xfrm>
            <a:off x="4607054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A9E6376-133F-C24E-9C93-287B2A54150B}"/>
              </a:ext>
            </a:extLst>
          </p:cNvPr>
          <p:cNvSpPr/>
          <p:nvPr/>
        </p:nvSpPr>
        <p:spPr>
          <a:xfrm>
            <a:off x="4607054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3913C08-602C-A043-A9EF-B3056CE16F00}"/>
              </a:ext>
            </a:extLst>
          </p:cNvPr>
          <p:cNvSpPr/>
          <p:nvPr/>
        </p:nvSpPr>
        <p:spPr>
          <a:xfrm>
            <a:off x="4607054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63E8214-6504-0941-8DF7-15DC250EFE8C}"/>
              </a:ext>
            </a:extLst>
          </p:cNvPr>
          <p:cNvSpPr/>
          <p:nvPr/>
        </p:nvSpPr>
        <p:spPr>
          <a:xfrm>
            <a:off x="4607054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B87D14-DDCB-C84B-A176-639BA4F6BD53}"/>
              </a:ext>
            </a:extLst>
          </p:cNvPr>
          <p:cNvSpPr txBox="1"/>
          <p:nvPr/>
        </p:nvSpPr>
        <p:spPr>
          <a:xfrm>
            <a:off x="4562856" y="1586277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23CC10-65CB-BE41-8249-86F1A1D26B76}"/>
              </a:ext>
            </a:extLst>
          </p:cNvPr>
          <p:cNvSpPr txBox="1"/>
          <p:nvPr/>
        </p:nvSpPr>
        <p:spPr>
          <a:xfrm>
            <a:off x="4004691" y="1590987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(-)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B6CC347D-7A3A-784D-AB22-AE5E5A457A11}"/>
              </a:ext>
            </a:extLst>
          </p:cNvPr>
          <p:cNvSpPr/>
          <p:nvPr/>
        </p:nvSpPr>
        <p:spPr>
          <a:xfrm>
            <a:off x="4607054" y="1984248"/>
            <a:ext cx="919736" cy="2018686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2DBFFFB5-BED7-BD46-94CA-DEE87C6E4320}"/>
              </a:ext>
            </a:extLst>
          </p:cNvPr>
          <p:cNvSpPr/>
          <p:nvPr/>
        </p:nvSpPr>
        <p:spPr>
          <a:xfrm>
            <a:off x="3425954" y="1984248"/>
            <a:ext cx="1072136" cy="2018686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186BA45-22B7-864D-891E-AAA05D2894E4}"/>
              </a:ext>
            </a:extLst>
          </p:cNvPr>
          <p:cNvSpPr txBox="1"/>
          <p:nvPr/>
        </p:nvSpPr>
        <p:spPr>
          <a:xfrm>
            <a:off x="1799844" y="4188814"/>
            <a:ext cx="11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neutral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DB1E9E-899E-EA4E-B385-6DF14497A0CD}"/>
              </a:ext>
            </a:extLst>
          </p:cNvPr>
          <p:cNvSpPr txBox="1"/>
          <p:nvPr/>
        </p:nvSpPr>
        <p:spPr>
          <a:xfrm>
            <a:off x="5935220" y="4192462"/>
            <a:ext cx="11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neutral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903DF9C-8D7A-324E-8C45-25DAA34C1DA5}"/>
              </a:ext>
            </a:extLst>
          </p:cNvPr>
          <p:cNvSpPr txBox="1"/>
          <p:nvPr/>
        </p:nvSpPr>
        <p:spPr>
          <a:xfrm>
            <a:off x="3427856" y="1130491"/>
            <a:ext cx="225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/>
              <a:t>Depletion region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16DC2F9-0859-7D42-A38B-E833C2491952}"/>
              </a:ext>
            </a:extLst>
          </p:cNvPr>
          <p:cNvCxnSpPr/>
          <p:nvPr/>
        </p:nvCxnSpPr>
        <p:spPr>
          <a:xfrm>
            <a:off x="5565646" y="1969463"/>
            <a:ext cx="9144" cy="204825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33E1B20-F709-124B-BDA2-99321F98ABB1}"/>
              </a:ext>
            </a:extLst>
          </p:cNvPr>
          <p:cNvCxnSpPr/>
          <p:nvPr/>
        </p:nvCxnSpPr>
        <p:spPr>
          <a:xfrm>
            <a:off x="3348996" y="1969463"/>
            <a:ext cx="9144" cy="204825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42EB8FA-1E46-A74F-AC72-7650CA2641E0}"/>
              </a:ext>
            </a:extLst>
          </p:cNvPr>
          <p:cNvCxnSpPr/>
          <p:nvPr/>
        </p:nvCxnSpPr>
        <p:spPr>
          <a:xfrm>
            <a:off x="361008" y="3072246"/>
            <a:ext cx="8917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068B58F-9E3E-9644-A452-9F7B070DBA61}"/>
              </a:ext>
            </a:extLst>
          </p:cNvPr>
          <p:cNvSpPr txBox="1"/>
          <p:nvPr/>
        </p:nvSpPr>
        <p:spPr>
          <a:xfrm>
            <a:off x="9170676" y="2399746"/>
            <a:ext cx="69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600" b="1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3A42115-B807-944F-ACF2-80C3010FC562}"/>
              </a:ext>
            </a:extLst>
          </p:cNvPr>
          <p:cNvCxnSpPr/>
          <p:nvPr/>
        </p:nvCxnSpPr>
        <p:spPr>
          <a:xfrm>
            <a:off x="9098119" y="2983423"/>
            <a:ext cx="8917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76A188F-6008-744B-94E1-E287F29C694B}"/>
              </a:ext>
            </a:extLst>
          </p:cNvPr>
          <p:cNvCxnSpPr/>
          <p:nvPr/>
        </p:nvCxnSpPr>
        <p:spPr>
          <a:xfrm>
            <a:off x="361008" y="2722912"/>
            <a:ext cx="0" cy="65479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9E11622-F863-9543-819C-EE3D5D63F5EB}"/>
              </a:ext>
            </a:extLst>
          </p:cNvPr>
          <p:cNvCxnSpPr>
            <a:cxnSpLocks/>
          </p:cNvCxnSpPr>
          <p:nvPr/>
        </p:nvCxnSpPr>
        <p:spPr>
          <a:xfrm>
            <a:off x="257376" y="2859613"/>
            <a:ext cx="0" cy="4252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9108DFB-72B2-1842-9A47-430189164B03}"/>
              </a:ext>
            </a:extLst>
          </p:cNvPr>
          <p:cNvCxnSpPr>
            <a:cxnSpLocks/>
          </p:cNvCxnSpPr>
          <p:nvPr/>
        </p:nvCxnSpPr>
        <p:spPr>
          <a:xfrm>
            <a:off x="135456" y="3006421"/>
            <a:ext cx="0" cy="16634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576B872-7831-6944-A2F6-C11BD75A1ABF}"/>
              </a:ext>
            </a:extLst>
          </p:cNvPr>
          <p:cNvSpPr/>
          <p:nvPr/>
        </p:nvSpPr>
        <p:spPr>
          <a:xfrm>
            <a:off x="8862141" y="1942962"/>
            <a:ext cx="237583" cy="2221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4CCDA60-0DE7-5E42-BC52-B512BBC375E7}"/>
              </a:ext>
            </a:extLst>
          </p:cNvPr>
          <p:cNvSpPr txBox="1"/>
          <p:nvPr/>
        </p:nvSpPr>
        <p:spPr>
          <a:xfrm>
            <a:off x="8979410" y="1499823"/>
            <a:ext cx="76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Metal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D32CE1E-4185-9444-A3D6-E22959104543}"/>
              </a:ext>
            </a:extLst>
          </p:cNvPr>
          <p:cNvSpPr/>
          <p:nvPr/>
        </p:nvSpPr>
        <p:spPr>
          <a:xfrm>
            <a:off x="7964263" y="1937321"/>
            <a:ext cx="790436" cy="222199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F7F3411-7143-4E4F-B55D-0BCECE7D26FB}"/>
              </a:ext>
            </a:extLst>
          </p:cNvPr>
          <p:cNvSpPr txBox="1"/>
          <p:nvPr/>
        </p:nvSpPr>
        <p:spPr>
          <a:xfrm>
            <a:off x="7841394" y="1352546"/>
            <a:ext cx="1020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600"/>
              <a:t>insulator</a:t>
            </a:r>
          </a:p>
          <a:p>
            <a:pPr algn="ctr"/>
            <a:r>
              <a:rPr lang="en-KR" sz="1600"/>
              <a:t>(SiO</a:t>
            </a:r>
            <a:r>
              <a:rPr lang="en-KR" sz="1600" baseline="-25000"/>
              <a:t>2</a:t>
            </a:r>
            <a:r>
              <a:rPr lang="en-KR" sz="1600"/>
              <a:t>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09F7FA6-D9FD-2C4A-9169-1A5769ADAC40}"/>
              </a:ext>
            </a:extLst>
          </p:cNvPr>
          <p:cNvSpPr txBox="1"/>
          <p:nvPr/>
        </p:nvSpPr>
        <p:spPr>
          <a:xfrm>
            <a:off x="8398371" y="4001362"/>
            <a:ext cx="69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600" b="1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07EC547-D1CD-C248-82D6-A8096CF7A96B}"/>
              </a:ext>
            </a:extLst>
          </p:cNvPr>
          <p:cNvSpPr txBox="1"/>
          <p:nvPr/>
        </p:nvSpPr>
        <p:spPr>
          <a:xfrm>
            <a:off x="7893311" y="4032504"/>
            <a:ext cx="69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600" b="1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A4FB06-6599-7D40-9D01-F93BC6C9F70A}"/>
              </a:ext>
            </a:extLst>
          </p:cNvPr>
          <p:cNvCxnSpPr/>
          <p:nvPr/>
        </p:nvCxnSpPr>
        <p:spPr>
          <a:xfrm>
            <a:off x="1179576" y="6199632"/>
            <a:ext cx="77998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2813A70-1D54-164E-95C9-1B79D3319D2D}"/>
              </a:ext>
            </a:extLst>
          </p:cNvPr>
          <p:cNvCxnSpPr>
            <a:cxnSpLocks/>
          </p:cNvCxnSpPr>
          <p:nvPr/>
        </p:nvCxnSpPr>
        <p:spPr>
          <a:xfrm flipV="1">
            <a:off x="1179576" y="4526435"/>
            <a:ext cx="0" cy="1673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B69CBDE-8642-5C40-9429-D1204ED267E5}"/>
              </a:ext>
            </a:extLst>
          </p:cNvPr>
          <p:cNvSpPr txBox="1"/>
          <p:nvPr/>
        </p:nvSpPr>
        <p:spPr>
          <a:xfrm>
            <a:off x="135456" y="4434840"/>
            <a:ext cx="1238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electric</a:t>
            </a:r>
          </a:p>
          <a:p>
            <a:r>
              <a:rPr lang="en-KR"/>
              <a:t>potential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45DA8BF9-0310-A849-9559-F2526B76B3A1}"/>
              </a:ext>
            </a:extLst>
          </p:cNvPr>
          <p:cNvSpPr/>
          <p:nvPr/>
        </p:nvSpPr>
        <p:spPr>
          <a:xfrm>
            <a:off x="2231136" y="4891710"/>
            <a:ext cx="5111496" cy="1198194"/>
          </a:xfrm>
          <a:custGeom>
            <a:avLst/>
            <a:gdLst>
              <a:gd name="connsiteX0" fmla="*/ 0 w 5111496"/>
              <a:gd name="connsiteY0" fmla="*/ 1097610 h 1198194"/>
              <a:gd name="connsiteX1" fmla="*/ 1289304 w 5111496"/>
              <a:gd name="connsiteY1" fmla="*/ 1061034 h 1198194"/>
              <a:gd name="connsiteX2" fmla="*/ 1901952 w 5111496"/>
              <a:gd name="connsiteY2" fmla="*/ 805002 h 1198194"/>
              <a:gd name="connsiteX3" fmla="*/ 2551176 w 5111496"/>
              <a:gd name="connsiteY3" fmla="*/ 183210 h 1198194"/>
              <a:gd name="connsiteX4" fmla="*/ 2944368 w 5111496"/>
              <a:gd name="connsiteY4" fmla="*/ 330 h 1198194"/>
              <a:gd name="connsiteX5" fmla="*/ 3319272 w 5111496"/>
              <a:gd name="connsiteY5" fmla="*/ 146634 h 1198194"/>
              <a:gd name="connsiteX6" fmla="*/ 3849624 w 5111496"/>
              <a:gd name="connsiteY6" fmla="*/ 439242 h 1198194"/>
              <a:gd name="connsiteX7" fmla="*/ 5111496 w 5111496"/>
              <a:gd name="connsiteY7" fmla="*/ 1198194 h 119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496" h="1198194">
                <a:moveTo>
                  <a:pt x="0" y="1097610"/>
                </a:moveTo>
                <a:cubicBezTo>
                  <a:pt x="486156" y="1103706"/>
                  <a:pt x="972312" y="1109802"/>
                  <a:pt x="1289304" y="1061034"/>
                </a:cubicBezTo>
                <a:cubicBezTo>
                  <a:pt x="1606296" y="1012266"/>
                  <a:pt x="1691640" y="951306"/>
                  <a:pt x="1901952" y="805002"/>
                </a:cubicBezTo>
                <a:cubicBezTo>
                  <a:pt x="2112264" y="658698"/>
                  <a:pt x="2377440" y="317322"/>
                  <a:pt x="2551176" y="183210"/>
                </a:cubicBezTo>
                <a:cubicBezTo>
                  <a:pt x="2724912" y="49098"/>
                  <a:pt x="2816352" y="6426"/>
                  <a:pt x="2944368" y="330"/>
                </a:cubicBezTo>
                <a:cubicBezTo>
                  <a:pt x="3072384" y="-5766"/>
                  <a:pt x="3168396" y="73482"/>
                  <a:pt x="3319272" y="146634"/>
                </a:cubicBezTo>
                <a:cubicBezTo>
                  <a:pt x="3470148" y="219786"/>
                  <a:pt x="3550920" y="263982"/>
                  <a:pt x="3849624" y="439242"/>
                </a:cubicBezTo>
                <a:cubicBezTo>
                  <a:pt x="4148328" y="614502"/>
                  <a:pt x="4629912" y="906348"/>
                  <a:pt x="5111496" y="11981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34443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A45AB3-D1EC-E14C-88A7-6CD344BD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 </a:t>
            </a:r>
            <a:r>
              <a:rPr lang="en-KR">
                <a:highlight>
                  <a:srgbClr val="FFFF00"/>
                </a:highlight>
              </a:rPr>
              <a:t>in CCD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16B1A7-FF2D-464F-821C-8080945B56D1}"/>
              </a:ext>
            </a:extLst>
          </p:cNvPr>
          <p:cNvSpPr/>
          <p:nvPr/>
        </p:nvSpPr>
        <p:spPr>
          <a:xfrm>
            <a:off x="1261872" y="1984248"/>
            <a:ext cx="6583680" cy="2048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3695C5-83A4-EA49-A78B-A743E0ADA72A}"/>
              </a:ext>
            </a:extLst>
          </p:cNvPr>
          <p:cNvCxnSpPr>
            <a:stCxn id="4" idx="0"/>
          </p:cNvCxnSpPr>
          <p:nvPr/>
        </p:nvCxnSpPr>
        <p:spPr>
          <a:xfrm>
            <a:off x="4553712" y="1984248"/>
            <a:ext cx="9144" cy="204825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C322E1-CB60-774C-876E-D94D35A56DCC}"/>
              </a:ext>
            </a:extLst>
          </p:cNvPr>
          <p:cNvSpPr txBox="1"/>
          <p:nvPr/>
        </p:nvSpPr>
        <p:spPr>
          <a:xfrm>
            <a:off x="1252728" y="1614916"/>
            <a:ext cx="94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</a:rPr>
              <a:t>P-type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3701F-1E34-5543-AD56-BF9F2768B8BB}"/>
              </a:ext>
            </a:extLst>
          </p:cNvPr>
          <p:cNvSpPr txBox="1"/>
          <p:nvPr/>
        </p:nvSpPr>
        <p:spPr>
          <a:xfrm>
            <a:off x="6699504" y="1614916"/>
            <a:ext cx="115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>
                <a:solidFill>
                  <a:srgbClr val="FFC000"/>
                </a:solidFill>
              </a:rPr>
              <a:t>N-type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6AD42F-D051-0142-863F-2B2352BF50BE}"/>
              </a:ext>
            </a:extLst>
          </p:cNvPr>
          <p:cNvSpPr/>
          <p:nvPr/>
        </p:nvSpPr>
        <p:spPr>
          <a:xfrm>
            <a:off x="194310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C848D3-467E-3842-B65E-D7E549F110B8}"/>
              </a:ext>
            </a:extLst>
          </p:cNvPr>
          <p:cNvSpPr/>
          <p:nvPr/>
        </p:nvSpPr>
        <p:spPr>
          <a:xfrm>
            <a:off x="2510028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41D107-9207-674B-8D0C-E84207DEE690}"/>
              </a:ext>
            </a:extLst>
          </p:cNvPr>
          <p:cNvSpPr/>
          <p:nvPr/>
        </p:nvSpPr>
        <p:spPr>
          <a:xfrm>
            <a:off x="307467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7C01ED-33A6-AF42-A0FC-7DAE38DDD3F0}"/>
              </a:ext>
            </a:extLst>
          </p:cNvPr>
          <p:cNvSpPr/>
          <p:nvPr/>
        </p:nvSpPr>
        <p:spPr>
          <a:xfrm>
            <a:off x="194310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8112BA-DEF4-1C43-8064-19B4B5B11B9F}"/>
              </a:ext>
            </a:extLst>
          </p:cNvPr>
          <p:cNvSpPr/>
          <p:nvPr/>
        </p:nvSpPr>
        <p:spPr>
          <a:xfrm>
            <a:off x="2510028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D44127-81E9-BA48-9471-252CF89B5B1D}"/>
              </a:ext>
            </a:extLst>
          </p:cNvPr>
          <p:cNvSpPr/>
          <p:nvPr/>
        </p:nvSpPr>
        <p:spPr>
          <a:xfrm>
            <a:off x="307467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322E06-FA1F-5D4F-A420-18A4B3251292}"/>
              </a:ext>
            </a:extLst>
          </p:cNvPr>
          <p:cNvSpPr/>
          <p:nvPr/>
        </p:nvSpPr>
        <p:spPr>
          <a:xfrm>
            <a:off x="194310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054A5-31A3-9D4C-976B-121D8730F423}"/>
              </a:ext>
            </a:extLst>
          </p:cNvPr>
          <p:cNvSpPr/>
          <p:nvPr/>
        </p:nvSpPr>
        <p:spPr>
          <a:xfrm>
            <a:off x="2510028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CC82AD-7B43-1D43-8C10-297A137A6302}"/>
              </a:ext>
            </a:extLst>
          </p:cNvPr>
          <p:cNvSpPr/>
          <p:nvPr/>
        </p:nvSpPr>
        <p:spPr>
          <a:xfrm>
            <a:off x="307467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FDDE03-557B-1645-839B-04AD8FF26729}"/>
              </a:ext>
            </a:extLst>
          </p:cNvPr>
          <p:cNvSpPr/>
          <p:nvPr/>
        </p:nvSpPr>
        <p:spPr>
          <a:xfrm>
            <a:off x="194310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44274C-3D9E-C549-B84C-4B146D4A7D7F}"/>
              </a:ext>
            </a:extLst>
          </p:cNvPr>
          <p:cNvSpPr/>
          <p:nvPr/>
        </p:nvSpPr>
        <p:spPr>
          <a:xfrm>
            <a:off x="2510028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6EF9B5-9177-E740-9E3B-A99CBFF537CC}"/>
              </a:ext>
            </a:extLst>
          </p:cNvPr>
          <p:cNvSpPr/>
          <p:nvPr/>
        </p:nvSpPr>
        <p:spPr>
          <a:xfrm>
            <a:off x="307467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C95395-68F1-5644-AC0C-F301AEB0E2CB}"/>
              </a:ext>
            </a:extLst>
          </p:cNvPr>
          <p:cNvSpPr/>
          <p:nvPr/>
        </p:nvSpPr>
        <p:spPr>
          <a:xfrm>
            <a:off x="1373886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D7A58A-2171-6040-9536-0968719D8764}"/>
              </a:ext>
            </a:extLst>
          </p:cNvPr>
          <p:cNvSpPr/>
          <p:nvPr/>
        </p:nvSpPr>
        <p:spPr>
          <a:xfrm>
            <a:off x="1373886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3165E3-A46E-ED4E-9DEC-BC392688AF8D}"/>
              </a:ext>
            </a:extLst>
          </p:cNvPr>
          <p:cNvSpPr/>
          <p:nvPr/>
        </p:nvSpPr>
        <p:spPr>
          <a:xfrm>
            <a:off x="1373886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9D24CAE-546F-FA4B-8F24-661B3C93479E}"/>
              </a:ext>
            </a:extLst>
          </p:cNvPr>
          <p:cNvSpPr/>
          <p:nvPr/>
        </p:nvSpPr>
        <p:spPr>
          <a:xfrm>
            <a:off x="1373886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A4D07CA-7BF9-CC4D-9CC1-7C842B906DB9}"/>
              </a:ext>
            </a:extLst>
          </p:cNvPr>
          <p:cNvSpPr/>
          <p:nvPr/>
        </p:nvSpPr>
        <p:spPr>
          <a:xfrm>
            <a:off x="6261545" y="2244645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B39C17-DF01-7C4D-8099-3DE6726F0FED}"/>
              </a:ext>
            </a:extLst>
          </p:cNvPr>
          <p:cNvSpPr/>
          <p:nvPr/>
        </p:nvSpPr>
        <p:spPr>
          <a:xfrm>
            <a:off x="6261545" y="2709989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350AEC-6058-F847-86AB-C856317A105B}"/>
              </a:ext>
            </a:extLst>
          </p:cNvPr>
          <p:cNvSpPr/>
          <p:nvPr/>
        </p:nvSpPr>
        <p:spPr>
          <a:xfrm>
            <a:off x="6261545" y="3172761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787262-1C0C-7E48-AA07-9A922381E836}"/>
              </a:ext>
            </a:extLst>
          </p:cNvPr>
          <p:cNvSpPr/>
          <p:nvPr/>
        </p:nvSpPr>
        <p:spPr>
          <a:xfrm>
            <a:off x="6256973" y="3640677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544157-44D8-AC43-8F06-10E73344280F}"/>
              </a:ext>
            </a:extLst>
          </p:cNvPr>
          <p:cNvSpPr/>
          <p:nvPr/>
        </p:nvSpPr>
        <p:spPr>
          <a:xfrm>
            <a:off x="6567105" y="2244645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191202C-A220-B348-A435-FCE47C9916D5}"/>
              </a:ext>
            </a:extLst>
          </p:cNvPr>
          <p:cNvSpPr/>
          <p:nvPr/>
        </p:nvSpPr>
        <p:spPr>
          <a:xfrm>
            <a:off x="6567105" y="2709989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38C03B-450C-7A45-BDB5-DE7118001E01}"/>
              </a:ext>
            </a:extLst>
          </p:cNvPr>
          <p:cNvSpPr/>
          <p:nvPr/>
        </p:nvSpPr>
        <p:spPr>
          <a:xfrm>
            <a:off x="6567105" y="3172761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303E9A-43DF-5A49-B487-2037E4AAA97F}"/>
              </a:ext>
            </a:extLst>
          </p:cNvPr>
          <p:cNvSpPr/>
          <p:nvPr/>
        </p:nvSpPr>
        <p:spPr>
          <a:xfrm>
            <a:off x="6562533" y="3640677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DC83D7-47DE-394B-9466-D8F8C8471E12}"/>
              </a:ext>
            </a:extLst>
          </p:cNvPr>
          <p:cNvSpPr/>
          <p:nvPr/>
        </p:nvSpPr>
        <p:spPr>
          <a:xfrm>
            <a:off x="7138605" y="2244645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23A718A-178F-5041-BEB4-53CF99B6A03E}"/>
              </a:ext>
            </a:extLst>
          </p:cNvPr>
          <p:cNvSpPr/>
          <p:nvPr/>
        </p:nvSpPr>
        <p:spPr>
          <a:xfrm>
            <a:off x="7138605" y="2709989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DA753E-7FBA-3D49-8B7B-A7FAEEB55B23}"/>
              </a:ext>
            </a:extLst>
          </p:cNvPr>
          <p:cNvSpPr/>
          <p:nvPr/>
        </p:nvSpPr>
        <p:spPr>
          <a:xfrm>
            <a:off x="7138605" y="3172761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D3A82F-1941-4C44-862D-5C490F3B69D8}"/>
              </a:ext>
            </a:extLst>
          </p:cNvPr>
          <p:cNvSpPr/>
          <p:nvPr/>
        </p:nvSpPr>
        <p:spPr>
          <a:xfrm>
            <a:off x="7134033" y="3640677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2111E5-9BDE-E646-8185-A2BED2918040}"/>
              </a:ext>
            </a:extLst>
          </p:cNvPr>
          <p:cNvSpPr/>
          <p:nvPr/>
        </p:nvSpPr>
        <p:spPr>
          <a:xfrm>
            <a:off x="7550658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182BB5-F0ED-094F-90C6-B78A6BFA7213}"/>
              </a:ext>
            </a:extLst>
          </p:cNvPr>
          <p:cNvSpPr/>
          <p:nvPr/>
        </p:nvSpPr>
        <p:spPr>
          <a:xfrm>
            <a:off x="7550658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D2ABE4-0704-B144-A56F-F9D34AD2DC6E}"/>
              </a:ext>
            </a:extLst>
          </p:cNvPr>
          <p:cNvSpPr/>
          <p:nvPr/>
        </p:nvSpPr>
        <p:spPr>
          <a:xfrm>
            <a:off x="7550658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9B989A-CC2A-9D44-BB2A-69C805954497}"/>
              </a:ext>
            </a:extLst>
          </p:cNvPr>
          <p:cNvSpPr/>
          <p:nvPr/>
        </p:nvSpPr>
        <p:spPr>
          <a:xfrm>
            <a:off x="7546086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9B9A11-93A1-4F46-A6A0-1676CD2EE965}"/>
              </a:ext>
            </a:extLst>
          </p:cNvPr>
          <p:cNvSpPr/>
          <p:nvPr/>
        </p:nvSpPr>
        <p:spPr>
          <a:xfrm>
            <a:off x="183184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513A74D-E99E-2C47-8474-F01D64B3A8C2}"/>
              </a:ext>
            </a:extLst>
          </p:cNvPr>
          <p:cNvSpPr/>
          <p:nvPr/>
        </p:nvSpPr>
        <p:spPr>
          <a:xfrm>
            <a:off x="2398776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0AC1D4-73C4-E743-BE28-4D8CA2A1E0EB}"/>
              </a:ext>
            </a:extLst>
          </p:cNvPr>
          <p:cNvSpPr/>
          <p:nvPr/>
        </p:nvSpPr>
        <p:spPr>
          <a:xfrm>
            <a:off x="296341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D0B5A04-C6D2-5A42-A169-967B380C607D}"/>
              </a:ext>
            </a:extLst>
          </p:cNvPr>
          <p:cNvSpPr/>
          <p:nvPr/>
        </p:nvSpPr>
        <p:spPr>
          <a:xfrm>
            <a:off x="3528060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F6DC44-B4F9-1740-89F9-13D211E2A6F5}"/>
              </a:ext>
            </a:extLst>
          </p:cNvPr>
          <p:cNvSpPr/>
          <p:nvPr/>
        </p:nvSpPr>
        <p:spPr>
          <a:xfrm>
            <a:off x="4092702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90BFDD9-E42C-D245-8701-3FFC09AA8B50}"/>
              </a:ext>
            </a:extLst>
          </p:cNvPr>
          <p:cNvSpPr/>
          <p:nvPr/>
        </p:nvSpPr>
        <p:spPr>
          <a:xfrm>
            <a:off x="183184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D9CBE9C-B102-D849-A8C6-FB9F5A2EEFB9}"/>
              </a:ext>
            </a:extLst>
          </p:cNvPr>
          <p:cNvSpPr/>
          <p:nvPr/>
        </p:nvSpPr>
        <p:spPr>
          <a:xfrm>
            <a:off x="2398776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CD8B43A-83C7-AD45-99DC-251C3101F4A8}"/>
              </a:ext>
            </a:extLst>
          </p:cNvPr>
          <p:cNvSpPr/>
          <p:nvPr/>
        </p:nvSpPr>
        <p:spPr>
          <a:xfrm>
            <a:off x="296341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5BE030-8162-5643-ABC3-BE2EA3439BFA}"/>
              </a:ext>
            </a:extLst>
          </p:cNvPr>
          <p:cNvSpPr/>
          <p:nvPr/>
        </p:nvSpPr>
        <p:spPr>
          <a:xfrm>
            <a:off x="3528060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000D695-E24F-6D44-9AE8-36565D127A4F}"/>
              </a:ext>
            </a:extLst>
          </p:cNvPr>
          <p:cNvSpPr/>
          <p:nvPr/>
        </p:nvSpPr>
        <p:spPr>
          <a:xfrm>
            <a:off x="4092702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FEE7C83-63C6-3C4E-8655-EFE9AE5BA134}"/>
              </a:ext>
            </a:extLst>
          </p:cNvPr>
          <p:cNvSpPr/>
          <p:nvPr/>
        </p:nvSpPr>
        <p:spPr>
          <a:xfrm>
            <a:off x="183184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4EA7A9-4842-D147-B76E-024A8BFEC85E}"/>
              </a:ext>
            </a:extLst>
          </p:cNvPr>
          <p:cNvSpPr/>
          <p:nvPr/>
        </p:nvSpPr>
        <p:spPr>
          <a:xfrm>
            <a:off x="2398776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6D464C0-CFF0-294F-9F7F-BBF30BCD8DAB}"/>
              </a:ext>
            </a:extLst>
          </p:cNvPr>
          <p:cNvSpPr/>
          <p:nvPr/>
        </p:nvSpPr>
        <p:spPr>
          <a:xfrm>
            <a:off x="296341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5FE05BE-5367-934D-8930-195740E3837B}"/>
              </a:ext>
            </a:extLst>
          </p:cNvPr>
          <p:cNvSpPr/>
          <p:nvPr/>
        </p:nvSpPr>
        <p:spPr>
          <a:xfrm>
            <a:off x="3528060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15AAA3A-D9A6-0B48-9DE2-4A9C756269D0}"/>
              </a:ext>
            </a:extLst>
          </p:cNvPr>
          <p:cNvSpPr/>
          <p:nvPr/>
        </p:nvSpPr>
        <p:spPr>
          <a:xfrm>
            <a:off x="4092702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B92D3D-1C20-0B43-9DAB-F840B28C0BF9}"/>
              </a:ext>
            </a:extLst>
          </p:cNvPr>
          <p:cNvSpPr/>
          <p:nvPr/>
        </p:nvSpPr>
        <p:spPr>
          <a:xfrm>
            <a:off x="183184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D07C5DF-1B32-5047-B4DE-BA2C3A12ECF6}"/>
              </a:ext>
            </a:extLst>
          </p:cNvPr>
          <p:cNvSpPr/>
          <p:nvPr/>
        </p:nvSpPr>
        <p:spPr>
          <a:xfrm>
            <a:off x="2398776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555976E-A13F-1D4F-B940-00554948A4EC}"/>
              </a:ext>
            </a:extLst>
          </p:cNvPr>
          <p:cNvSpPr/>
          <p:nvPr/>
        </p:nvSpPr>
        <p:spPr>
          <a:xfrm>
            <a:off x="296341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AC108CE-5B9A-6B42-820E-EDC6B615DE09}"/>
              </a:ext>
            </a:extLst>
          </p:cNvPr>
          <p:cNvSpPr/>
          <p:nvPr/>
        </p:nvSpPr>
        <p:spPr>
          <a:xfrm>
            <a:off x="3528060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3382A95-ABB1-FB4C-8525-47996530CE74}"/>
              </a:ext>
            </a:extLst>
          </p:cNvPr>
          <p:cNvSpPr/>
          <p:nvPr/>
        </p:nvSpPr>
        <p:spPr>
          <a:xfrm>
            <a:off x="4092702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7B98EE1-01C5-9340-B3FE-C7FC82012EAD}"/>
              </a:ext>
            </a:extLst>
          </p:cNvPr>
          <p:cNvSpPr/>
          <p:nvPr/>
        </p:nvSpPr>
        <p:spPr>
          <a:xfrm>
            <a:off x="1262634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1E02B7-75FA-3446-BFCE-22AEB0D8A0CF}"/>
              </a:ext>
            </a:extLst>
          </p:cNvPr>
          <p:cNvSpPr/>
          <p:nvPr/>
        </p:nvSpPr>
        <p:spPr>
          <a:xfrm>
            <a:off x="1262634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B38C5C1-6A62-C34A-99B4-3F1B2D61D104}"/>
              </a:ext>
            </a:extLst>
          </p:cNvPr>
          <p:cNvSpPr/>
          <p:nvPr/>
        </p:nvSpPr>
        <p:spPr>
          <a:xfrm>
            <a:off x="1262634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2CCC870-C66B-9E4E-BDC0-0B00846C58ED}"/>
              </a:ext>
            </a:extLst>
          </p:cNvPr>
          <p:cNvSpPr/>
          <p:nvPr/>
        </p:nvSpPr>
        <p:spPr>
          <a:xfrm>
            <a:off x="1262634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48C5888-7750-8D41-A885-32589068FC0A}"/>
              </a:ext>
            </a:extLst>
          </p:cNvPr>
          <p:cNvSpPr/>
          <p:nvPr/>
        </p:nvSpPr>
        <p:spPr>
          <a:xfrm>
            <a:off x="517626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D1927C2-C3F3-304A-930F-D95073723CE4}"/>
              </a:ext>
            </a:extLst>
          </p:cNvPr>
          <p:cNvSpPr/>
          <p:nvPr/>
        </p:nvSpPr>
        <p:spPr>
          <a:xfrm>
            <a:off x="5743196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0D82084-E494-6747-BA26-A278DCE4B746}"/>
              </a:ext>
            </a:extLst>
          </p:cNvPr>
          <p:cNvSpPr/>
          <p:nvPr/>
        </p:nvSpPr>
        <p:spPr>
          <a:xfrm>
            <a:off x="630783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3F19760-BA0D-D846-959F-B65F6713E39C}"/>
              </a:ext>
            </a:extLst>
          </p:cNvPr>
          <p:cNvSpPr/>
          <p:nvPr/>
        </p:nvSpPr>
        <p:spPr>
          <a:xfrm>
            <a:off x="6872480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E451263-5945-924A-BA43-79DB64035357}"/>
              </a:ext>
            </a:extLst>
          </p:cNvPr>
          <p:cNvSpPr/>
          <p:nvPr/>
        </p:nvSpPr>
        <p:spPr>
          <a:xfrm>
            <a:off x="7437122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ADA4029-B0C5-5741-8D27-5166D75230EA}"/>
              </a:ext>
            </a:extLst>
          </p:cNvPr>
          <p:cNvSpPr/>
          <p:nvPr/>
        </p:nvSpPr>
        <p:spPr>
          <a:xfrm>
            <a:off x="517626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F494B15-823C-7F46-B8B4-8A168A075E37}"/>
              </a:ext>
            </a:extLst>
          </p:cNvPr>
          <p:cNvSpPr/>
          <p:nvPr/>
        </p:nvSpPr>
        <p:spPr>
          <a:xfrm>
            <a:off x="5743196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D5C6A38-245C-D048-9E40-A6D5E4E97A23}"/>
              </a:ext>
            </a:extLst>
          </p:cNvPr>
          <p:cNvSpPr/>
          <p:nvPr/>
        </p:nvSpPr>
        <p:spPr>
          <a:xfrm>
            <a:off x="630783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BA3E87B-CED7-E046-AAFD-705C3C65604A}"/>
              </a:ext>
            </a:extLst>
          </p:cNvPr>
          <p:cNvSpPr/>
          <p:nvPr/>
        </p:nvSpPr>
        <p:spPr>
          <a:xfrm>
            <a:off x="6872480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00C5722-1B0D-6D4B-84BC-8A1660204CB8}"/>
              </a:ext>
            </a:extLst>
          </p:cNvPr>
          <p:cNvSpPr/>
          <p:nvPr/>
        </p:nvSpPr>
        <p:spPr>
          <a:xfrm>
            <a:off x="7437122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12A9879-02CE-4645-A259-8DF6A5879422}"/>
              </a:ext>
            </a:extLst>
          </p:cNvPr>
          <p:cNvSpPr/>
          <p:nvPr/>
        </p:nvSpPr>
        <p:spPr>
          <a:xfrm>
            <a:off x="517626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0E2AD54-7D79-4141-9861-EF8AECCDA744}"/>
              </a:ext>
            </a:extLst>
          </p:cNvPr>
          <p:cNvSpPr/>
          <p:nvPr/>
        </p:nvSpPr>
        <p:spPr>
          <a:xfrm>
            <a:off x="5743196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B2CA0DE-2AF1-D947-8602-A858EF9322E8}"/>
              </a:ext>
            </a:extLst>
          </p:cNvPr>
          <p:cNvSpPr/>
          <p:nvPr/>
        </p:nvSpPr>
        <p:spPr>
          <a:xfrm>
            <a:off x="630783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82A1A2B-0C18-A644-9290-0074F5A3633B}"/>
              </a:ext>
            </a:extLst>
          </p:cNvPr>
          <p:cNvSpPr/>
          <p:nvPr/>
        </p:nvSpPr>
        <p:spPr>
          <a:xfrm>
            <a:off x="6872480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D764AF5-B2EE-2344-9301-CB7EA99F566D}"/>
              </a:ext>
            </a:extLst>
          </p:cNvPr>
          <p:cNvSpPr/>
          <p:nvPr/>
        </p:nvSpPr>
        <p:spPr>
          <a:xfrm>
            <a:off x="7437122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FC8C1B5-15A4-414F-AC82-9D85A3F5E6A8}"/>
              </a:ext>
            </a:extLst>
          </p:cNvPr>
          <p:cNvSpPr/>
          <p:nvPr/>
        </p:nvSpPr>
        <p:spPr>
          <a:xfrm>
            <a:off x="517626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B80547F-B5B7-A545-86B9-7C768BF4C696}"/>
              </a:ext>
            </a:extLst>
          </p:cNvPr>
          <p:cNvSpPr/>
          <p:nvPr/>
        </p:nvSpPr>
        <p:spPr>
          <a:xfrm>
            <a:off x="5743196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DCBEFDA-6669-3F47-B852-BA967A03A677}"/>
              </a:ext>
            </a:extLst>
          </p:cNvPr>
          <p:cNvSpPr/>
          <p:nvPr/>
        </p:nvSpPr>
        <p:spPr>
          <a:xfrm>
            <a:off x="630783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7D07AB9-EF59-D44D-AED3-8EFD1D88F827}"/>
              </a:ext>
            </a:extLst>
          </p:cNvPr>
          <p:cNvSpPr/>
          <p:nvPr/>
        </p:nvSpPr>
        <p:spPr>
          <a:xfrm>
            <a:off x="6872480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B9D9BAD-48AE-594A-B6A9-CAAD08268D71}"/>
              </a:ext>
            </a:extLst>
          </p:cNvPr>
          <p:cNvSpPr/>
          <p:nvPr/>
        </p:nvSpPr>
        <p:spPr>
          <a:xfrm>
            <a:off x="7437122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42A31B4-4E8D-464A-B6AB-099A1D9D316D}"/>
              </a:ext>
            </a:extLst>
          </p:cNvPr>
          <p:cNvSpPr/>
          <p:nvPr/>
        </p:nvSpPr>
        <p:spPr>
          <a:xfrm>
            <a:off x="4607054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A9E6376-133F-C24E-9C93-287B2A54150B}"/>
              </a:ext>
            </a:extLst>
          </p:cNvPr>
          <p:cNvSpPr/>
          <p:nvPr/>
        </p:nvSpPr>
        <p:spPr>
          <a:xfrm>
            <a:off x="4607054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3913C08-602C-A043-A9EF-B3056CE16F00}"/>
              </a:ext>
            </a:extLst>
          </p:cNvPr>
          <p:cNvSpPr/>
          <p:nvPr/>
        </p:nvSpPr>
        <p:spPr>
          <a:xfrm>
            <a:off x="4607054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63E8214-6504-0941-8DF7-15DC250EFE8C}"/>
              </a:ext>
            </a:extLst>
          </p:cNvPr>
          <p:cNvSpPr/>
          <p:nvPr/>
        </p:nvSpPr>
        <p:spPr>
          <a:xfrm>
            <a:off x="4607054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B87D14-DDCB-C84B-A176-639BA4F6BD53}"/>
              </a:ext>
            </a:extLst>
          </p:cNvPr>
          <p:cNvSpPr txBox="1"/>
          <p:nvPr/>
        </p:nvSpPr>
        <p:spPr>
          <a:xfrm>
            <a:off x="4562856" y="1586277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23CC10-65CB-BE41-8249-86F1A1D26B76}"/>
              </a:ext>
            </a:extLst>
          </p:cNvPr>
          <p:cNvSpPr txBox="1"/>
          <p:nvPr/>
        </p:nvSpPr>
        <p:spPr>
          <a:xfrm>
            <a:off x="4004691" y="1590987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(-)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B6CC347D-7A3A-784D-AB22-AE5E5A457A11}"/>
              </a:ext>
            </a:extLst>
          </p:cNvPr>
          <p:cNvSpPr/>
          <p:nvPr/>
        </p:nvSpPr>
        <p:spPr>
          <a:xfrm>
            <a:off x="4607054" y="1984248"/>
            <a:ext cx="919736" cy="2018686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2DBFFFB5-BED7-BD46-94CA-DEE87C6E4320}"/>
              </a:ext>
            </a:extLst>
          </p:cNvPr>
          <p:cNvSpPr/>
          <p:nvPr/>
        </p:nvSpPr>
        <p:spPr>
          <a:xfrm>
            <a:off x="3425954" y="1984248"/>
            <a:ext cx="1072136" cy="2018686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186BA45-22B7-864D-891E-AAA05D2894E4}"/>
              </a:ext>
            </a:extLst>
          </p:cNvPr>
          <p:cNvSpPr txBox="1"/>
          <p:nvPr/>
        </p:nvSpPr>
        <p:spPr>
          <a:xfrm>
            <a:off x="1799844" y="4188814"/>
            <a:ext cx="11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neutral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DB1E9E-899E-EA4E-B385-6DF14497A0CD}"/>
              </a:ext>
            </a:extLst>
          </p:cNvPr>
          <p:cNvSpPr txBox="1"/>
          <p:nvPr/>
        </p:nvSpPr>
        <p:spPr>
          <a:xfrm>
            <a:off x="5935220" y="4192462"/>
            <a:ext cx="11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neutral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903DF9C-8D7A-324E-8C45-25DAA34C1DA5}"/>
              </a:ext>
            </a:extLst>
          </p:cNvPr>
          <p:cNvSpPr txBox="1"/>
          <p:nvPr/>
        </p:nvSpPr>
        <p:spPr>
          <a:xfrm>
            <a:off x="3427856" y="1130491"/>
            <a:ext cx="225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/>
              <a:t>Depletion region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16DC2F9-0859-7D42-A38B-E833C2491952}"/>
              </a:ext>
            </a:extLst>
          </p:cNvPr>
          <p:cNvCxnSpPr/>
          <p:nvPr/>
        </p:nvCxnSpPr>
        <p:spPr>
          <a:xfrm>
            <a:off x="5565646" y="1969463"/>
            <a:ext cx="9144" cy="204825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33E1B20-F709-124B-BDA2-99321F98ABB1}"/>
              </a:ext>
            </a:extLst>
          </p:cNvPr>
          <p:cNvCxnSpPr/>
          <p:nvPr/>
        </p:nvCxnSpPr>
        <p:spPr>
          <a:xfrm>
            <a:off x="3348996" y="1969463"/>
            <a:ext cx="9144" cy="204825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42EB8FA-1E46-A74F-AC72-7650CA2641E0}"/>
              </a:ext>
            </a:extLst>
          </p:cNvPr>
          <p:cNvCxnSpPr/>
          <p:nvPr/>
        </p:nvCxnSpPr>
        <p:spPr>
          <a:xfrm>
            <a:off x="361008" y="3072246"/>
            <a:ext cx="8917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068B58F-9E3E-9644-A452-9F7B070DBA61}"/>
              </a:ext>
            </a:extLst>
          </p:cNvPr>
          <p:cNvSpPr txBox="1"/>
          <p:nvPr/>
        </p:nvSpPr>
        <p:spPr>
          <a:xfrm>
            <a:off x="9170676" y="2399746"/>
            <a:ext cx="69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600" b="1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3A42115-B807-944F-ACF2-80C3010FC562}"/>
              </a:ext>
            </a:extLst>
          </p:cNvPr>
          <p:cNvCxnSpPr/>
          <p:nvPr/>
        </p:nvCxnSpPr>
        <p:spPr>
          <a:xfrm>
            <a:off x="9098119" y="2983423"/>
            <a:ext cx="8917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76A188F-6008-744B-94E1-E287F29C694B}"/>
              </a:ext>
            </a:extLst>
          </p:cNvPr>
          <p:cNvCxnSpPr/>
          <p:nvPr/>
        </p:nvCxnSpPr>
        <p:spPr>
          <a:xfrm>
            <a:off x="361008" y="2722912"/>
            <a:ext cx="0" cy="65479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9E11622-F863-9543-819C-EE3D5D63F5EB}"/>
              </a:ext>
            </a:extLst>
          </p:cNvPr>
          <p:cNvCxnSpPr>
            <a:cxnSpLocks/>
          </p:cNvCxnSpPr>
          <p:nvPr/>
        </p:nvCxnSpPr>
        <p:spPr>
          <a:xfrm>
            <a:off x="257376" y="2859613"/>
            <a:ext cx="0" cy="4252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9108DFB-72B2-1842-9A47-430189164B03}"/>
              </a:ext>
            </a:extLst>
          </p:cNvPr>
          <p:cNvCxnSpPr>
            <a:cxnSpLocks/>
          </p:cNvCxnSpPr>
          <p:nvPr/>
        </p:nvCxnSpPr>
        <p:spPr>
          <a:xfrm>
            <a:off x="135456" y="3006421"/>
            <a:ext cx="0" cy="16634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576B872-7831-6944-A2F6-C11BD75A1ABF}"/>
              </a:ext>
            </a:extLst>
          </p:cNvPr>
          <p:cNvSpPr/>
          <p:nvPr/>
        </p:nvSpPr>
        <p:spPr>
          <a:xfrm>
            <a:off x="8862141" y="1942962"/>
            <a:ext cx="237583" cy="2221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4CCDA60-0DE7-5E42-BC52-B512BBC375E7}"/>
              </a:ext>
            </a:extLst>
          </p:cNvPr>
          <p:cNvSpPr txBox="1"/>
          <p:nvPr/>
        </p:nvSpPr>
        <p:spPr>
          <a:xfrm>
            <a:off x="8979410" y="1499823"/>
            <a:ext cx="76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Metal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D32CE1E-4185-9444-A3D6-E22959104543}"/>
              </a:ext>
            </a:extLst>
          </p:cNvPr>
          <p:cNvSpPr/>
          <p:nvPr/>
        </p:nvSpPr>
        <p:spPr>
          <a:xfrm>
            <a:off x="7964263" y="1937321"/>
            <a:ext cx="790436" cy="222199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F7F3411-7143-4E4F-B55D-0BCECE7D26FB}"/>
              </a:ext>
            </a:extLst>
          </p:cNvPr>
          <p:cNvSpPr txBox="1"/>
          <p:nvPr/>
        </p:nvSpPr>
        <p:spPr>
          <a:xfrm>
            <a:off x="7841394" y="1352546"/>
            <a:ext cx="1020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600"/>
              <a:t>insulator</a:t>
            </a:r>
          </a:p>
          <a:p>
            <a:pPr algn="ctr"/>
            <a:r>
              <a:rPr lang="en-KR" sz="1600"/>
              <a:t>(SiO</a:t>
            </a:r>
            <a:r>
              <a:rPr lang="en-KR" sz="1600" baseline="-25000"/>
              <a:t>2</a:t>
            </a:r>
            <a:r>
              <a:rPr lang="en-KR" sz="1600"/>
              <a:t>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09F7FA6-D9FD-2C4A-9169-1A5769ADAC40}"/>
              </a:ext>
            </a:extLst>
          </p:cNvPr>
          <p:cNvSpPr txBox="1"/>
          <p:nvPr/>
        </p:nvSpPr>
        <p:spPr>
          <a:xfrm>
            <a:off x="8398371" y="4001362"/>
            <a:ext cx="69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600" b="1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07EC547-D1CD-C248-82D6-A8096CF7A96B}"/>
              </a:ext>
            </a:extLst>
          </p:cNvPr>
          <p:cNvSpPr txBox="1"/>
          <p:nvPr/>
        </p:nvSpPr>
        <p:spPr>
          <a:xfrm>
            <a:off x="7893311" y="4032504"/>
            <a:ext cx="69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600" b="1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A4FB06-6599-7D40-9D01-F93BC6C9F70A}"/>
              </a:ext>
            </a:extLst>
          </p:cNvPr>
          <p:cNvCxnSpPr/>
          <p:nvPr/>
        </p:nvCxnSpPr>
        <p:spPr>
          <a:xfrm>
            <a:off x="1179576" y="6199632"/>
            <a:ext cx="77998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2813A70-1D54-164E-95C9-1B79D3319D2D}"/>
              </a:ext>
            </a:extLst>
          </p:cNvPr>
          <p:cNvCxnSpPr>
            <a:cxnSpLocks/>
          </p:cNvCxnSpPr>
          <p:nvPr/>
        </p:nvCxnSpPr>
        <p:spPr>
          <a:xfrm flipV="1">
            <a:off x="1179576" y="4526435"/>
            <a:ext cx="0" cy="1673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B69CBDE-8642-5C40-9429-D1204ED267E5}"/>
              </a:ext>
            </a:extLst>
          </p:cNvPr>
          <p:cNvSpPr txBox="1"/>
          <p:nvPr/>
        </p:nvSpPr>
        <p:spPr>
          <a:xfrm>
            <a:off x="135456" y="4434840"/>
            <a:ext cx="1238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electric</a:t>
            </a:r>
          </a:p>
          <a:p>
            <a:r>
              <a:rPr lang="en-KR"/>
              <a:t>potential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45DA8BF9-0310-A849-9559-F2526B76B3A1}"/>
              </a:ext>
            </a:extLst>
          </p:cNvPr>
          <p:cNvSpPr/>
          <p:nvPr/>
        </p:nvSpPr>
        <p:spPr>
          <a:xfrm>
            <a:off x="2231136" y="4891710"/>
            <a:ext cx="5111496" cy="1198194"/>
          </a:xfrm>
          <a:custGeom>
            <a:avLst/>
            <a:gdLst>
              <a:gd name="connsiteX0" fmla="*/ 0 w 5111496"/>
              <a:gd name="connsiteY0" fmla="*/ 1097610 h 1198194"/>
              <a:gd name="connsiteX1" fmla="*/ 1289304 w 5111496"/>
              <a:gd name="connsiteY1" fmla="*/ 1061034 h 1198194"/>
              <a:gd name="connsiteX2" fmla="*/ 1901952 w 5111496"/>
              <a:gd name="connsiteY2" fmla="*/ 805002 h 1198194"/>
              <a:gd name="connsiteX3" fmla="*/ 2551176 w 5111496"/>
              <a:gd name="connsiteY3" fmla="*/ 183210 h 1198194"/>
              <a:gd name="connsiteX4" fmla="*/ 2944368 w 5111496"/>
              <a:gd name="connsiteY4" fmla="*/ 330 h 1198194"/>
              <a:gd name="connsiteX5" fmla="*/ 3319272 w 5111496"/>
              <a:gd name="connsiteY5" fmla="*/ 146634 h 1198194"/>
              <a:gd name="connsiteX6" fmla="*/ 3849624 w 5111496"/>
              <a:gd name="connsiteY6" fmla="*/ 439242 h 1198194"/>
              <a:gd name="connsiteX7" fmla="*/ 5111496 w 5111496"/>
              <a:gd name="connsiteY7" fmla="*/ 1198194 h 119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496" h="1198194">
                <a:moveTo>
                  <a:pt x="0" y="1097610"/>
                </a:moveTo>
                <a:cubicBezTo>
                  <a:pt x="486156" y="1103706"/>
                  <a:pt x="972312" y="1109802"/>
                  <a:pt x="1289304" y="1061034"/>
                </a:cubicBezTo>
                <a:cubicBezTo>
                  <a:pt x="1606296" y="1012266"/>
                  <a:pt x="1691640" y="951306"/>
                  <a:pt x="1901952" y="805002"/>
                </a:cubicBezTo>
                <a:cubicBezTo>
                  <a:pt x="2112264" y="658698"/>
                  <a:pt x="2377440" y="317322"/>
                  <a:pt x="2551176" y="183210"/>
                </a:cubicBezTo>
                <a:cubicBezTo>
                  <a:pt x="2724912" y="49098"/>
                  <a:pt x="2816352" y="6426"/>
                  <a:pt x="2944368" y="330"/>
                </a:cubicBezTo>
                <a:cubicBezTo>
                  <a:pt x="3072384" y="-5766"/>
                  <a:pt x="3168396" y="73482"/>
                  <a:pt x="3319272" y="146634"/>
                </a:cubicBezTo>
                <a:cubicBezTo>
                  <a:pt x="3470148" y="219786"/>
                  <a:pt x="3550920" y="263982"/>
                  <a:pt x="3849624" y="439242"/>
                </a:cubicBezTo>
                <a:cubicBezTo>
                  <a:pt x="4148328" y="614502"/>
                  <a:pt x="4629912" y="906348"/>
                  <a:pt x="5111496" y="11981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B0C26303-9F7D-5741-B637-3E4EA1BB6923}"/>
              </a:ext>
            </a:extLst>
          </p:cNvPr>
          <p:cNvSpPr/>
          <p:nvPr/>
        </p:nvSpPr>
        <p:spPr>
          <a:xfrm flipH="1">
            <a:off x="6449189" y="1546638"/>
            <a:ext cx="846582" cy="84658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>
                <a:solidFill>
                  <a:schemeClr val="tx1"/>
                </a:solidFill>
                <a:latin typeface="+mj-lt"/>
              </a:rPr>
              <a:t>γ</a:t>
            </a:r>
            <a:endParaRPr lang="en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0" name="Lightning Bolt 119">
            <a:extLst>
              <a:ext uri="{FF2B5EF4-FFF2-40B4-BE49-F238E27FC236}">
                <a16:creationId xmlns:a16="http://schemas.microsoft.com/office/drawing/2014/main" id="{9EC3EF3E-6C03-3947-A489-5FC7D5E5D8C8}"/>
              </a:ext>
            </a:extLst>
          </p:cNvPr>
          <p:cNvSpPr/>
          <p:nvPr/>
        </p:nvSpPr>
        <p:spPr>
          <a:xfrm>
            <a:off x="1573728" y="1581912"/>
            <a:ext cx="846582" cy="84658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>
                <a:solidFill>
                  <a:schemeClr val="tx1"/>
                </a:solidFill>
                <a:latin typeface="+mj-lt"/>
              </a:rPr>
              <a:t>γ</a:t>
            </a:r>
            <a:endParaRPr lang="en-KR" b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9418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A45AB3-D1EC-E14C-88A7-6CD344BD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 </a:t>
            </a:r>
            <a:r>
              <a:rPr lang="en-KR">
                <a:highlight>
                  <a:srgbClr val="FFFF00"/>
                </a:highlight>
              </a:rPr>
              <a:t>in CCD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16B1A7-FF2D-464F-821C-8080945B56D1}"/>
              </a:ext>
            </a:extLst>
          </p:cNvPr>
          <p:cNvSpPr/>
          <p:nvPr/>
        </p:nvSpPr>
        <p:spPr>
          <a:xfrm>
            <a:off x="1261872" y="1984248"/>
            <a:ext cx="6583680" cy="2048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3695C5-83A4-EA49-A78B-A743E0ADA72A}"/>
              </a:ext>
            </a:extLst>
          </p:cNvPr>
          <p:cNvCxnSpPr>
            <a:stCxn id="4" idx="0"/>
          </p:cNvCxnSpPr>
          <p:nvPr/>
        </p:nvCxnSpPr>
        <p:spPr>
          <a:xfrm>
            <a:off x="4553712" y="1984248"/>
            <a:ext cx="9144" cy="204825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C322E1-CB60-774C-876E-D94D35A56DCC}"/>
              </a:ext>
            </a:extLst>
          </p:cNvPr>
          <p:cNvSpPr txBox="1"/>
          <p:nvPr/>
        </p:nvSpPr>
        <p:spPr>
          <a:xfrm>
            <a:off x="1252728" y="1614916"/>
            <a:ext cx="94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</a:rPr>
              <a:t>P-type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3701F-1E34-5543-AD56-BF9F2768B8BB}"/>
              </a:ext>
            </a:extLst>
          </p:cNvPr>
          <p:cNvSpPr txBox="1"/>
          <p:nvPr/>
        </p:nvSpPr>
        <p:spPr>
          <a:xfrm>
            <a:off x="6699504" y="1614916"/>
            <a:ext cx="115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>
                <a:solidFill>
                  <a:srgbClr val="FFC000"/>
                </a:solidFill>
              </a:rPr>
              <a:t>N-type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6AD42F-D051-0142-863F-2B2352BF50BE}"/>
              </a:ext>
            </a:extLst>
          </p:cNvPr>
          <p:cNvSpPr/>
          <p:nvPr/>
        </p:nvSpPr>
        <p:spPr>
          <a:xfrm>
            <a:off x="194310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C848D3-467E-3842-B65E-D7E549F110B8}"/>
              </a:ext>
            </a:extLst>
          </p:cNvPr>
          <p:cNvSpPr/>
          <p:nvPr/>
        </p:nvSpPr>
        <p:spPr>
          <a:xfrm>
            <a:off x="2510028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41D107-9207-674B-8D0C-E84207DEE690}"/>
              </a:ext>
            </a:extLst>
          </p:cNvPr>
          <p:cNvSpPr/>
          <p:nvPr/>
        </p:nvSpPr>
        <p:spPr>
          <a:xfrm>
            <a:off x="307467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7C01ED-33A6-AF42-A0FC-7DAE38DDD3F0}"/>
              </a:ext>
            </a:extLst>
          </p:cNvPr>
          <p:cNvSpPr/>
          <p:nvPr/>
        </p:nvSpPr>
        <p:spPr>
          <a:xfrm>
            <a:off x="194310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8112BA-DEF4-1C43-8064-19B4B5B11B9F}"/>
              </a:ext>
            </a:extLst>
          </p:cNvPr>
          <p:cNvSpPr/>
          <p:nvPr/>
        </p:nvSpPr>
        <p:spPr>
          <a:xfrm>
            <a:off x="2510028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D44127-81E9-BA48-9471-252CF89B5B1D}"/>
              </a:ext>
            </a:extLst>
          </p:cNvPr>
          <p:cNvSpPr/>
          <p:nvPr/>
        </p:nvSpPr>
        <p:spPr>
          <a:xfrm>
            <a:off x="307467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322E06-FA1F-5D4F-A420-18A4B3251292}"/>
              </a:ext>
            </a:extLst>
          </p:cNvPr>
          <p:cNvSpPr/>
          <p:nvPr/>
        </p:nvSpPr>
        <p:spPr>
          <a:xfrm>
            <a:off x="194310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054A5-31A3-9D4C-976B-121D8730F423}"/>
              </a:ext>
            </a:extLst>
          </p:cNvPr>
          <p:cNvSpPr/>
          <p:nvPr/>
        </p:nvSpPr>
        <p:spPr>
          <a:xfrm>
            <a:off x="2510028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CC82AD-7B43-1D43-8C10-297A137A6302}"/>
              </a:ext>
            </a:extLst>
          </p:cNvPr>
          <p:cNvSpPr/>
          <p:nvPr/>
        </p:nvSpPr>
        <p:spPr>
          <a:xfrm>
            <a:off x="307467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FDDE03-557B-1645-839B-04AD8FF26729}"/>
              </a:ext>
            </a:extLst>
          </p:cNvPr>
          <p:cNvSpPr/>
          <p:nvPr/>
        </p:nvSpPr>
        <p:spPr>
          <a:xfrm>
            <a:off x="194310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44274C-3D9E-C549-B84C-4B146D4A7D7F}"/>
              </a:ext>
            </a:extLst>
          </p:cNvPr>
          <p:cNvSpPr/>
          <p:nvPr/>
        </p:nvSpPr>
        <p:spPr>
          <a:xfrm>
            <a:off x="2510028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6EF9B5-9177-E740-9E3B-A99CBFF537CC}"/>
              </a:ext>
            </a:extLst>
          </p:cNvPr>
          <p:cNvSpPr/>
          <p:nvPr/>
        </p:nvSpPr>
        <p:spPr>
          <a:xfrm>
            <a:off x="307467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C95395-68F1-5644-AC0C-F301AEB0E2CB}"/>
              </a:ext>
            </a:extLst>
          </p:cNvPr>
          <p:cNvSpPr/>
          <p:nvPr/>
        </p:nvSpPr>
        <p:spPr>
          <a:xfrm>
            <a:off x="1373886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D7A58A-2171-6040-9536-0968719D8764}"/>
              </a:ext>
            </a:extLst>
          </p:cNvPr>
          <p:cNvSpPr/>
          <p:nvPr/>
        </p:nvSpPr>
        <p:spPr>
          <a:xfrm>
            <a:off x="1373886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3165E3-A46E-ED4E-9DEC-BC392688AF8D}"/>
              </a:ext>
            </a:extLst>
          </p:cNvPr>
          <p:cNvSpPr/>
          <p:nvPr/>
        </p:nvSpPr>
        <p:spPr>
          <a:xfrm>
            <a:off x="1373886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9D24CAE-546F-FA4B-8F24-661B3C93479E}"/>
              </a:ext>
            </a:extLst>
          </p:cNvPr>
          <p:cNvSpPr/>
          <p:nvPr/>
        </p:nvSpPr>
        <p:spPr>
          <a:xfrm>
            <a:off x="1373886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A4D07CA-7BF9-CC4D-9CC1-7C842B906DB9}"/>
              </a:ext>
            </a:extLst>
          </p:cNvPr>
          <p:cNvSpPr/>
          <p:nvPr/>
        </p:nvSpPr>
        <p:spPr>
          <a:xfrm>
            <a:off x="6261545" y="2244645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B39C17-DF01-7C4D-8099-3DE6726F0FED}"/>
              </a:ext>
            </a:extLst>
          </p:cNvPr>
          <p:cNvSpPr/>
          <p:nvPr/>
        </p:nvSpPr>
        <p:spPr>
          <a:xfrm>
            <a:off x="6261545" y="2709989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350AEC-6058-F847-86AB-C856317A105B}"/>
              </a:ext>
            </a:extLst>
          </p:cNvPr>
          <p:cNvSpPr/>
          <p:nvPr/>
        </p:nvSpPr>
        <p:spPr>
          <a:xfrm>
            <a:off x="6261545" y="3172761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787262-1C0C-7E48-AA07-9A922381E836}"/>
              </a:ext>
            </a:extLst>
          </p:cNvPr>
          <p:cNvSpPr/>
          <p:nvPr/>
        </p:nvSpPr>
        <p:spPr>
          <a:xfrm>
            <a:off x="6256973" y="3640677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544157-44D8-AC43-8F06-10E73344280F}"/>
              </a:ext>
            </a:extLst>
          </p:cNvPr>
          <p:cNvSpPr/>
          <p:nvPr/>
        </p:nvSpPr>
        <p:spPr>
          <a:xfrm>
            <a:off x="6567105" y="2244645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191202C-A220-B348-A435-FCE47C9916D5}"/>
              </a:ext>
            </a:extLst>
          </p:cNvPr>
          <p:cNvSpPr/>
          <p:nvPr/>
        </p:nvSpPr>
        <p:spPr>
          <a:xfrm>
            <a:off x="6567105" y="2709989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38C03B-450C-7A45-BDB5-DE7118001E01}"/>
              </a:ext>
            </a:extLst>
          </p:cNvPr>
          <p:cNvSpPr/>
          <p:nvPr/>
        </p:nvSpPr>
        <p:spPr>
          <a:xfrm>
            <a:off x="6567105" y="3172761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303E9A-43DF-5A49-B487-2037E4AAA97F}"/>
              </a:ext>
            </a:extLst>
          </p:cNvPr>
          <p:cNvSpPr/>
          <p:nvPr/>
        </p:nvSpPr>
        <p:spPr>
          <a:xfrm>
            <a:off x="6562533" y="3640677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DC83D7-47DE-394B-9466-D8F8C8471E12}"/>
              </a:ext>
            </a:extLst>
          </p:cNvPr>
          <p:cNvSpPr/>
          <p:nvPr/>
        </p:nvSpPr>
        <p:spPr>
          <a:xfrm>
            <a:off x="7138605" y="2244645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23A718A-178F-5041-BEB4-53CF99B6A03E}"/>
              </a:ext>
            </a:extLst>
          </p:cNvPr>
          <p:cNvSpPr/>
          <p:nvPr/>
        </p:nvSpPr>
        <p:spPr>
          <a:xfrm>
            <a:off x="7138605" y="2709989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DA753E-7FBA-3D49-8B7B-A7FAEEB55B23}"/>
              </a:ext>
            </a:extLst>
          </p:cNvPr>
          <p:cNvSpPr/>
          <p:nvPr/>
        </p:nvSpPr>
        <p:spPr>
          <a:xfrm>
            <a:off x="7138605" y="3172761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D3A82F-1941-4C44-862D-5C490F3B69D8}"/>
              </a:ext>
            </a:extLst>
          </p:cNvPr>
          <p:cNvSpPr/>
          <p:nvPr/>
        </p:nvSpPr>
        <p:spPr>
          <a:xfrm>
            <a:off x="7134033" y="3640677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2111E5-9BDE-E646-8185-A2BED2918040}"/>
              </a:ext>
            </a:extLst>
          </p:cNvPr>
          <p:cNvSpPr/>
          <p:nvPr/>
        </p:nvSpPr>
        <p:spPr>
          <a:xfrm>
            <a:off x="7550658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182BB5-F0ED-094F-90C6-B78A6BFA7213}"/>
              </a:ext>
            </a:extLst>
          </p:cNvPr>
          <p:cNvSpPr/>
          <p:nvPr/>
        </p:nvSpPr>
        <p:spPr>
          <a:xfrm>
            <a:off x="7550658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D2ABE4-0704-B144-A56F-F9D34AD2DC6E}"/>
              </a:ext>
            </a:extLst>
          </p:cNvPr>
          <p:cNvSpPr/>
          <p:nvPr/>
        </p:nvSpPr>
        <p:spPr>
          <a:xfrm>
            <a:off x="7550658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9B989A-CC2A-9D44-BB2A-69C805954497}"/>
              </a:ext>
            </a:extLst>
          </p:cNvPr>
          <p:cNvSpPr/>
          <p:nvPr/>
        </p:nvSpPr>
        <p:spPr>
          <a:xfrm>
            <a:off x="7546086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9B9A11-93A1-4F46-A6A0-1676CD2EE965}"/>
              </a:ext>
            </a:extLst>
          </p:cNvPr>
          <p:cNvSpPr/>
          <p:nvPr/>
        </p:nvSpPr>
        <p:spPr>
          <a:xfrm>
            <a:off x="183184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513A74D-E99E-2C47-8474-F01D64B3A8C2}"/>
              </a:ext>
            </a:extLst>
          </p:cNvPr>
          <p:cNvSpPr/>
          <p:nvPr/>
        </p:nvSpPr>
        <p:spPr>
          <a:xfrm>
            <a:off x="2398776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0AC1D4-73C4-E743-BE28-4D8CA2A1E0EB}"/>
              </a:ext>
            </a:extLst>
          </p:cNvPr>
          <p:cNvSpPr/>
          <p:nvPr/>
        </p:nvSpPr>
        <p:spPr>
          <a:xfrm>
            <a:off x="296341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D0B5A04-C6D2-5A42-A169-967B380C607D}"/>
              </a:ext>
            </a:extLst>
          </p:cNvPr>
          <p:cNvSpPr/>
          <p:nvPr/>
        </p:nvSpPr>
        <p:spPr>
          <a:xfrm>
            <a:off x="3528060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F6DC44-B4F9-1740-89F9-13D211E2A6F5}"/>
              </a:ext>
            </a:extLst>
          </p:cNvPr>
          <p:cNvSpPr/>
          <p:nvPr/>
        </p:nvSpPr>
        <p:spPr>
          <a:xfrm>
            <a:off x="4092702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90BFDD9-E42C-D245-8701-3FFC09AA8B50}"/>
              </a:ext>
            </a:extLst>
          </p:cNvPr>
          <p:cNvSpPr/>
          <p:nvPr/>
        </p:nvSpPr>
        <p:spPr>
          <a:xfrm>
            <a:off x="183184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D9CBE9C-B102-D849-A8C6-FB9F5A2EEFB9}"/>
              </a:ext>
            </a:extLst>
          </p:cNvPr>
          <p:cNvSpPr/>
          <p:nvPr/>
        </p:nvSpPr>
        <p:spPr>
          <a:xfrm>
            <a:off x="2398776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CD8B43A-83C7-AD45-99DC-251C3101F4A8}"/>
              </a:ext>
            </a:extLst>
          </p:cNvPr>
          <p:cNvSpPr/>
          <p:nvPr/>
        </p:nvSpPr>
        <p:spPr>
          <a:xfrm>
            <a:off x="296341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5BE030-8162-5643-ABC3-BE2EA3439BFA}"/>
              </a:ext>
            </a:extLst>
          </p:cNvPr>
          <p:cNvSpPr/>
          <p:nvPr/>
        </p:nvSpPr>
        <p:spPr>
          <a:xfrm>
            <a:off x="3528060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000D695-E24F-6D44-9AE8-36565D127A4F}"/>
              </a:ext>
            </a:extLst>
          </p:cNvPr>
          <p:cNvSpPr/>
          <p:nvPr/>
        </p:nvSpPr>
        <p:spPr>
          <a:xfrm>
            <a:off x="4092702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FEE7C83-63C6-3C4E-8655-EFE9AE5BA134}"/>
              </a:ext>
            </a:extLst>
          </p:cNvPr>
          <p:cNvSpPr/>
          <p:nvPr/>
        </p:nvSpPr>
        <p:spPr>
          <a:xfrm>
            <a:off x="183184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4EA7A9-4842-D147-B76E-024A8BFEC85E}"/>
              </a:ext>
            </a:extLst>
          </p:cNvPr>
          <p:cNvSpPr/>
          <p:nvPr/>
        </p:nvSpPr>
        <p:spPr>
          <a:xfrm>
            <a:off x="2398776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6D464C0-CFF0-294F-9F7F-BBF30BCD8DAB}"/>
              </a:ext>
            </a:extLst>
          </p:cNvPr>
          <p:cNvSpPr/>
          <p:nvPr/>
        </p:nvSpPr>
        <p:spPr>
          <a:xfrm>
            <a:off x="296341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5FE05BE-5367-934D-8930-195740E3837B}"/>
              </a:ext>
            </a:extLst>
          </p:cNvPr>
          <p:cNvSpPr/>
          <p:nvPr/>
        </p:nvSpPr>
        <p:spPr>
          <a:xfrm>
            <a:off x="3528060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15AAA3A-D9A6-0B48-9DE2-4A9C756269D0}"/>
              </a:ext>
            </a:extLst>
          </p:cNvPr>
          <p:cNvSpPr/>
          <p:nvPr/>
        </p:nvSpPr>
        <p:spPr>
          <a:xfrm>
            <a:off x="4092702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B92D3D-1C20-0B43-9DAB-F840B28C0BF9}"/>
              </a:ext>
            </a:extLst>
          </p:cNvPr>
          <p:cNvSpPr/>
          <p:nvPr/>
        </p:nvSpPr>
        <p:spPr>
          <a:xfrm>
            <a:off x="183184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D07C5DF-1B32-5047-B4DE-BA2C3A12ECF6}"/>
              </a:ext>
            </a:extLst>
          </p:cNvPr>
          <p:cNvSpPr/>
          <p:nvPr/>
        </p:nvSpPr>
        <p:spPr>
          <a:xfrm>
            <a:off x="2398776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555976E-A13F-1D4F-B940-00554948A4EC}"/>
              </a:ext>
            </a:extLst>
          </p:cNvPr>
          <p:cNvSpPr/>
          <p:nvPr/>
        </p:nvSpPr>
        <p:spPr>
          <a:xfrm>
            <a:off x="296341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AC108CE-5B9A-6B42-820E-EDC6B615DE09}"/>
              </a:ext>
            </a:extLst>
          </p:cNvPr>
          <p:cNvSpPr/>
          <p:nvPr/>
        </p:nvSpPr>
        <p:spPr>
          <a:xfrm>
            <a:off x="3528060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3382A95-ABB1-FB4C-8525-47996530CE74}"/>
              </a:ext>
            </a:extLst>
          </p:cNvPr>
          <p:cNvSpPr/>
          <p:nvPr/>
        </p:nvSpPr>
        <p:spPr>
          <a:xfrm>
            <a:off x="4092702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7B98EE1-01C5-9340-B3FE-C7FC82012EAD}"/>
              </a:ext>
            </a:extLst>
          </p:cNvPr>
          <p:cNvSpPr/>
          <p:nvPr/>
        </p:nvSpPr>
        <p:spPr>
          <a:xfrm>
            <a:off x="1262634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1E02B7-75FA-3446-BFCE-22AEB0D8A0CF}"/>
              </a:ext>
            </a:extLst>
          </p:cNvPr>
          <p:cNvSpPr/>
          <p:nvPr/>
        </p:nvSpPr>
        <p:spPr>
          <a:xfrm>
            <a:off x="1262634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B38C5C1-6A62-C34A-99B4-3F1B2D61D104}"/>
              </a:ext>
            </a:extLst>
          </p:cNvPr>
          <p:cNvSpPr/>
          <p:nvPr/>
        </p:nvSpPr>
        <p:spPr>
          <a:xfrm>
            <a:off x="1262634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2CCC870-C66B-9E4E-BDC0-0B00846C58ED}"/>
              </a:ext>
            </a:extLst>
          </p:cNvPr>
          <p:cNvSpPr/>
          <p:nvPr/>
        </p:nvSpPr>
        <p:spPr>
          <a:xfrm>
            <a:off x="1262634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48C5888-7750-8D41-A885-32589068FC0A}"/>
              </a:ext>
            </a:extLst>
          </p:cNvPr>
          <p:cNvSpPr/>
          <p:nvPr/>
        </p:nvSpPr>
        <p:spPr>
          <a:xfrm>
            <a:off x="517626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D1927C2-C3F3-304A-930F-D95073723CE4}"/>
              </a:ext>
            </a:extLst>
          </p:cNvPr>
          <p:cNvSpPr/>
          <p:nvPr/>
        </p:nvSpPr>
        <p:spPr>
          <a:xfrm>
            <a:off x="5743196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0D82084-E494-6747-BA26-A278DCE4B746}"/>
              </a:ext>
            </a:extLst>
          </p:cNvPr>
          <p:cNvSpPr/>
          <p:nvPr/>
        </p:nvSpPr>
        <p:spPr>
          <a:xfrm>
            <a:off x="630783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3F19760-BA0D-D846-959F-B65F6713E39C}"/>
              </a:ext>
            </a:extLst>
          </p:cNvPr>
          <p:cNvSpPr/>
          <p:nvPr/>
        </p:nvSpPr>
        <p:spPr>
          <a:xfrm>
            <a:off x="6872480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E451263-5945-924A-BA43-79DB64035357}"/>
              </a:ext>
            </a:extLst>
          </p:cNvPr>
          <p:cNvSpPr/>
          <p:nvPr/>
        </p:nvSpPr>
        <p:spPr>
          <a:xfrm>
            <a:off x="7437122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ADA4029-B0C5-5741-8D27-5166D75230EA}"/>
              </a:ext>
            </a:extLst>
          </p:cNvPr>
          <p:cNvSpPr/>
          <p:nvPr/>
        </p:nvSpPr>
        <p:spPr>
          <a:xfrm>
            <a:off x="517626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F494B15-823C-7F46-B8B4-8A168A075E37}"/>
              </a:ext>
            </a:extLst>
          </p:cNvPr>
          <p:cNvSpPr/>
          <p:nvPr/>
        </p:nvSpPr>
        <p:spPr>
          <a:xfrm>
            <a:off x="5743196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D5C6A38-245C-D048-9E40-A6D5E4E97A23}"/>
              </a:ext>
            </a:extLst>
          </p:cNvPr>
          <p:cNvSpPr/>
          <p:nvPr/>
        </p:nvSpPr>
        <p:spPr>
          <a:xfrm>
            <a:off x="630783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BA3E87B-CED7-E046-AAFD-705C3C65604A}"/>
              </a:ext>
            </a:extLst>
          </p:cNvPr>
          <p:cNvSpPr/>
          <p:nvPr/>
        </p:nvSpPr>
        <p:spPr>
          <a:xfrm>
            <a:off x="6872480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00C5722-1B0D-6D4B-84BC-8A1660204CB8}"/>
              </a:ext>
            </a:extLst>
          </p:cNvPr>
          <p:cNvSpPr/>
          <p:nvPr/>
        </p:nvSpPr>
        <p:spPr>
          <a:xfrm>
            <a:off x="7437122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12A9879-02CE-4645-A259-8DF6A5879422}"/>
              </a:ext>
            </a:extLst>
          </p:cNvPr>
          <p:cNvSpPr/>
          <p:nvPr/>
        </p:nvSpPr>
        <p:spPr>
          <a:xfrm>
            <a:off x="517626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0E2AD54-7D79-4141-9861-EF8AECCDA744}"/>
              </a:ext>
            </a:extLst>
          </p:cNvPr>
          <p:cNvSpPr/>
          <p:nvPr/>
        </p:nvSpPr>
        <p:spPr>
          <a:xfrm>
            <a:off x="5743196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B2CA0DE-2AF1-D947-8602-A858EF9322E8}"/>
              </a:ext>
            </a:extLst>
          </p:cNvPr>
          <p:cNvSpPr/>
          <p:nvPr/>
        </p:nvSpPr>
        <p:spPr>
          <a:xfrm>
            <a:off x="630783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82A1A2B-0C18-A644-9290-0074F5A3633B}"/>
              </a:ext>
            </a:extLst>
          </p:cNvPr>
          <p:cNvSpPr/>
          <p:nvPr/>
        </p:nvSpPr>
        <p:spPr>
          <a:xfrm>
            <a:off x="6872480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D764AF5-B2EE-2344-9301-CB7EA99F566D}"/>
              </a:ext>
            </a:extLst>
          </p:cNvPr>
          <p:cNvSpPr/>
          <p:nvPr/>
        </p:nvSpPr>
        <p:spPr>
          <a:xfrm>
            <a:off x="7437122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FC8C1B5-15A4-414F-AC82-9D85A3F5E6A8}"/>
              </a:ext>
            </a:extLst>
          </p:cNvPr>
          <p:cNvSpPr/>
          <p:nvPr/>
        </p:nvSpPr>
        <p:spPr>
          <a:xfrm>
            <a:off x="517626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B80547F-B5B7-A545-86B9-7C768BF4C696}"/>
              </a:ext>
            </a:extLst>
          </p:cNvPr>
          <p:cNvSpPr/>
          <p:nvPr/>
        </p:nvSpPr>
        <p:spPr>
          <a:xfrm>
            <a:off x="5743196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DCBEFDA-6669-3F47-B852-BA967A03A677}"/>
              </a:ext>
            </a:extLst>
          </p:cNvPr>
          <p:cNvSpPr/>
          <p:nvPr/>
        </p:nvSpPr>
        <p:spPr>
          <a:xfrm>
            <a:off x="630783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7D07AB9-EF59-D44D-AED3-8EFD1D88F827}"/>
              </a:ext>
            </a:extLst>
          </p:cNvPr>
          <p:cNvSpPr/>
          <p:nvPr/>
        </p:nvSpPr>
        <p:spPr>
          <a:xfrm>
            <a:off x="6872480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B9D9BAD-48AE-594A-B6A9-CAAD08268D71}"/>
              </a:ext>
            </a:extLst>
          </p:cNvPr>
          <p:cNvSpPr/>
          <p:nvPr/>
        </p:nvSpPr>
        <p:spPr>
          <a:xfrm>
            <a:off x="7437122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42A31B4-4E8D-464A-B6AB-099A1D9D316D}"/>
              </a:ext>
            </a:extLst>
          </p:cNvPr>
          <p:cNvSpPr/>
          <p:nvPr/>
        </p:nvSpPr>
        <p:spPr>
          <a:xfrm>
            <a:off x="4607054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A9E6376-133F-C24E-9C93-287B2A54150B}"/>
              </a:ext>
            </a:extLst>
          </p:cNvPr>
          <p:cNvSpPr/>
          <p:nvPr/>
        </p:nvSpPr>
        <p:spPr>
          <a:xfrm>
            <a:off x="4607054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3913C08-602C-A043-A9EF-B3056CE16F00}"/>
              </a:ext>
            </a:extLst>
          </p:cNvPr>
          <p:cNvSpPr/>
          <p:nvPr/>
        </p:nvSpPr>
        <p:spPr>
          <a:xfrm>
            <a:off x="4607054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63E8214-6504-0941-8DF7-15DC250EFE8C}"/>
              </a:ext>
            </a:extLst>
          </p:cNvPr>
          <p:cNvSpPr/>
          <p:nvPr/>
        </p:nvSpPr>
        <p:spPr>
          <a:xfrm>
            <a:off x="4607054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B87D14-DDCB-C84B-A176-639BA4F6BD53}"/>
              </a:ext>
            </a:extLst>
          </p:cNvPr>
          <p:cNvSpPr txBox="1"/>
          <p:nvPr/>
        </p:nvSpPr>
        <p:spPr>
          <a:xfrm>
            <a:off x="4562856" y="1586277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23CC10-65CB-BE41-8249-86F1A1D26B76}"/>
              </a:ext>
            </a:extLst>
          </p:cNvPr>
          <p:cNvSpPr txBox="1"/>
          <p:nvPr/>
        </p:nvSpPr>
        <p:spPr>
          <a:xfrm>
            <a:off x="4004691" y="1590987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(-)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B6CC347D-7A3A-784D-AB22-AE5E5A457A11}"/>
              </a:ext>
            </a:extLst>
          </p:cNvPr>
          <p:cNvSpPr/>
          <p:nvPr/>
        </p:nvSpPr>
        <p:spPr>
          <a:xfrm>
            <a:off x="4607054" y="1984248"/>
            <a:ext cx="919736" cy="2018686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2DBFFFB5-BED7-BD46-94CA-DEE87C6E4320}"/>
              </a:ext>
            </a:extLst>
          </p:cNvPr>
          <p:cNvSpPr/>
          <p:nvPr/>
        </p:nvSpPr>
        <p:spPr>
          <a:xfrm>
            <a:off x="3425954" y="1984248"/>
            <a:ext cx="1072136" cy="2018686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186BA45-22B7-864D-891E-AAA05D2894E4}"/>
              </a:ext>
            </a:extLst>
          </p:cNvPr>
          <p:cNvSpPr txBox="1"/>
          <p:nvPr/>
        </p:nvSpPr>
        <p:spPr>
          <a:xfrm>
            <a:off x="1799844" y="4188814"/>
            <a:ext cx="11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neutral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DB1E9E-899E-EA4E-B385-6DF14497A0CD}"/>
              </a:ext>
            </a:extLst>
          </p:cNvPr>
          <p:cNvSpPr txBox="1"/>
          <p:nvPr/>
        </p:nvSpPr>
        <p:spPr>
          <a:xfrm>
            <a:off x="5935220" y="4192462"/>
            <a:ext cx="11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neutral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903DF9C-8D7A-324E-8C45-25DAA34C1DA5}"/>
              </a:ext>
            </a:extLst>
          </p:cNvPr>
          <p:cNvSpPr txBox="1"/>
          <p:nvPr/>
        </p:nvSpPr>
        <p:spPr>
          <a:xfrm>
            <a:off x="3427856" y="1130491"/>
            <a:ext cx="225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/>
              <a:t>Depletion region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16DC2F9-0859-7D42-A38B-E833C2491952}"/>
              </a:ext>
            </a:extLst>
          </p:cNvPr>
          <p:cNvCxnSpPr/>
          <p:nvPr/>
        </p:nvCxnSpPr>
        <p:spPr>
          <a:xfrm>
            <a:off x="5565646" y="1969463"/>
            <a:ext cx="9144" cy="204825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33E1B20-F709-124B-BDA2-99321F98ABB1}"/>
              </a:ext>
            </a:extLst>
          </p:cNvPr>
          <p:cNvCxnSpPr/>
          <p:nvPr/>
        </p:nvCxnSpPr>
        <p:spPr>
          <a:xfrm>
            <a:off x="3348996" y="1969463"/>
            <a:ext cx="9144" cy="204825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42EB8FA-1E46-A74F-AC72-7650CA2641E0}"/>
              </a:ext>
            </a:extLst>
          </p:cNvPr>
          <p:cNvCxnSpPr/>
          <p:nvPr/>
        </p:nvCxnSpPr>
        <p:spPr>
          <a:xfrm>
            <a:off x="361008" y="3072246"/>
            <a:ext cx="8917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068B58F-9E3E-9644-A452-9F7B070DBA61}"/>
              </a:ext>
            </a:extLst>
          </p:cNvPr>
          <p:cNvSpPr txBox="1"/>
          <p:nvPr/>
        </p:nvSpPr>
        <p:spPr>
          <a:xfrm>
            <a:off x="9170676" y="2399746"/>
            <a:ext cx="69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600" b="1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3A42115-B807-944F-ACF2-80C3010FC562}"/>
              </a:ext>
            </a:extLst>
          </p:cNvPr>
          <p:cNvCxnSpPr/>
          <p:nvPr/>
        </p:nvCxnSpPr>
        <p:spPr>
          <a:xfrm>
            <a:off x="9098119" y="2983423"/>
            <a:ext cx="8917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76A188F-6008-744B-94E1-E287F29C694B}"/>
              </a:ext>
            </a:extLst>
          </p:cNvPr>
          <p:cNvCxnSpPr/>
          <p:nvPr/>
        </p:nvCxnSpPr>
        <p:spPr>
          <a:xfrm>
            <a:off x="361008" y="2722912"/>
            <a:ext cx="0" cy="65479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9E11622-F863-9543-819C-EE3D5D63F5EB}"/>
              </a:ext>
            </a:extLst>
          </p:cNvPr>
          <p:cNvCxnSpPr>
            <a:cxnSpLocks/>
          </p:cNvCxnSpPr>
          <p:nvPr/>
        </p:nvCxnSpPr>
        <p:spPr>
          <a:xfrm>
            <a:off x="257376" y="2859613"/>
            <a:ext cx="0" cy="4252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9108DFB-72B2-1842-9A47-430189164B03}"/>
              </a:ext>
            </a:extLst>
          </p:cNvPr>
          <p:cNvCxnSpPr>
            <a:cxnSpLocks/>
          </p:cNvCxnSpPr>
          <p:nvPr/>
        </p:nvCxnSpPr>
        <p:spPr>
          <a:xfrm>
            <a:off x="135456" y="3006421"/>
            <a:ext cx="0" cy="16634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576B872-7831-6944-A2F6-C11BD75A1ABF}"/>
              </a:ext>
            </a:extLst>
          </p:cNvPr>
          <p:cNvSpPr/>
          <p:nvPr/>
        </p:nvSpPr>
        <p:spPr>
          <a:xfrm>
            <a:off x="8862141" y="1942962"/>
            <a:ext cx="237583" cy="2221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4CCDA60-0DE7-5E42-BC52-B512BBC375E7}"/>
              </a:ext>
            </a:extLst>
          </p:cNvPr>
          <p:cNvSpPr txBox="1"/>
          <p:nvPr/>
        </p:nvSpPr>
        <p:spPr>
          <a:xfrm>
            <a:off x="8979410" y="1499823"/>
            <a:ext cx="76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Metal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D32CE1E-4185-9444-A3D6-E22959104543}"/>
              </a:ext>
            </a:extLst>
          </p:cNvPr>
          <p:cNvSpPr/>
          <p:nvPr/>
        </p:nvSpPr>
        <p:spPr>
          <a:xfrm>
            <a:off x="7964263" y="1937321"/>
            <a:ext cx="790436" cy="222199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F7F3411-7143-4E4F-B55D-0BCECE7D26FB}"/>
              </a:ext>
            </a:extLst>
          </p:cNvPr>
          <p:cNvSpPr txBox="1"/>
          <p:nvPr/>
        </p:nvSpPr>
        <p:spPr>
          <a:xfrm>
            <a:off x="7841394" y="1352546"/>
            <a:ext cx="1020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600"/>
              <a:t>insulator</a:t>
            </a:r>
          </a:p>
          <a:p>
            <a:pPr algn="ctr"/>
            <a:r>
              <a:rPr lang="en-KR" sz="1600"/>
              <a:t>(SiO</a:t>
            </a:r>
            <a:r>
              <a:rPr lang="en-KR" sz="1600" baseline="-25000"/>
              <a:t>2</a:t>
            </a:r>
            <a:r>
              <a:rPr lang="en-KR" sz="1600"/>
              <a:t>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09F7FA6-D9FD-2C4A-9169-1A5769ADAC40}"/>
              </a:ext>
            </a:extLst>
          </p:cNvPr>
          <p:cNvSpPr txBox="1"/>
          <p:nvPr/>
        </p:nvSpPr>
        <p:spPr>
          <a:xfrm>
            <a:off x="8398371" y="4001362"/>
            <a:ext cx="69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600" b="1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07EC547-D1CD-C248-82D6-A8096CF7A96B}"/>
              </a:ext>
            </a:extLst>
          </p:cNvPr>
          <p:cNvSpPr txBox="1"/>
          <p:nvPr/>
        </p:nvSpPr>
        <p:spPr>
          <a:xfrm>
            <a:off x="7893311" y="4032504"/>
            <a:ext cx="69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600" b="1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A4FB06-6599-7D40-9D01-F93BC6C9F70A}"/>
              </a:ext>
            </a:extLst>
          </p:cNvPr>
          <p:cNvCxnSpPr/>
          <p:nvPr/>
        </p:nvCxnSpPr>
        <p:spPr>
          <a:xfrm>
            <a:off x="1179576" y="6199632"/>
            <a:ext cx="77998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2813A70-1D54-164E-95C9-1B79D3319D2D}"/>
              </a:ext>
            </a:extLst>
          </p:cNvPr>
          <p:cNvCxnSpPr>
            <a:cxnSpLocks/>
          </p:cNvCxnSpPr>
          <p:nvPr/>
        </p:nvCxnSpPr>
        <p:spPr>
          <a:xfrm flipV="1">
            <a:off x="1179576" y="4526435"/>
            <a:ext cx="0" cy="1673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B69CBDE-8642-5C40-9429-D1204ED267E5}"/>
              </a:ext>
            </a:extLst>
          </p:cNvPr>
          <p:cNvSpPr txBox="1"/>
          <p:nvPr/>
        </p:nvSpPr>
        <p:spPr>
          <a:xfrm>
            <a:off x="135456" y="4434840"/>
            <a:ext cx="1238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electric</a:t>
            </a:r>
          </a:p>
          <a:p>
            <a:r>
              <a:rPr lang="en-KR"/>
              <a:t>potential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45DA8BF9-0310-A849-9559-F2526B76B3A1}"/>
              </a:ext>
            </a:extLst>
          </p:cNvPr>
          <p:cNvSpPr/>
          <p:nvPr/>
        </p:nvSpPr>
        <p:spPr>
          <a:xfrm>
            <a:off x="2231136" y="4891710"/>
            <a:ext cx="5111496" cy="1198194"/>
          </a:xfrm>
          <a:custGeom>
            <a:avLst/>
            <a:gdLst>
              <a:gd name="connsiteX0" fmla="*/ 0 w 5111496"/>
              <a:gd name="connsiteY0" fmla="*/ 1097610 h 1198194"/>
              <a:gd name="connsiteX1" fmla="*/ 1289304 w 5111496"/>
              <a:gd name="connsiteY1" fmla="*/ 1061034 h 1198194"/>
              <a:gd name="connsiteX2" fmla="*/ 1901952 w 5111496"/>
              <a:gd name="connsiteY2" fmla="*/ 805002 h 1198194"/>
              <a:gd name="connsiteX3" fmla="*/ 2551176 w 5111496"/>
              <a:gd name="connsiteY3" fmla="*/ 183210 h 1198194"/>
              <a:gd name="connsiteX4" fmla="*/ 2944368 w 5111496"/>
              <a:gd name="connsiteY4" fmla="*/ 330 h 1198194"/>
              <a:gd name="connsiteX5" fmla="*/ 3319272 w 5111496"/>
              <a:gd name="connsiteY5" fmla="*/ 146634 h 1198194"/>
              <a:gd name="connsiteX6" fmla="*/ 3849624 w 5111496"/>
              <a:gd name="connsiteY6" fmla="*/ 439242 h 1198194"/>
              <a:gd name="connsiteX7" fmla="*/ 5111496 w 5111496"/>
              <a:gd name="connsiteY7" fmla="*/ 1198194 h 119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496" h="1198194">
                <a:moveTo>
                  <a:pt x="0" y="1097610"/>
                </a:moveTo>
                <a:cubicBezTo>
                  <a:pt x="486156" y="1103706"/>
                  <a:pt x="972312" y="1109802"/>
                  <a:pt x="1289304" y="1061034"/>
                </a:cubicBezTo>
                <a:cubicBezTo>
                  <a:pt x="1606296" y="1012266"/>
                  <a:pt x="1691640" y="951306"/>
                  <a:pt x="1901952" y="805002"/>
                </a:cubicBezTo>
                <a:cubicBezTo>
                  <a:pt x="2112264" y="658698"/>
                  <a:pt x="2377440" y="317322"/>
                  <a:pt x="2551176" y="183210"/>
                </a:cubicBezTo>
                <a:cubicBezTo>
                  <a:pt x="2724912" y="49098"/>
                  <a:pt x="2816352" y="6426"/>
                  <a:pt x="2944368" y="330"/>
                </a:cubicBezTo>
                <a:cubicBezTo>
                  <a:pt x="3072384" y="-5766"/>
                  <a:pt x="3168396" y="73482"/>
                  <a:pt x="3319272" y="146634"/>
                </a:cubicBezTo>
                <a:cubicBezTo>
                  <a:pt x="3470148" y="219786"/>
                  <a:pt x="3550920" y="263982"/>
                  <a:pt x="3849624" y="439242"/>
                </a:cubicBezTo>
                <a:cubicBezTo>
                  <a:pt x="4148328" y="614502"/>
                  <a:pt x="4629912" y="906348"/>
                  <a:pt x="5111496" y="11981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B0C26303-9F7D-5741-B637-3E4EA1BB6923}"/>
              </a:ext>
            </a:extLst>
          </p:cNvPr>
          <p:cNvSpPr/>
          <p:nvPr/>
        </p:nvSpPr>
        <p:spPr>
          <a:xfrm flipH="1">
            <a:off x="6449189" y="1546638"/>
            <a:ext cx="846582" cy="84658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>
                <a:solidFill>
                  <a:schemeClr val="tx1"/>
                </a:solidFill>
                <a:latin typeface="+mj-lt"/>
              </a:rPr>
              <a:t>γ</a:t>
            </a:r>
            <a:endParaRPr lang="en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1391B31-0DDF-EE43-8FEC-0FAE2B44692C}"/>
              </a:ext>
            </a:extLst>
          </p:cNvPr>
          <p:cNvSpPr/>
          <p:nvPr/>
        </p:nvSpPr>
        <p:spPr>
          <a:xfrm>
            <a:off x="6040512" y="2257568"/>
            <a:ext cx="192024" cy="19202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E263ABE-50D2-4F42-8E39-C09BBB465993}"/>
              </a:ext>
            </a:extLst>
          </p:cNvPr>
          <p:cNvCxnSpPr>
            <a:stCxn id="113" idx="2"/>
          </p:cNvCxnSpPr>
          <p:nvPr/>
        </p:nvCxnSpPr>
        <p:spPr>
          <a:xfrm flipH="1">
            <a:off x="5176268" y="2353580"/>
            <a:ext cx="8642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4D39C5B-841A-AC4B-8C94-BF260966E2E8}"/>
              </a:ext>
            </a:extLst>
          </p:cNvPr>
          <p:cNvCxnSpPr/>
          <p:nvPr/>
        </p:nvCxnSpPr>
        <p:spPr>
          <a:xfrm>
            <a:off x="5122926" y="2217420"/>
            <a:ext cx="0" cy="363016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C4A2F3F0-2AE1-664A-BDEE-E5F4C8581025}"/>
              </a:ext>
            </a:extLst>
          </p:cNvPr>
          <p:cNvSpPr/>
          <p:nvPr/>
        </p:nvSpPr>
        <p:spPr>
          <a:xfrm>
            <a:off x="2717684" y="2236363"/>
            <a:ext cx="192024" cy="19202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1" name="Lightning Bolt 120">
            <a:extLst>
              <a:ext uri="{FF2B5EF4-FFF2-40B4-BE49-F238E27FC236}">
                <a16:creationId xmlns:a16="http://schemas.microsoft.com/office/drawing/2014/main" id="{847237F4-7F11-D248-888D-8562CAD4DC63}"/>
              </a:ext>
            </a:extLst>
          </p:cNvPr>
          <p:cNvSpPr/>
          <p:nvPr/>
        </p:nvSpPr>
        <p:spPr>
          <a:xfrm>
            <a:off x="1573728" y="1581912"/>
            <a:ext cx="846582" cy="84658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>
                <a:solidFill>
                  <a:schemeClr val="tx1"/>
                </a:solidFill>
                <a:latin typeface="+mj-lt"/>
              </a:rPr>
              <a:t>γ</a:t>
            </a:r>
            <a:endParaRPr lang="en-KR" b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6156BEF-329F-7942-9E15-8D991A7BFC25}"/>
              </a:ext>
            </a:extLst>
          </p:cNvPr>
          <p:cNvCxnSpPr>
            <a:cxnSpLocks/>
            <a:stCxn id="120" idx="6"/>
          </p:cNvCxnSpPr>
          <p:nvPr/>
        </p:nvCxnSpPr>
        <p:spPr>
          <a:xfrm>
            <a:off x="2909708" y="2332375"/>
            <a:ext cx="21103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693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A45AB3-D1EC-E14C-88A7-6CD344BD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 </a:t>
            </a:r>
            <a:r>
              <a:rPr lang="en-KR">
                <a:highlight>
                  <a:srgbClr val="FFFF00"/>
                </a:highlight>
              </a:rPr>
              <a:t>in CCD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16B1A7-FF2D-464F-821C-8080945B56D1}"/>
              </a:ext>
            </a:extLst>
          </p:cNvPr>
          <p:cNvSpPr/>
          <p:nvPr/>
        </p:nvSpPr>
        <p:spPr>
          <a:xfrm>
            <a:off x="1261872" y="1984248"/>
            <a:ext cx="6583680" cy="2048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3695C5-83A4-EA49-A78B-A743E0ADA72A}"/>
              </a:ext>
            </a:extLst>
          </p:cNvPr>
          <p:cNvCxnSpPr>
            <a:stCxn id="4" idx="0"/>
          </p:cNvCxnSpPr>
          <p:nvPr/>
        </p:nvCxnSpPr>
        <p:spPr>
          <a:xfrm>
            <a:off x="4553712" y="1984248"/>
            <a:ext cx="9144" cy="204825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C322E1-CB60-774C-876E-D94D35A56DCC}"/>
              </a:ext>
            </a:extLst>
          </p:cNvPr>
          <p:cNvSpPr txBox="1"/>
          <p:nvPr/>
        </p:nvSpPr>
        <p:spPr>
          <a:xfrm>
            <a:off x="1252728" y="1614916"/>
            <a:ext cx="94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</a:rPr>
              <a:t>P-type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3701F-1E34-5543-AD56-BF9F2768B8BB}"/>
              </a:ext>
            </a:extLst>
          </p:cNvPr>
          <p:cNvSpPr txBox="1"/>
          <p:nvPr/>
        </p:nvSpPr>
        <p:spPr>
          <a:xfrm>
            <a:off x="6699504" y="1614916"/>
            <a:ext cx="115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>
                <a:solidFill>
                  <a:srgbClr val="FFC000"/>
                </a:solidFill>
              </a:rPr>
              <a:t>N-type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6AD42F-D051-0142-863F-2B2352BF50BE}"/>
              </a:ext>
            </a:extLst>
          </p:cNvPr>
          <p:cNvSpPr/>
          <p:nvPr/>
        </p:nvSpPr>
        <p:spPr>
          <a:xfrm>
            <a:off x="194310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C848D3-467E-3842-B65E-D7E549F110B8}"/>
              </a:ext>
            </a:extLst>
          </p:cNvPr>
          <p:cNvSpPr/>
          <p:nvPr/>
        </p:nvSpPr>
        <p:spPr>
          <a:xfrm>
            <a:off x="2510028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41D107-9207-674B-8D0C-E84207DEE690}"/>
              </a:ext>
            </a:extLst>
          </p:cNvPr>
          <p:cNvSpPr/>
          <p:nvPr/>
        </p:nvSpPr>
        <p:spPr>
          <a:xfrm>
            <a:off x="3074670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7C01ED-33A6-AF42-A0FC-7DAE38DDD3F0}"/>
              </a:ext>
            </a:extLst>
          </p:cNvPr>
          <p:cNvSpPr/>
          <p:nvPr/>
        </p:nvSpPr>
        <p:spPr>
          <a:xfrm>
            <a:off x="194310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8112BA-DEF4-1C43-8064-19B4B5B11B9F}"/>
              </a:ext>
            </a:extLst>
          </p:cNvPr>
          <p:cNvSpPr/>
          <p:nvPr/>
        </p:nvSpPr>
        <p:spPr>
          <a:xfrm>
            <a:off x="2510028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D44127-81E9-BA48-9471-252CF89B5B1D}"/>
              </a:ext>
            </a:extLst>
          </p:cNvPr>
          <p:cNvSpPr/>
          <p:nvPr/>
        </p:nvSpPr>
        <p:spPr>
          <a:xfrm>
            <a:off x="3074670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322E06-FA1F-5D4F-A420-18A4B3251292}"/>
              </a:ext>
            </a:extLst>
          </p:cNvPr>
          <p:cNvSpPr/>
          <p:nvPr/>
        </p:nvSpPr>
        <p:spPr>
          <a:xfrm>
            <a:off x="194310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054A5-31A3-9D4C-976B-121D8730F423}"/>
              </a:ext>
            </a:extLst>
          </p:cNvPr>
          <p:cNvSpPr/>
          <p:nvPr/>
        </p:nvSpPr>
        <p:spPr>
          <a:xfrm>
            <a:off x="2510028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CC82AD-7B43-1D43-8C10-297A137A6302}"/>
              </a:ext>
            </a:extLst>
          </p:cNvPr>
          <p:cNvSpPr/>
          <p:nvPr/>
        </p:nvSpPr>
        <p:spPr>
          <a:xfrm>
            <a:off x="3074670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FDDE03-557B-1645-839B-04AD8FF26729}"/>
              </a:ext>
            </a:extLst>
          </p:cNvPr>
          <p:cNvSpPr/>
          <p:nvPr/>
        </p:nvSpPr>
        <p:spPr>
          <a:xfrm>
            <a:off x="194310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44274C-3D9E-C549-B84C-4B146D4A7D7F}"/>
              </a:ext>
            </a:extLst>
          </p:cNvPr>
          <p:cNvSpPr/>
          <p:nvPr/>
        </p:nvSpPr>
        <p:spPr>
          <a:xfrm>
            <a:off x="2510028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6EF9B5-9177-E740-9E3B-A99CBFF537CC}"/>
              </a:ext>
            </a:extLst>
          </p:cNvPr>
          <p:cNvSpPr/>
          <p:nvPr/>
        </p:nvSpPr>
        <p:spPr>
          <a:xfrm>
            <a:off x="3074670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C95395-68F1-5644-AC0C-F301AEB0E2CB}"/>
              </a:ext>
            </a:extLst>
          </p:cNvPr>
          <p:cNvSpPr/>
          <p:nvPr/>
        </p:nvSpPr>
        <p:spPr>
          <a:xfrm>
            <a:off x="1373886" y="2257568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D7A58A-2171-6040-9536-0968719D8764}"/>
              </a:ext>
            </a:extLst>
          </p:cNvPr>
          <p:cNvSpPr/>
          <p:nvPr/>
        </p:nvSpPr>
        <p:spPr>
          <a:xfrm>
            <a:off x="1373886" y="2722912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3165E3-A46E-ED4E-9DEC-BC392688AF8D}"/>
              </a:ext>
            </a:extLst>
          </p:cNvPr>
          <p:cNvSpPr/>
          <p:nvPr/>
        </p:nvSpPr>
        <p:spPr>
          <a:xfrm>
            <a:off x="1373886" y="3188256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9D24CAE-546F-FA4B-8F24-661B3C93479E}"/>
              </a:ext>
            </a:extLst>
          </p:cNvPr>
          <p:cNvSpPr/>
          <p:nvPr/>
        </p:nvSpPr>
        <p:spPr>
          <a:xfrm>
            <a:off x="1373886" y="3653600"/>
            <a:ext cx="192024" cy="192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A4D07CA-7BF9-CC4D-9CC1-7C842B906DB9}"/>
              </a:ext>
            </a:extLst>
          </p:cNvPr>
          <p:cNvSpPr/>
          <p:nvPr/>
        </p:nvSpPr>
        <p:spPr>
          <a:xfrm>
            <a:off x="6261545" y="2244645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B39C17-DF01-7C4D-8099-3DE6726F0FED}"/>
              </a:ext>
            </a:extLst>
          </p:cNvPr>
          <p:cNvSpPr/>
          <p:nvPr/>
        </p:nvSpPr>
        <p:spPr>
          <a:xfrm>
            <a:off x="6261545" y="2709989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350AEC-6058-F847-86AB-C856317A105B}"/>
              </a:ext>
            </a:extLst>
          </p:cNvPr>
          <p:cNvSpPr/>
          <p:nvPr/>
        </p:nvSpPr>
        <p:spPr>
          <a:xfrm>
            <a:off x="6261545" y="3172761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787262-1C0C-7E48-AA07-9A922381E836}"/>
              </a:ext>
            </a:extLst>
          </p:cNvPr>
          <p:cNvSpPr/>
          <p:nvPr/>
        </p:nvSpPr>
        <p:spPr>
          <a:xfrm>
            <a:off x="6256973" y="3640677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544157-44D8-AC43-8F06-10E73344280F}"/>
              </a:ext>
            </a:extLst>
          </p:cNvPr>
          <p:cNvSpPr/>
          <p:nvPr/>
        </p:nvSpPr>
        <p:spPr>
          <a:xfrm>
            <a:off x="6567105" y="2244645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191202C-A220-B348-A435-FCE47C9916D5}"/>
              </a:ext>
            </a:extLst>
          </p:cNvPr>
          <p:cNvSpPr/>
          <p:nvPr/>
        </p:nvSpPr>
        <p:spPr>
          <a:xfrm>
            <a:off x="6567105" y="2709989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38C03B-450C-7A45-BDB5-DE7118001E01}"/>
              </a:ext>
            </a:extLst>
          </p:cNvPr>
          <p:cNvSpPr/>
          <p:nvPr/>
        </p:nvSpPr>
        <p:spPr>
          <a:xfrm>
            <a:off x="6567105" y="3172761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303E9A-43DF-5A49-B487-2037E4AAA97F}"/>
              </a:ext>
            </a:extLst>
          </p:cNvPr>
          <p:cNvSpPr/>
          <p:nvPr/>
        </p:nvSpPr>
        <p:spPr>
          <a:xfrm>
            <a:off x="6562533" y="3640677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DC83D7-47DE-394B-9466-D8F8C8471E12}"/>
              </a:ext>
            </a:extLst>
          </p:cNvPr>
          <p:cNvSpPr/>
          <p:nvPr/>
        </p:nvSpPr>
        <p:spPr>
          <a:xfrm>
            <a:off x="7138605" y="2244645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23A718A-178F-5041-BEB4-53CF99B6A03E}"/>
              </a:ext>
            </a:extLst>
          </p:cNvPr>
          <p:cNvSpPr/>
          <p:nvPr/>
        </p:nvSpPr>
        <p:spPr>
          <a:xfrm>
            <a:off x="7138605" y="2709989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DA753E-7FBA-3D49-8B7B-A7FAEEB55B23}"/>
              </a:ext>
            </a:extLst>
          </p:cNvPr>
          <p:cNvSpPr/>
          <p:nvPr/>
        </p:nvSpPr>
        <p:spPr>
          <a:xfrm>
            <a:off x="7138605" y="3172761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D3A82F-1941-4C44-862D-5C490F3B69D8}"/>
              </a:ext>
            </a:extLst>
          </p:cNvPr>
          <p:cNvSpPr/>
          <p:nvPr/>
        </p:nvSpPr>
        <p:spPr>
          <a:xfrm>
            <a:off x="7134033" y="3640677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2111E5-9BDE-E646-8185-A2BED2918040}"/>
              </a:ext>
            </a:extLst>
          </p:cNvPr>
          <p:cNvSpPr/>
          <p:nvPr/>
        </p:nvSpPr>
        <p:spPr>
          <a:xfrm>
            <a:off x="7550658" y="2257568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182BB5-F0ED-094F-90C6-B78A6BFA7213}"/>
              </a:ext>
            </a:extLst>
          </p:cNvPr>
          <p:cNvSpPr/>
          <p:nvPr/>
        </p:nvSpPr>
        <p:spPr>
          <a:xfrm>
            <a:off x="7550658" y="2722912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D2ABE4-0704-B144-A56F-F9D34AD2DC6E}"/>
              </a:ext>
            </a:extLst>
          </p:cNvPr>
          <p:cNvSpPr/>
          <p:nvPr/>
        </p:nvSpPr>
        <p:spPr>
          <a:xfrm>
            <a:off x="7550658" y="3185684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9B989A-CC2A-9D44-BB2A-69C805954497}"/>
              </a:ext>
            </a:extLst>
          </p:cNvPr>
          <p:cNvSpPr/>
          <p:nvPr/>
        </p:nvSpPr>
        <p:spPr>
          <a:xfrm>
            <a:off x="7546086" y="3653600"/>
            <a:ext cx="192024" cy="19202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9B9A11-93A1-4F46-A6A0-1676CD2EE965}"/>
              </a:ext>
            </a:extLst>
          </p:cNvPr>
          <p:cNvSpPr/>
          <p:nvPr/>
        </p:nvSpPr>
        <p:spPr>
          <a:xfrm>
            <a:off x="183184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513A74D-E99E-2C47-8474-F01D64B3A8C2}"/>
              </a:ext>
            </a:extLst>
          </p:cNvPr>
          <p:cNvSpPr/>
          <p:nvPr/>
        </p:nvSpPr>
        <p:spPr>
          <a:xfrm>
            <a:off x="2398776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0AC1D4-73C4-E743-BE28-4D8CA2A1E0EB}"/>
              </a:ext>
            </a:extLst>
          </p:cNvPr>
          <p:cNvSpPr/>
          <p:nvPr/>
        </p:nvSpPr>
        <p:spPr>
          <a:xfrm>
            <a:off x="2963418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D0B5A04-C6D2-5A42-A169-967B380C607D}"/>
              </a:ext>
            </a:extLst>
          </p:cNvPr>
          <p:cNvSpPr/>
          <p:nvPr/>
        </p:nvSpPr>
        <p:spPr>
          <a:xfrm>
            <a:off x="3528060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F6DC44-B4F9-1740-89F9-13D211E2A6F5}"/>
              </a:ext>
            </a:extLst>
          </p:cNvPr>
          <p:cNvSpPr/>
          <p:nvPr/>
        </p:nvSpPr>
        <p:spPr>
          <a:xfrm>
            <a:off x="4092702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90BFDD9-E42C-D245-8701-3FFC09AA8B50}"/>
              </a:ext>
            </a:extLst>
          </p:cNvPr>
          <p:cNvSpPr/>
          <p:nvPr/>
        </p:nvSpPr>
        <p:spPr>
          <a:xfrm>
            <a:off x="183184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D9CBE9C-B102-D849-A8C6-FB9F5A2EEFB9}"/>
              </a:ext>
            </a:extLst>
          </p:cNvPr>
          <p:cNvSpPr/>
          <p:nvPr/>
        </p:nvSpPr>
        <p:spPr>
          <a:xfrm>
            <a:off x="2398776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CD8B43A-83C7-AD45-99DC-251C3101F4A8}"/>
              </a:ext>
            </a:extLst>
          </p:cNvPr>
          <p:cNvSpPr/>
          <p:nvPr/>
        </p:nvSpPr>
        <p:spPr>
          <a:xfrm>
            <a:off x="2963418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5BE030-8162-5643-ABC3-BE2EA3439BFA}"/>
              </a:ext>
            </a:extLst>
          </p:cNvPr>
          <p:cNvSpPr/>
          <p:nvPr/>
        </p:nvSpPr>
        <p:spPr>
          <a:xfrm>
            <a:off x="3528060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000D695-E24F-6D44-9AE8-36565D127A4F}"/>
              </a:ext>
            </a:extLst>
          </p:cNvPr>
          <p:cNvSpPr/>
          <p:nvPr/>
        </p:nvSpPr>
        <p:spPr>
          <a:xfrm>
            <a:off x="4092702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FEE7C83-63C6-3C4E-8655-EFE9AE5BA134}"/>
              </a:ext>
            </a:extLst>
          </p:cNvPr>
          <p:cNvSpPr/>
          <p:nvPr/>
        </p:nvSpPr>
        <p:spPr>
          <a:xfrm>
            <a:off x="183184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4EA7A9-4842-D147-B76E-024A8BFEC85E}"/>
              </a:ext>
            </a:extLst>
          </p:cNvPr>
          <p:cNvSpPr/>
          <p:nvPr/>
        </p:nvSpPr>
        <p:spPr>
          <a:xfrm>
            <a:off x="2398776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6D464C0-CFF0-294F-9F7F-BBF30BCD8DAB}"/>
              </a:ext>
            </a:extLst>
          </p:cNvPr>
          <p:cNvSpPr/>
          <p:nvPr/>
        </p:nvSpPr>
        <p:spPr>
          <a:xfrm>
            <a:off x="2963418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5FE05BE-5367-934D-8930-195740E3837B}"/>
              </a:ext>
            </a:extLst>
          </p:cNvPr>
          <p:cNvSpPr/>
          <p:nvPr/>
        </p:nvSpPr>
        <p:spPr>
          <a:xfrm>
            <a:off x="3528060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15AAA3A-D9A6-0B48-9DE2-4A9C756269D0}"/>
              </a:ext>
            </a:extLst>
          </p:cNvPr>
          <p:cNvSpPr/>
          <p:nvPr/>
        </p:nvSpPr>
        <p:spPr>
          <a:xfrm>
            <a:off x="4092702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B92D3D-1C20-0B43-9DAB-F840B28C0BF9}"/>
              </a:ext>
            </a:extLst>
          </p:cNvPr>
          <p:cNvSpPr/>
          <p:nvPr/>
        </p:nvSpPr>
        <p:spPr>
          <a:xfrm>
            <a:off x="183184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D07C5DF-1B32-5047-B4DE-BA2C3A12ECF6}"/>
              </a:ext>
            </a:extLst>
          </p:cNvPr>
          <p:cNvSpPr/>
          <p:nvPr/>
        </p:nvSpPr>
        <p:spPr>
          <a:xfrm>
            <a:off x="2398776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555976E-A13F-1D4F-B940-00554948A4EC}"/>
              </a:ext>
            </a:extLst>
          </p:cNvPr>
          <p:cNvSpPr/>
          <p:nvPr/>
        </p:nvSpPr>
        <p:spPr>
          <a:xfrm>
            <a:off x="2963418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AC108CE-5B9A-6B42-820E-EDC6B615DE09}"/>
              </a:ext>
            </a:extLst>
          </p:cNvPr>
          <p:cNvSpPr/>
          <p:nvPr/>
        </p:nvSpPr>
        <p:spPr>
          <a:xfrm>
            <a:off x="3528060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3382A95-ABB1-FB4C-8525-47996530CE74}"/>
              </a:ext>
            </a:extLst>
          </p:cNvPr>
          <p:cNvSpPr/>
          <p:nvPr/>
        </p:nvSpPr>
        <p:spPr>
          <a:xfrm>
            <a:off x="4092702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7B98EE1-01C5-9340-B3FE-C7FC82012EAD}"/>
              </a:ext>
            </a:extLst>
          </p:cNvPr>
          <p:cNvSpPr/>
          <p:nvPr/>
        </p:nvSpPr>
        <p:spPr>
          <a:xfrm>
            <a:off x="1262634" y="2414878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1E02B7-75FA-3446-BFCE-22AEB0D8A0CF}"/>
              </a:ext>
            </a:extLst>
          </p:cNvPr>
          <p:cNvSpPr/>
          <p:nvPr/>
        </p:nvSpPr>
        <p:spPr>
          <a:xfrm>
            <a:off x="1262634" y="2880222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B38C5C1-6A62-C34A-99B4-3F1B2D61D104}"/>
              </a:ext>
            </a:extLst>
          </p:cNvPr>
          <p:cNvSpPr/>
          <p:nvPr/>
        </p:nvSpPr>
        <p:spPr>
          <a:xfrm>
            <a:off x="1262634" y="3345566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2CCC870-C66B-9E4E-BDC0-0B00846C58ED}"/>
              </a:ext>
            </a:extLst>
          </p:cNvPr>
          <p:cNvSpPr/>
          <p:nvPr/>
        </p:nvSpPr>
        <p:spPr>
          <a:xfrm>
            <a:off x="1262634" y="3810910"/>
            <a:ext cx="192024" cy="192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48C5888-7750-8D41-A885-32589068FC0A}"/>
              </a:ext>
            </a:extLst>
          </p:cNvPr>
          <p:cNvSpPr/>
          <p:nvPr/>
        </p:nvSpPr>
        <p:spPr>
          <a:xfrm>
            <a:off x="517626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D1927C2-C3F3-304A-930F-D95073723CE4}"/>
              </a:ext>
            </a:extLst>
          </p:cNvPr>
          <p:cNvSpPr/>
          <p:nvPr/>
        </p:nvSpPr>
        <p:spPr>
          <a:xfrm>
            <a:off x="5743196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0D82084-E494-6747-BA26-A278DCE4B746}"/>
              </a:ext>
            </a:extLst>
          </p:cNvPr>
          <p:cNvSpPr/>
          <p:nvPr/>
        </p:nvSpPr>
        <p:spPr>
          <a:xfrm>
            <a:off x="6307838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3F19760-BA0D-D846-959F-B65F6713E39C}"/>
              </a:ext>
            </a:extLst>
          </p:cNvPr>
          <p:cNvSpPr/>
          <p:nvPr/>
        </p:nvSpPr>
        <p:spPr>
          <a:xfrm>
            <a:off x="6872480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E451263-5945-924A-BA43-79DB64035357}"/>
              </a:ext>
            </a:extLst>
          </p:cNvPr>
          <p:cNvSpPr/>
          <p:nvPr/>
        </p:nvSpPr>
        <p:spPr>
          <a:xfrm>
            <a:off x="7437122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ADA4029-B0C5-5741-8D27-5166D75230EA}"/>
              </a:ext>
            </a:extLst>
          </p:cNvPr>
          <p:cNvSpPr/>
          <p:nvPr/>
        </p:nvSpPr>
        <p:spPr>
          <a:xfrm>
            <a:off x="517626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F494B15-823C-7F46-B8B4-8A168A075E37}"/>
              </a:ext>
            </a:extLst>
          </p:cNvPr>
          <p:cNvSpPr/>
          <p:nvPr/>
        </p:nvSpPr>
        <p:spPr>
          <a:xfrm>
            <a:off x="5743196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D5C6A38-245C-D048-9E40-A6D5E4E97A23}"/>
              </a:ext>
            </a:extLst>
          </p:cNvPr>
          <p:cNvSpPr/>
          <p:nvPr/>
        </p:nvSpPr>
        <p:spPr>
          <a:xfrm>
            <a:off x="6307838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BA3E87B-CED7-E046-AAFD-705C3C65604A}"/>
              </a:ext>
            </a:extLst>
          </p:cNvPr>
          <p:cNvSpPr/>
          <p:nvPr/>
        </p:nvSpPr>
        <p:spPr>
          <a:xfrm>
            <a:off x="6872480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00C5722-1B0D-6D4B-84BC-8A1660204CB8}"/>
              </a:ext>
            </a:extLst>
          </p:cNvPr>
          <p:cNvSpPr/>
          <p:nvPr/>
        </p:nvSpPr>
        <p:spPr>
          <a:xfrm>
            <a:off x="7437122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12A9879-02CE-4645-A259-8DF6A5879422}"/>
              </a:ext>
            </a:extLst>
          </p:cNvPr>
          <p:cNvSpPr/>
          <p:nvPr/>
        </p:nvSpPr>
        <p:spPr>
          <a:xfrm>
            <a:off x="517626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0E2AD54-7D79-4141-9861-EF8AECCDA744}"/>
              </a:ext>
            </a:extLst>
          </p:cNvPr>
          <p:cNvSpPr/>
          <p:nvPr/>
        </p:nvSpPr>
        <p:spPr>
          <a:xfrm>
            <a:off x="5743196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B2CA0DE-2AF1-D947-8602-A858EF9322E8}"/>
              </a:ext>
            </a:extLst>
          </p:cNvPr>
          <p:cNvSpPr/>
          <p:nvPr/>
        </p:nvSpPr>
        <p:spPr>
          <a:xfrm>
            <a:off x="6307838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82A1A2B-0C18-A644-9290-0074F5A3633B}"/>
              </a:ext>
            </a:extLst>
          </p:cNvPr>
          <p:cNvSpPr/>
          <p:nvPr/>
        </p:nvSpPr>
        <p:spPr>
          <a:xfrm>
            <a:off x="6872480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D764AF5-B2EE-2344-9301-CB7EA99F566D}"/>
              </a:ext>
            </a:extLst>
          </p:cNvPr>
          <p:cNvSpPr/>
          <p:nvPr/>
        </p:nvSpPr>
        <p:spPr>
          <a:xfrm>
            <a:off x="7437122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FC8C1B5-15A4-414F-AC82-9D85A3F5E6A8}"/>
              </a:ext>
            </a:extLst>
          </p:cNvPr>
          <p:cNvSpPr/>
          <p:nvPr/>
        </p:nvSpPr>
        <p:spPr>
          <a:xfrm>
            <a:off x="517626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B80547F-B5B7-A545-86B9-7C768BF4C696}"/>
              </a:ext>
            </a:extLst>
          </p:cNvPr>
          <p:cNvSpPr/>
          <p:nvPr/>
        </p:nvSpPr>
        <p:spPr>
          <a:xfrm>
            <a:off x="5743196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DCBEFDA-6669-3F47-B852-BA967A03A677}"/>
              </a:ext>
            </a:extLst>
          </p:cNvPr>
          <p:cNvSpPr/>
          <p:nvPr/>
        </p:nvSpPr>
        <p:spPr>
          <a:xfrm>
            <a:off x="6307838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7D07AB9-EF59-D44D-AED3-8EFD1D88F827}"/>
              </a:ext>
            </a:extLst>
          </p:cNvPr>
          <p:cNvSpPr/>
          <p:nvPr/>
        </p:nvSpPr>
        <p:spPr>
          <a:xfrm>
            <a:off x="6872480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B9D9BAD-48AE-594A-B6A9-CAAD08268D71}"/>
              </a:ext>
            </a:extLst>
          </p:cNvPr>
          <p:cNvSpPr/>
          <p:nvPr/>
        </p:nvSpPr>
        <p:spPr>
          <a:xfrm>
            <a:off x="7437122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42A31B4-4E8D-464A-B6AB-099A1D9D316D}"/>
              </a:ext>
            </a:extLst>
          </p:cNvPr>
          <p:cNvSpPr/>
          <p:nvPr/>
        </p:nvSpPr>
        <p:spPr>
          <a:xfrm>
            <a:off x="4607054" y="2396590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A9E6376-133F-C24E-9C93-287B2A54150B}"/>
              </a:ext>
            </a:extLst>
          </p:cNvPr>
          <p:cNvSpPr/>
          <p:nvPr/>
        </p:nvSpPr>
        <p:spPr>
          <a:xfrm>
            <a:off x="4607054" y="2861934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3913C08-602C-A043-A9EF-B3056CE16F00}"/>
              </a:ext>
            </a:extLst>
          </p:cNvPr>
          <p:cNvSpPr/>
          <p:nvPr/>
        </p:nvSpPr>
        <p:spPr>
          <a:xfrm>
            <a:off x="4607054" y="3327278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63E8214-6504-0941-8DF7-15DC250EFE8C}"/>
              </a:ext>
            </a:extLst>
          </p:cNvPr>
          <p:cNvSpPr/>
          <p:nvPr/>
        </p:nvSpPr>
        <p:spPr>
          <a:xfrm>
            <a:off x="4607054" y="3792622"/>
            <a:ext cx="192024" cy="1920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B87D14-DDCB-C84B-A176-639BA4F6BD53}"/>
              </a:ext>
            </a:extLst>
          </p:cNvPr>
          <p:cNvSpPr txBox="1"/>
          <p:nvPr/>
        </p:nvSpPr>
        <p:spPr>
          <a:xfrm>
            <a:off x="4562856" y="1586277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23CC10-65CB-BE41-8249-86F1A1D26B76}"/>
              </a:ext>
            </a:extLst>
          </p:cNvPr>
          <p:cNvSpPr txBox="1"/>
          <p:nvPr/>
        </p:nvSpPr>
        <p:spPr>
          <a:xfrm>
            <a:off x="4004691" y="1590987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(-)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B6CC347D-7A3A-784D-AB22-AE5E5A457A11}"/>
              </a:ext>
            </a:extLst>
          </p:cNvPr>
          <p:cNvSpPr/>
          <p:nvPr/>
        </p:nvSpPr>
        <p:spPr>
          <a:xfrm>
            <a:off x="4607054" y="1984248"/>
            <a:ext cx="919736" cy="2018686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2DBFFFB5-BED7-BD46-94CA-DEE87C6E4320}"/>
              </a:ext>
            </a:extLst>
          </p:cNvPr>
          <p:cNvSpPr/>
          <p:nvPr/>
        </p:nvSpPr>
        <p:spPr>
          <a:xfrm>
            <a:off x="3425954" y="1984248"/>
            <a:ext cx="1072136" cy="2018686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186BA45-22B7-864D-891E-AAA05D2894E4}"/>
              </a:ext>
            </a:extLst>
          </p:cNvPr>
          <p:cNvSpPr txBox="1"/>
          <p:nvPr/>
        </p:nvSpPr>
        <p:spPr>
          <a:xfrm>
            <a:off x="1799844" y="4188814"/>
            <a:ext cx="11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neutral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DB1E9E-899E-EA4E-B385-6DF14497A0CD}"/>
              </a:ext>
            </a:extLst>
          </p:cNvPr>
          <p:cNvSpPr txBox="1"/>
          <p:nvPr/>
        </p:nvSpPr>
        <p:spPr>
          <a:xfrm>
            <a:off x="5935220" y="4192462"/>
            <a:ext cx="11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neutral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903DF9C-8D7A-324E-8C45-25DAA34C1DA5}"/>
              </a:ext>
            </a:extLst>
          </p:cNvPr>
          <p:cNvSpPr txBox="1"/>
          <p:nvPr/>
        </p:nvSpPr>
        <p:spPr>
          <a:xfrm>
            <a:off x="3427856" y="1130491"/>
            <a:ext cx="225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/>
              <a:t>Depletion region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16DC2F9-0859-7D42-A38B-E833C2491952}"/>
              </a:ext>
            </a:extLst>
          </p:cNvPr>
          <p:cNvCxnSpPr/>
          <p:nvPr/>
        </p:nvCxnSpPr>
        <p:spPr>
          <a:xfrm>
            <a:off x="5565646" y="1969463"/>
            <a:ext cx="9144" cy="204825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33E1B20-F709-124B-BDA2-99321F98ABB1}"/>
              </a:ext>
            </a:extLst>
          </p:cNvPr>
          <p:cNvCxnSpPr/>
          <p:nvPr/>
        </p:nvCxnSpPr>
        <p:spPr>
          <a:xfrm>
            <a:off x="3348996" y="1969463"/>
            <a:ext cx="9144" cy="204825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42EB8FA-1E46-A74F-AC72-7650CA2641E0}"/>
              </a:ext>
            </a:extLst>
          </p:cNvPr>
          <p:cNvCxnSpPr/>
          <p:nvPr/>
        </p:nvCxnSpPr>
        <p:spPr>
          <a:xfrm>
            <a:off x="361008" y="3072246"/>
            <a:ext cx="8917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068B58F-9E3E-9644-A452-9F7B070DBA61}"/>
              </a:ext>
            </a:extLst>
          </p:cNvPr>
          <p:cNvSpPr txBox="1"/>
          <p:nvPr/>
        </p:nvSpPr>
        <p:spPr>
          <a:xfrm>
            <a:off x="9170676" y="2399746"/>
            <a:ext cx="69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600" b="1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3A42115-B807-944F-ACF2-80C3010FC562}"/>
              </a:ext>
            </a:extLst>
          </p:cNvPr>
          <p:cNvCxnSpPr/>
          <p:nvPr/>
        </p:nvCxnSpPr>
        <p:spPr>
          <a:xfrm>
            <a:off x="9098119" y="2983423"/>
            <a:ext cx="8917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76A188F-6008-744B-94E1-E287F29C694B}"/>
              </a:ext>
            </a:extLst>
          </p:cNvPr>
          <p:cNvCxnSpPr/>
          <p:nvPr/>
        </p:nvCxnSpPr>
        <p:spPr>
          <a:xfrm>
            <a:off x="361008" y="2722912"/>
            <a:ext cx="0" cy="65479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9E11622-F863-9543-819C-EE3D5D63F5EB}"/>
              </a:ext>
            </a:extLst>
          </p:cNvPr>
          <p:cNvCxnSpPr>
            <a:cxnSpLocks/>
          </p:cNvCxnSpPr>
          <p:nvPr/>
        </p:nvCxnSpPr>
        <p:spPr>
          <a:xfrm>
            <a:off x="257376" y="2859613"/>
            <a:ext cx="0" cy="4252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9108DFB-72B2-1842-9A47-430189164B03}"/>
              </a:ext>
            </a:extLst>
          </p:cNvPr>
          <p:cNvCxnSpPr>
            <a:cxnSpLocks/>
          </p:cNvCxnSpPr>
          <p:nvPr/>
        </p:nvCxnSpPr>
        <p:spPr>
          <a:xfrm>
            <a:off x="135456" y="3006421"/>
            <a:ext cx="0" cy="16634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576B872-7831-6944-A2F6-C11BD75A1ABF}"/>
              </a:ext>
            </a:extLst>
          </p:cNvPr>
          <p:cNvSpPr/>
          <p:nvPr/>
        </p:nvSpPr>
        <p:spPr>
          <a:xfrm>
            <a:off x="8862141" y="1942962"/>
            <a:ext cx="237583" cy="2221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4CCDA60-0DE7-5E42-BC52-B512BBC375E7}"/>
              </a:ext>
            </a:extLst>
          </p:cNvPr>
          <p:cNvSpPr txBox="1"/>
          <p:nvPr/>
        </p:nvSpPr>
        <p:spPr>
          <a:xfrm>
            <a:off x="8979410" y="1499823"/>
            <a:ext cx="76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Metal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D32CE1E-4185-9444-A3D6-E22959104543}"/>
              </a:ext>
            </a:extLst>
          </p:cNvPr>
          <p:cNvSpPr/>
          <p:nvPr/>
        </p:nvSpPr>
        <p:spPr>
          <a:xfrm>
            <a:off x="7964263" y="1937321"/>
            <a:ext cx="790436" cy="222199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F7F3411-7143-4E4F-B55D-0BCECE7D26FB}"/>
              </a:ext>
            </a:extLst>
          </p:cNvPr>
          <p:cNvSpPr txBox="1"/>
          <p:nvPr/>
        </p:nvSpPr>
        <p:spPr>
          <a:xfrm>
            <a:off x="7841394" y="1352546"/>
            <a:ext cx="1020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600"/>
              <a:t>insulator</a:t>
            </a:r>
          </a:p>
          <a:p>
            <a:pPr algn="ctr"/>
            <a:r>
              <a:rPr lang="en-KR" sz="1600"/>
              <a:t>(SiO</a:t>
            </a:r>
            <a:r>
              <a:rPr lang="en-KR" sz="1600" baseline="-25000"/>
              <a:t>2</a:t>
            </a:r>
            <a:r>
              <a:rPr lang="en-KR" sz="1600"/>
              <a:t>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09F7FA6-D9FD-2C4A-9169-1A5769ADAC40}"/>
              </a:ext>
            </a:extLst>
          </p:cNvPr>
          <p:cNvSpPr txBox="1"/>
          <p:nvPr/>
        </p:nvSpPr>
        <p:spPr>
          <a:xfrm>
            <a:off x="8398371" y="4001362"/>
            <a:ext cx="69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600" b="1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07EC547-D1CD-C248-82D6-A8096CF7A96B}"/>
              </a:ext>
            </a:extLst>
          </p:cNvPr>
          <p:cNvSpPr txBox="1"/>
          <p:nvPr/>
        </p:nvSpPr>
        <p:spPr>
          <a:xfrm>
            <a:off x="7893311" y="4032504"/>
            <a:ext cx="69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600" b="1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A4FB06-6599-7D40-9D01-F93BC6C9F70A}"/>
              </a:ext>
            </a:extLst>
          </p:cNvPr>
          <p:cNvCxnSpPr/>
          <p:nvPr/>
        </p:nvCxnSpPr>
        <p:spPr>
          <a:xfrm>
            <a:off x="1179576" y="6199632"/>
            <a:ext cx="77998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2813A70-1D54-164E-95C9-1B79D3319D2D}"/>
              </a:ext>
            </a:extLst>
          </p:cNvPr>
          <p:cNvCxnSpPr>
            <a:cxnSpLocks/>
          </p:cNvCxnSpPr>
          <p:nvPr/>
        </p:nvCxnSpPr>
        <p:spPr>
          <a:xfrm flipV="1">
            <a:off x="1179576" y="4526435"/>
            <a:ext cx="0" cy="1673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B69CBDE-8642-5C40-9429-D1204ED267E5}"/>
              </a:ext>
            </a:extLst>
          </p:cNvPr>
          <p:cNvSpPr txBox="1"/>
          <p:nvPr/>
        </p:nvSpPr>
        <p:spPr>
          <a:xfrm>
            <a:off x="135456" y="4434840"/>
            <a:ext cx="1238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electric</a:t>
            </a:r>
          </a:p>
          <a:p>
            <a:r>
              <a:rPr lang="en-KR"/>
              <a:t>potential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45DA8BF9-0310-A849-9559-F2526B76B3A1}"/>
              </a:ext>
            </a:extLst>
          </p:cNvPr>
          <p:cNvSpPr/>
          <p:nvPr/>
        </p:nvSpPr>
        <p:spPr>
          <a:xfrm>
            <a:off x="2231136" y="4891710"/>
            <a:ext cx="5111496" cy="1198194"/>
          </a:xfrm>
          <a:custGeom>
            <a:avLst/>
            <a:gdLst>
              <a:gd name="connsiteX0" fmla="*/ 0 w 5111496"/>
              <a:gd name="connsiteY0" fmla="*/ 1097610 h 1198194"/>
              <a:gd name="connsiteX1" fmla="*/ 1289304 w 5111496"/>
              <a:gd name="connsiteY1" fmla="*/ 1061034 h 1198194"/>
              <a:gd name="connsiteX2" fmla="*/ 1901952 w 5111496"/>
              <a:gd name="connsiteY2" fmla="*/ 805002 h 1198194"/>
              <a:gd name="connsiteX3" fmla="*/ 2551176 w 5111496"/>
              <a:gd name="connsiteY3" fmla="*/ 183210 h 1198194"/>
              <a:gd name="connsiteX4" fmla="*/ 2944368 w 5111496"/>
              <a:gd name="connsiteY4" fmla="*/ 330 h 1198194"/>
              <a:gd name="connsiteX5" fmla="*/ 3319272 w 5111496"/>
              <a:gd name="connsiteY5" fmla="*/ 146634 h 1198194"/>
              <a:gd name="connsiteX6" fmla="*/ 3849624 w 5111496"/>
              <a:gd name="connsiteY6" fmla="*/ 439242 h 1198194"/>
              <a:gd name="connsiteX7" fmla="*/ 5111496 w 5111496"/>
              <a:gd name="connsiteY7" fmla="*/ 1198194 h 119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496" h="1198194">
                <a:moveTo>
                  <a:pt x="0" y="1097610"/>
                </a:moveTo>
                <a:cubicBezTo>
                  <a:pt x="486156" y="1103706"/>
                  <a:pt x="972312" y="1109802"/>
                  <a:pt x="1289304" y="1061034"/>
                </a:cubicBezTo>
                <a:cubicBezTo>
                  <a:pt x="1606296" y="1012266"/>
                  <a:pt x="1691640" y="951306"/>
                  <a:pt x="1901952" y="805002"/>
                </a:cubicBezTo>
                <a:cubicBezTo>
                  <a:pt x="2112264" y="658698"/>
                  <a:pt x="2377440" y="317322"/>
                  <a:pt x="2551176" y="183210"/>
                </a:cubicBezTo>
                <a:cubicBezTo>
                  <a:pt x="2724912" y="49098"/>
                  <a:pt x="2816352" y="6426"/>
                  <a:pt x="2944368" y="330"/>
                </a:cubicBezTo>
                <a:cubicBezTo>
                  <a:pt x="3072384" y="-5766"/>
                  <a:pt x="3168396" y="73482"/>
                  <a:pt x="3319272" y="146634"/>
                </a:cubicBezTo>
                <a:cubicBezTo>
                  <a:pt x="3470148" y="219786"/>
                  <a:pt x="3550920" y="263982"/>
                  <a:pt x="3849624" y="439242"/>
                </a:cubicBezTo>
                <a:cubicBezTo>
                  <a:pt x="4148328" y="614502"/>
                  <a:pt x="4629912" y="906348"/>
                  <a:pt x="5111496" y="1198194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B0C26303-9F7D-5741-B637-3E4EA1BB6923}"/>
              </a:ext>
            </a:extLst>
          </p:cNvPr>
          <p:cNvSpPr/>
          <p:nvPr/>
        </p:nvSpPr>
        <p:spPr>
          <a:xfrm flipH="1">
            <a:off x="6449189" y="1546638"/>
            <a:ext cx="846582" cy="84658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>
                <a:solidFill>
                  <a:schemeClr val="tx1"/>
                </a:solidFill>
                <a:latin typeface="+mj-lt"/>
              </a:rPr>
              <a:t>γ</a:t>
            </a:r>
            <a:endParaRPr lang="en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1391B31-0DDF-EE43-8FEC-0FAE2B44692C}"/>
              </a:ext>
            </a:extLst>
          </p:cNvPr>
          <p:cNvSpPr/>
          <p:nvPr/>
        </p:nvSpPr>
        <p:spPr>
          <a:xfrm>
            <a:off x="6040512" y="2257568"/>
            <a:ext cx="192024" cy="19202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E263ABE-50D2-4F42-8E39-C09BBB465993}"/>
              </a:ext>
            </a:extLst>
          </p:cNvPr>
          <p:cNvCxnSpPr>
            <a:stCxn id="113" idx="2"/>
          </p:cNvCxnSpPr>
          <p:nvPr/>
        </p:nvCxnSpPr>
        <p:spPr>
          <a:xfrm flipH="1">
            <a:off x="5176268" y="2353580"/>
            <a:ext cx="8642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4D39C5B-841A-AC4B-8C94-BF260966E2E8}"/>
              </a:ext>
            </a:extLst>
          </p:cNvPr>
          <p:cNvCxnSpPr/>
          <p:nvPr/>
        </p:nvCxnSpPr>
        <p:spPr>
          <a:xfrm>
            <a:off x="5122926" y="2217420"/>
            <a:ext cx="0" cy="363016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C4A2F3F0-2AE1-664A-BDEE-E5F4C8581025}"/>
              </a:ext>
            </a:extLst>
          </p:cNvPr>
          <p:cNvSpPr/>
          <p:nvPr/>
        </p:nvSpPr>
        <p:spPr>
          <a:xfrm>
            <a:off x="2717684" y="2236363"/>
            <a:ext cx="192024" cy="19202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1" name="Lightning Bolt 120">
            <a:extLst>
              <a:ext uri="{FF2B5EF4-FFF2-40B4-BE49-F238E27FC236}">
                <a16:creationId xmlns:a16="http://schemas.microsoft.com/office/drawing/2014/main" id="{847237F4-7F11-D248-888D-8562CAD4DC63}"/>
              </a:ext>
            </a:extLst>
          </p:cNvPr>
          <p:cNvSpPr/>
          <p:nvPr/>
        </p:nvSpPr>
        <p:spPr>
          <a:xfrm>
            <a:off x="1573728" y="1581912"/>
            <a:ext cx="846582" cy="84658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>
                <a:solidFill>
                  <a:schemeClr val="tx1"/>
                </a:solidFill>
                <a:latin typeface="+mj-lt"/>
              </a:rPr>
              <a:t>γ</a:t>
            </a:r>
            <a:endParaRPr lang="en-KR" b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6156BEF-329F-7942-9E15-8D991A7BFC25}"/>
              </a:ext>
            </a:extLst>
          </p:cNvPr>
          <p:cNvCxnSpPr>
            <a:cxnSpLocks/>
            <a:stCxn id="120" idx="6"/>
          </p:cNvCxnSpPr>
          <p:nvPr/>
        </p:nvCxnSpPr>
        <p:spPr>
          <a:xfrm>
            <a:off x="2909708" y="2332375"/>
            <a:ext cx="21103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reeform 122">
            <a:extLst>
              <a:ext uri="{FF2B5EF4-FFF2-40B4-BE49-F238E27FC236}">
                <a16:creationId xmlns:a16="http://schemas.microsoft.com/office/drawing/2014/main" id="{9E68D5C6-1F10-F942-8EE6-EA13882F4B7D}"/>
              </a:ext>
            </a:extLst>
          </p:cNvPr>
          <p:cNvSpPr/>
          <p:nvPr/>
        </p:nvSpPr>
        <p:spPr>
          <a:xfrm>
            <a:off x="2231136" y="5069141"/>
            <a:ext cx="5111496" cy="1017066"/>
          </a:xfrm>
          <a:custGeom>
            <a:avLst/>
            <a:gdLst>
              <a:gd name="connsiteX0" fmla="*/ 0 w 5111496"/>
              <a:gd name="connsiteY0" fmla="*/ 1097610 h 1198194"/>
              <a:gd name="connsiteX1" fmla="*/ 1289304 w 5111496"/>
              <a:gd name="connsiteY1" fmla="*/ 1061034 h 1198194"/>
              <a:gd name="connsiteX2" fmla="*/ 1901952 w 5111496"/>
              <a:gd name="connsiteY2" fmla="*/ 805002 h 1198194"/>
              <a:gd name="connsiteX3" fmla="*/ 2551176 w 5111496"/>
              <a:gd name="connsiteY3" fmla="*/ 183210 h 1198194"/>
              <a:gd name="connsiteX4" fmla="*/ 2944368 w 5111496"/>
              <a:gd name="connsiteY4" fmla="*/ 330 h 1198194"/>
              <a:gd name="connsiteX5" fmla="*/ 3319272 w 5111496"/>
              <a:gd name="connsiteY5" fmla="*/ 146634 h 1198194"/>
              <a:gd name="connsiteX6" fmla="*/ 3849624 w 5111496"/>
              <a:gd name="connsiteY6" fmla="*/ 439242 h 1198194"/>
              <a:gd name="connsiteX7" fmla="*/ 5111496 w 5111496"/>
              <a:gd name="connsiteY7" fmla="*/ 1198194 h 119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496" h="1198194">
                <a:moveTo>
                  <a:pt x="0" y="1097610"/>
                </a:moveTo>
                <a:cubicBezTo>
                  <a:pt x="486156" y="1103706"/>
                  <a:pt x="972312" y="1109802"/>
                  <a:pt x="1289304" y="1061034"/>
                </a:cubicBezTo>
                <a:cubicBezTo>
                  <a:pt x="1606296" y="1012266"/>
                  <a:pt x="1691640" y="951306"/>
                  <a:pt x="1901952" y="805002"/>
                </a:cubicBezTo>
                <a:cubicBezTo>
                  <a:pt x="2112264" y="658698"/>
                  <a:pt x="2377440" y="317322"/>
                  <a:pt x="2551176" y="183210"/>
                </a:cubicBezTo>
                <a:cubicBezTo>
                  <a:pt x="2724912" y="49098"/>
                  <a:pt x="2816352" y="6426"/>
                  <a:pt x="2944368" y="330"/>
                </a:cubicBezTo>
                <a:cubicBezTo>
                  <a:pt x="3072384" y="-5766"/>
                  <a:pt x="3168396" y="73482"/>
                  <a:pt x="3319272" y="146634"/>
                </a:cubicBezTo>
                <a:cubicBezTo>
                  <a:pt x="3470148" y="219786"/>
                  <a:pt x="3550920" y="263982"/>
                  <a:pt x="3849624" y="439242"/>
                </a:cubicBezTo>
                <a:cubicBezTo>
                  <a:pt x="4148328" y="614502"/>
                  <a:pt x="4629912" y="906348"/>
                  <a:pt x="5111496" y="11981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BAC73F8-54A7-304F-B00F-F7FED564A9F8}"/>
              </a:ext>
            </a:extLst>
          </p:cNvPr>
          <p:cNvSpPr txBox="1"/>
          <p:nvPr/>
        </p:nvSpPr>
        <p:spPr>
          <a:xfrm>
            <a:off x="7134033" y="5440680"/>
            <a:ext cx="4542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/>
              <a:t>If too many photonelectrons are collected, collecting efficiency may decrease in this simple design.</a:t>
            </a:r>
          </a:p>
        </p:txBody>
      </p:sp>
    </p:spTree>
    <p:extLst>
      <p:ext uri="{BB962C8B-B14F-4D97-AF65-F5344CB8AC3E}">
        <p14:creationId xmlns:p14="http://schemas.microsoft.com/office/powerpoint/2010/main" val="221371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93D10-1B3E-0B4D-9FF7-36DE71DE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/>
              <a:t>See 0 - 08'18'' of this YouTube video: </a:t>
            </a:r>
            <a:r>
              <a:rPr lang="en-US">
                <a:hlinkClick r:id="rId2"/>
              </a:rPr>
              <a:t>https://youtu.be/n0SiQIaitHk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0E69D-9ABB-D345-BBDB-028EE1C1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</a:t>
            </a:r>
          </a:p>
        </p:txBody>
      </p:sp>
    </p:spTree>
    <p:extLst>
      <p:ext uri="{BB962C8B-B14F-4D97-AF65-F5344CB8AC3E}">
        <p14:creationId xmlns:p14="http://schemas.microsoft.com/office/powerpoint/2010/main" val="1609530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AADA8-DA0E-1248-B0C9-D0608FC4A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95D3A0-B550-6246-B48F-5A02249D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 </a:t>
            </a:r>
            <a:r>
              <a:rPr lang="en-KR">
                <a:highlight>
                  <a:srgbClr val="FFFF00"/>
                </a:highlight>
              </a:rPr>
              <a:t>in CCD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8012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93D10-1B3E-0B4D-9FF7-36DE71DE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/>
              <a:t>See 0 - 08'18'' of this YouTube video: </a:t>
            </a:r>
            <a:r>
              <a:rPr lang="en-US">
                <a:hlinkClick r:id="rId2"/>
              </a:rPr>
              <a:t>https://youtu.be/n0SiQIaitHk</a:t>
            </a:r>
            <a:endParaRPr lang="en-US"/>
          </a:p>
          <a:p>
            <a:r>
              <a:rPr lang="en-US"/>
              <a:t>Personally I don't like the concept of charge carriers (positive hole VS negative electron), as it is rather "unnecessarily fictitious".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0E69D-9ABB-D345-BBDB-028EE1C1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</a:t>
            </a:r>
          </a:p>
        </p:txBody>
      </p:sp>
    </p:spTree>
    <p:extLst>
      <p:ext uri="{BB962C8B-B14F-4D97-AF65-F5344CB8AC3E}">
        <p14:creationId xmlns:p14="http://schemas.microsoft.com/office/powerpoint/2010/main" val="279051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93D10-1B3E-0B4D-9FF7-36DE71DE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/>
              <a:t>See 0 - 08'18'' of this YouTube video: </a:t>
            </a:r>
            <a:r>
              <a:rPr lang="en-US">
                <a:hlinkClick r:id="rId2"/>
              </a:rPr>
              <a:t>https://youtu.be/n0SiQIaitHk</a:t>
            </a:r>
            <a:endParaRPr lang="en-US"/>
          </a:p>
          <a:p>
            <a:r>
              <a:rPr lang="en-US"/>
              <a:t>Personally I don't like the concept of charge carriers (positive hole VS negative electron), as it is rather "unnecessarily fictitious".</a:t>
            </a:r>
          </a:p>
          <a:p>
            <a:r>
              <a:rPr lang="en-US"/>
              <a:t>Let me introduce "valence proton"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0E69D-9ABB-D345-BBDB-028EE1C1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756AC-1F36-1244-A24B-5A818E5D43B9}"/>
              </a:ext>
            </a:extLst>
          </p:cNvPr>
          <p:cNvSpPr txBox="1"/>
          <p:nvPr/>
        </p:nvSpPr>
        <p:spPr>
          <a:xfrm>
            <a:off x="673236" y="3315311"/>
            <a:ext cx="212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 u="sng" baseline="30000"/>
              <a:t>14</a:t>
            </a:r>
            <a:r>
              <a:rPr lang="en-KR" b="1" u="sng"/>
              <a:t>Si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00800-E64C-1A47-AB1E-66EB89143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352" y="2838834"/>
            <a:ext cx="2845039" cy="278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4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93D10-1B3E-0B4D-9FF7-36DE71DE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/>
              <a:t>See 0 - 08'18'' of this YouTube video: </a:t>
            </a:r>
            <a:r>
              <a:rPr lang="en-US">
                <a:hlinkClick r:id="rId2"/>
              </a:rPr>
              <a:t>https://youtu.be/n0SiQIaitHk</a:t>
            </a:r>
            <a:endParaRPr lang="en-US"/>
          </a:p>
          <a:p>
            <a:r>
              <a:rPr lang="en-US"/>
              <a:t>Personally I don't like the concept of charge carriers (positive hole VS negative electron), as it is rather "unnecessarily fictitious".</a:t>
            </a:r>
          </a:p>
          <a:p>
            <a:r>
              <a:rPr lang="en-US"/>
              <a:t>Let me introduce "valence proton"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0E69D-9ABB-D345-BBDB-028EE1C1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756AC-1F36-1244-A24B-5A818E5D43B9}"/>
              </a:ext>
            </a:extLst>
          </p:cNvPr>
          <p:cNvSpPr txBox="1"/>
          <p:nvPr/>
        </p:nvSpPr>
        <p:spPr>
          <a:xfrm>
            <a:off x="673236" y="3315311"/>
            <a:ext cx="2123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 u="sng" baseline="30000"/>
              <a:t>14</a:t>
            </a:r>
            <a:r>
              <a:rPr lang="en-KR" b="1" u="sng"/>
              <a:t>Si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e- = 14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p+ = 14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valence e- =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00800-E64C-1A47-AB1E-66EB89143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352" y="2838834"/>
            <a:ext cx="2845039" cy="278617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2D4BAB3-2627-674B-A486-D3F6ECE38DAC}"/>
              </a:ext>
            </a:extLst>
          </p:cNvPr>
          <p:cNvSpPr/>
          <p:nvPr/>
        </p:nvSpPr>
        <p:spPr>
          <a:xfrm>
            <a:off x="4619443" y="2838834"/>
            <a:ext cx="258792" cy="25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22709F-19C6-9247-88AE-40CB5A0CABF6}"/>
              </a:ext>
            </a:extLst>
          </p:cNvPr>
          <p:cNvSpPr/>
          <p:nvPr/>
        </p:nvSpPr>
        <p:spPr>
          <a:xfrm>
            <a:off x="5939283" y="4102526"/>
            <a:ext cx="258792" cy="25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D7CB89-96F8-D24B-B316-F1B2785E2218}"/>
              </a:ext>
            </a:extLst>
          </p:cNvPr>
          <p:cNvSpPr/>
          <p:nvPr/>
        </p:nvSpPr>
        <p:spPr>
          <a:xfrm>
            <a:off x="3309904" y="4063344"/>
            <a:ext cx="258792" cy="25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2A1969-77FF-A048-BCE6-22DAE3C05BB4}"/>
              </a:ext>
            </a:extLst>
          </p:cNvPr>
          <p:cNvSpPr/>
          <p:nvPr/>
        </p:nvSpPr>
        <p:spPr>
          <a:xfrm>
            <a:off x="4619443" y="5417683"/>
            <a:ext cx="258792" cy="25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CAE2B7-2F26-F24E-A626-17B76BA16600}"/>
              </a:ext>
            </a:extLst>
          </p:cNvPr>
          <p:cNvSpPr/>
          <p:nvPr/>
        </p:nvSpPr>
        <p:spPr>
          <a:xfrm>
            <a:off x="4821445" y="4067331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98F4E8-4624-2D45-92C3-1BFCA6ACEB7D}"/>
              </a:ext>
            </a:extLst>
          </p:cNvPr>
          <p:cNvSpPr/>
          <p:nvPr/>
        </p:nvSpPr>
        <p:spPr>
          <a:xfrm>
            <a:off x="4803124" y="4152836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672ACB-6FD5-B94E-A405-B0DAF8BFC536}"/>
              </a:ext>
            </a:extLst>
          </p:cNvPr>
          <p:cNvSpPr/>
          <p:nvPr/>
        </p:nvSpPr>
        <p:spPr>
          <a:xfrm>
            <a:off x="5002556" y="4218985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0D3253-5636-7344-8CED-01F69A913175}"/>
              </a:ext>
            </a:extLst>
          </p:cNvPr>
          <p:cNvSpPr/>
          <p:nvPr/>
        </p:nvSpPr>
        <p:spPr>
          <a:xfrm>
            <a:off x="4836499" y="4263009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83FA68-0BEF-004F-8F4E-148A64E3C758}"/>
              </a:ext>
            </a:extLst>
          </p:cNvPr>
          <p:cNvSpPr/>
          <p:nvPr/>
        </p:nvSpPr>
        <p:spPr>
          <a:xfrm>
            <a:off x="4573300" y="4185754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019906-31FD-7A48-A724-F064AFA20EC4}"/>
              </a:ext>
            </a:extLst>
          </p:cNvPr>
          <p:cNvSpPr/>
          <p:nvPr/>
        </p:nvSpPr>
        <p:spPr>
          <a:xfrm>
            <a:off x="4367804" y="4192740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099EA0-849B-5C43-A869-F679F9F91FEA}"/>
              </a:ext>
            </a:extLst>
          </p:cNvPr>
          <p:cNvSpPr/>
          <p:nvPr/>
        </p:nvSpPr>
        <p:spPr>
          <a:xfrm>
            <a:off x="4714993" y="4265368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A7C221-825C-CA46-B497-C7526446C1F9}"/>
              </a:ext>
            </a:extLst>
          </p:cNvPr>
          <p:cNvSpPr/>
          <p:nvPr/>
        </p:nvSpPr>
        <p:spPr>
          <a:xfrm>
            <a:off x="4590265" y="4334176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1BBFE8F-EB35-0246-BFD2-AD050289386F}"/>
              </a:ext>
            </a:extLst>
          </p:cNvPr>
          <p:cNvSpPr/>
          <p:nvPr/>
        </p:nvSpPr>
        <p:spPr>
          <a:xfrm>
            <a:off x="4702858" y="4098806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527B86-29CA-2844-9BBC-67D4F06BCBD6}"/>
              </a:ext>
            </a:extLst>
          </p:cNvPr>
          <p:cNvSpPr/>
          <p:nvPr/>
        </p:nvSpPr>
        <p:spPr>
          <a:xfrm>
            <a:off x="4598493" y="4066152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376A43-1649-B748-AD35-4AB08CC793B6}"/>
              </a:ext>
            </a:extLst>
          </p:cNvPr>
          <p:cNvSpPr/>
          <p:nvPr/>
        </p:nvSpPr>
        <p:spPr>
          <a:xfrm>
            <a:off x="4680209" y="3865751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B6192C-14DF-BB42-9193-65748C46D6EF}"/>
              </a:ext>
            </a:extLst>
          </p:cNvPr>
          <p:cNvSpPr/>
          <p:nvPr/>
        </p:nvSpPr>
        <p:spPr>
          <a:xfrm>
            <a:off x="4500365" y="4301312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79C188-2D62-0D4A-ABA8-B22C4A45510E}"/>
              </a:ext>
            </a:extLst>
          </p:cNvPr>
          <p:cNvSpPr/>
          <p:nvPr/>
        </p:nvSpPr>
        <p:spPr>
          <a:xfrm>
            <a:off x="4664799" y="4528410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B6B89D-E4BC-9646-9363-6B9F191F71DA}"/>
              </a:ext>
            </a:extLst>
          </p:cNvPr>
          <p:cNvSpPr/>
          <p:nvPr/>
        </p:nvSpPr>
        <p:spPr>
          <a:xfrm>
            <a:off x="4662788" y="4206702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882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93D10-1B3E-0B4D-9FF7-36DE71DE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/>
              <a:t>See 0 - 08'18'' of this YouTube video: </a:t>
            </a:r>
            <a:r>
              <a:rPr lang="en-US">
                <a:hlinkClick r:id="rId2"/>
              </a:rPr>
              <a:t>https://youtu.be/n0SiQIaitHk</a:t>
            </a:r>
            <a:endParaRPr lang="en-US"/>
          </a:p>
          <a:p>
            <a:r>
              <a:rPr lang="en-US"/>
              <a:t>Personally I don't like the concept of charge carriers (positive hole VS negative electron), as it is rather "unnecessarily fictitious".</a:t>
            </a:r>
          </a:p>
          <a:p>
            <a:r>
              <a:rPr lang="en-US"/>
              <a:t>Let me introduce "valence proton"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0E69D-9ABB-D345-BBDB-028EE1C1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756AC-1F36-1244-A24B-5A818E5D43B9}"/>
              </a:ext>
            </a:extLst>
          </p:cNvPr>
          <p:cNvSpPr txBox="1"/>
          <p:nvPr/>
        </p:nvSpPr>
        <p:spPr>
          <a:xfrm>
            <a:off x="673236" y="3315311"/>
            <a:ext cx="2123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 u="sng" baseline="30000"/>
              <a:t>14</a:t>
            </a:r>
            <a:r>
              <a:rPr lang="en-KR" b="1" u="sng"/>
              <a:t>Si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e- = 14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p+ = 14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valence e- = 4</a:t>
            </a:r>
          </a:p>
          <a:p>
            <a:r>
              <a:rPr lang="en-KR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valence p+ =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00800-E64C-1A47-AB1E-66EB89143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352" y="2838834"/>
            <a:ext cx="2845039" cy="278617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2D4BAB3-2627-674B-A486-D3F6ECE38DAC}"/>
              </a:ext>
            </a:extLst>
          </p:cNvPr>
          <p:cNvSpPr/>
          <p:nvPr/>
        </p:nvSpPr>
        <p:spPr>
          <a:xfrm>
            <a:off x="4619443" y="2838834"/>
            <a:ext cx="258792" cy="25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22709F-19C6-9247-88AE-40CB5A0CABF6}"/>
              </a:ext>
            </a:extLst>
          </p:cNvPr>
          <p:cNvSpPr/>
          <p:nvPr/>
        </p:nvSpPr>
        <p:spPr>
          <a:xfrm>
            <a:off x="5939283" y="4102526"/>
            <a:ext cx="258792" cy="25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D7CB89-96F8-D24B-B316-F1B2785E2218}"/>
              </a:ext>
            </a:extLst>
          </p:cNvPr>
          <p:cNvSpPr/>
          <p:nvPr/>
        </p:nvSpPr>
        <p:spPr>
          <a:xfrm>
            <a:off x="3309904" y="4063344"/>
            <a:ext cx="258792" cy="25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2A1969-77FF-A048-BCE6-22DAE3C05BB4}"/>
              </a:ext>
            </a:extLst>
          </p:cNvPr>
          <p:cNvSpPr/>
          <p:nvPr/>
        </p:nvSpPr>
        <p:spPr>
          <a:xfrm>
            <a:off x="4619443" y="5417683"/>
            <a:ext cx="258792" cy="25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CAE2B7-2F26-F24E-A626-17B76BA16600}"/>
              </a:ext>
            </a:extLst>
          </p:cNvPr>
          <p:cNvSpPr/>
          <p:nvPr/>
        </p:nvSpPr>
        <p:spPr>
          <a:xfrm>
            <a:off x="4821445" y="4067331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98F4E8-4624-2D45-92C3-1BFCA6ACEB7D}"/>
              </a:ext>
            </a:extLst>
          </p:cNvPr>
          <p:cNvSpPr/>
          <p:nvPr/>
        </p:nvSpPr>
        <p:spPr>
          <a:xfrm>
            <a:off x="4803124" y="4152836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672ACB-6FD5-B94E-A405-B0DAF8BFC536}"/>
              </a:ext>
            </a:extLst>
          </p:cNvPr>
          <p:cNvSpPr/>
          <p:nvPr/>
        </p:nvSpPr>
        <p:spPr>
          <a:xfrm>
            <a:off x="5002556" y="4218985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0D3253-5636-7344-8CED-01F69A913175}"/>
              </a:ext>
            </a:extLst>
          </p:cNvPr>
          <p:cNvSpPr/>
          <p:nvPr/>
        </p:nvSpPr>
        <p:spPr>
          <a:xfrm>
            <a:off x="4836499" y="4263009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83FA68-0BEF-004F-8F4E-148A64E3C758}"/>
              </a:ext>
            </a:extLst>
          </p:cNvPr>
          <p:cNvSpPr/>
          <p:nvPr/>
        </p:nvSpPr>
        <p:spPr>
          <a:xfrm>
            <a:off x="4573300" y="4185754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019906-31FD-7A48-A724-F064AFA20EC4}"/>
              </a:ext>
            </a:extLst>
          </p:cNvPr>
          <p:cNvSpPr/>
          <p:nvPr/>
        </p:nvSpPr>
        <p:spPr>
          <a:xfrm>
            <a:off x="4367804" y="4192740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099EA0-849B-5C43-A869-F679F9F91FEA}"/>
              </a:ext>
            </a:extLst>
          </p:cNvPr>
          <p:cNvSpPr/>
          <p:nvPr/>
        </p:nvSpPr>
        <p:spPr>
          <a:xfrm>
            <a:off x="4714993" y="4265368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A7C221-825C-CA46-B497-C7526446C1F9}"/>
              </a:ext>
            </a:extLst>
          </p:cNvPr>
          <p:cNvSpPr/>
          <p:nvPr/>
        </p:nvSpPr>
        <p:spPr>
          <a:xfrm>
            <a:off x="4590265" y="4334176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1BBFE8F-EB35-0246-BFD2-AD050289386F}"/>
              </a:ext>
            </a:extLst>
          </p:cNvPr>
          <p:cNvSpPr/>
          <p:nvPr/>
        </p:nvSpPr>
        <p:spPr>
          <a:xfrm>
            <a:off x="4702858" y="4098806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527B86-29CA-2844-9BBC-67D4F06BCBD6}"/>
              </a:ext>
            </a:extLst>
          </p:cNvPr>
          <p:cNvSpPr/>
          <p:nvPr/>
        </p:nvSpPr>
        <p:spPr>
          <a:xfrm>
            <a:off x="4598493" y="4066152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376A43-1649-B748-AD35-4AB08CC793B6}"/>
              </a:ext>
            </a:extLst>
          </p:cNvPr>
          <p:cNvSpPr/>
          <p:nvPr/>
        </p:nvSpPr>
        <p:spPr>
          <a:xfrm>
            <a:off x="4680209" y="3865751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B6192C-14DF-BB42-9193-65748C46D6EF}"/>
              </a:ext>
            </a:extLst>
          </p:cNvPr>
          <p:cNvSpPr/>
          <p:nvPr/>
        </p:nvSpPr>
        <p:spPr>
          <a:xfrm>
            <a:off x="4500365" y="4301312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79C188-2D62-0D4A-ABA8-B22C4A45510E}"/>
              </a:ext>
            </a:extLst>
          </p:cNvPr>
          <p:cNvSpPr/>
          <p:nvPr/>
        </p:nvSpPr>
        <p:spPr>
          <a:xfrm>
            <a:off x="4664799" y="4528410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B6B89D-E4BC-9646-9363-6B9F191F71DA}"/>
              </a:ext>
            </a:extLst>
          </p:cNvPr>
          <p:cNvSpPr/>
          <p:nvPr/>
        </p:nvSpPr>
        <p:spPr>
          <a:xfrm>
            <a:off x="4662788" y="4206702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1855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93D10-1B3E-0B4D-9FF7-36DE71DE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/>
              <a:t>See 0 - 08'18'' of this YouTube video: </a:t>
            </a:r>
            <a:r>
              <a:rPr lang="en-US">
                <a:hlinkClick r:id="rId2"/>
              </a:rPr>
              <a:t>https://youtu.be/n0SiQIaitHk</a:t>
            </a:r>
            <a:endParaRPr lang="en-US"/>
          </a:p>
          <a:p>
            <a:r>
              <a:rPr lang="en-US"/>
              <a:t>Personally I don't like the concept of charge carriers (positive hole VS negative electron), as it is rather "unnecessarily fictitious".</a:t>
            </a:r>
          </a:p>
          <a:p>
            <a:r>
              <a:rPr lang="en-US"/>
              <a:t>Let me introduce "valence proton"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0E69D-9ABB-D345-BBDB-028EE1C1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756AC-1F36-1244-A24B-5A818E5D43B9}"/>
              </a:ext>
            </a:extLst>
          </p:cNvPr>
          <p:cNvSpPr txBox="1"/>
          <p:nvPr/>
        </p:nvSpPr>
        <p:spPr>
          <a:xfrm>
            <a:off x="673236" y="3315311"/>
            <a:ext cx="2123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 u="sng" baseline="30000"/>
              <a:t>14</a:t>
            </a:r>
            <a:r>
              <a:rPr lang="en-KR" b="1" u="sng"/>
              <a:t>Si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e- = 14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p+ = 14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valence e- = 4</a:t>
            </a:r>
          </a:p>
          <a:p>
            <a:r>
              <a:rPr lang="en-KR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valence p+ =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00800-E64C-1A47-AB1E-66EB89143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352" y="2838834"/>
            <a:ext cx="2845039" cy="278617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2D4BAB3-2627-674B-A486-D3F6ECE38DAC}"/>
              </a:ext>
            </a:extLst>
          </p:cNvPr>
          <p:cNvSpPr/>
          <p:nvPr/>
        </p:nvSpPr>
        <p:spPr>
          <a:xfrm>
            <a:off x="4619443" y="2838834"/>
            <a:ext cx="258792" cy="25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22709F-19C6-9247-88AE-40CB5A0CABF6}"/>
              </a:ext>
            </a:extLst>
          </p:cNvPr>
          <p:cNvSpPr/>
          <p:nvPr/>
        </p:nvSpPr>
        <p:spPr>
          <a:xfrm>
            <a:off x="5939283" y="4102526"/>
            <a:ext cx="258792" cy="25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D7CB89-96F8-D24B-B316-F1B2785E2218}"/>
              </a:ext>
            </a:extLst>
          </p:cNvPr>
          <p:cNvSpPr/>
          <p:nvPr/>
        </p:nvSpPr>
        <p:spPr>
          <a:xfrm>
            <a:off x="3309904" y="4063344"/>
            <a:ext cx="258792" cy="25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2A1969-77FF-A048-BCE6-22DAE3C05BB4}"/>
              </a:ext>
            </a:extLst>
          </p:cNvPr>
          <p:cNvSpPr/>
          <p:nvPr/>
        </p:nvSpPr>
        <p:spPr>
          <a:xfrm>
            <a:off x="4619443" y="5417683"/>
            <a:ext cx="258792" cy="25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CAE2B7-2F26-F24E-A626-17B76BA16600}"/>
              </a:ext>
            </a:extLst>
          </p:cNvPr>
          <p:cNvSpPr/>
          <p:nvPr/>
        </p:nvSpPr>
        <p:spPr>
          <a:xfrm>
            <a:off x="4821445" y="4067331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98F4E8-4624-2D45-92C3-1BFCA6ACEB7D}"/>
              </a:ext>
            </a:extLst>
          </p:cNvPr>
          <p:cNvSpPr/>
          <p:nvPr/>
        </p:nvSpPr>
        <p:spPr>
          <a:xfrm>
            <a:off x="4803124" y="4152836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672ACB-6FD5-B94E-A405-B0DAF8BFC536}"/>
              </a:ext>
            </a:extLst>
          </p:cNvPr>
          <p:cNvSpPr/>
          <p:nvPr/>
        </p:nvSpPr>
        <p:spPr>
          <a:xfrm>
            <a:off x="5002556" y="4218985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0D3253-5636-7344-8CED-01F69A913175}"/>
              </a:ext>
            </a:extLst>
          </p:cNvPr>
          <p:cNvSpPr/>
          <p:nvPr/>
        </p:nvSpPr>
        <p:spPr>
          <a:xfrm>
            <a:off x="4836499" y="4263009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83FA68-0BEF-004F-8F4E-148A64E3C758}"/>
              </a:ext>
            </a:extLst>
          </p:cNvPr>
          <p:cNvSpPr/>
          <p:nvPr/>
        </p:nvSpPr>
        <p:spPr>
          <a:xfrm>
            <a:off x="4573300" y="4185754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019906-31FD-7A48-A724-F064AFA20EC4}"/>
              </a:ext>
            </a:extLst>
          </p:cNvPr>
          <p:cNvSpPr/>
          <p:nvPr/>
        </p:nvSpPr>
        <p:spPr>
          <a:xfrm>
            <a:off x="4367804" y="4192740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099EA0-849B-5C43-A869-F679F9F91FEA}"/>
              </a:ext>
            </a:extLst>
          </p:cNvPr>
          <p:cNvSpPr/>
          <p:nvPr/>
        </p:nvSpPr>
        <p:spPr>
          <a:xfrm>
            <a:off x="4714993" y="4265368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A7C221-825C-CA46-B497-C7526446C1F9}"/>
              </a:ext>
            </a:extLst>
          </p:cNvPr>
          <p:cNvSpPr/>
          <p:nvPr/>
        </p:nvSpPr>
        <p:spPr>
          <a:xfrm>
            <a:off x="4590265" y="4334176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1BBFE8F-EB35-0246-BFD2-AD050289386F}"/>
              </a:ext>
            </a:extLst>
          </p:cNvPr>
          <p:cNvSpPr/>
          <p:nvPr/>
        </p:nvSpPr>
        <p:spPr>
          <a:xfrm>
            <a:off x="4702858" y="4098806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527B86-29CA-2844-9BBC-67D4F06BCBD6}"/>
              </a:ext>
            </a:extLst>
          </p:cNvPr>
          <p:cNvSpPr/>
          <p:nvPr/>
        </p:nvSpPr>
        <p:spPr>
          <a:xfrm>
            <a:off x="4598493" y="4066152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376A43-1649-B748-AD35-4AB08CC793B6}"/>
              </a:ext>
            </a:extLst>
          </p:cNvPr>
          <p:cNvSpPr/>
          <p:nvPr/>
        </p:nvSpPr>
        <p:spPr>
          <a:xfrm>
            <a:off x="4680209" y="3865751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B6192C-14DF-BB42-9193-65748C46D6EF}"/>
              </a:ext>
            </a:extLst>
          </p:cNvPr>
          <p:cNvSpPr/>
          <p:nvPr/>
        </p:nvSpPr>
        <p:spPr>
          <a:xfrm>
            <a:off x="4500365" y="4301312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79C188-2D62-0D4A-ABA8-B22C4A45510E}"/>
              </a:ext>
            </a:extLst>
          </p:cNvPr>
          <p:cNvSpPr/>
          <p:nvPr/>
        </p:nvSpPr>
        <p:spPr>
          <a:xfrm>
            <a:off x="4664799" y="4528410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B6B89D-E4BC-9646-9363-6B9F191F71DA}"/>
              </a:ext>
            </a:extLst>
          </p:cNvPr>
          <p:cNvSpPr/>
          <p:nvPr/>
        </p:nvSpPr>
        <p:spPr>
          <a:xfrm>
            <a:off x="4662788" y="4206702"/>
            <a:ext cx="142333" cy="1423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F90EE2-04F9-3140-8306-8F743CF3D2AE}"/>
              </a:ext>
            </a:extLst>
          </p:cNvPr>
          <p:cNvSpPr txBox="1"/>
          <p:nvPr/>
        </p:nvSpPr>
        <p:spPr>
          <a:xfrm>
            <a:off x="8808101" y="2229566"/>
            <a:ext cx="2123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 u="sng" baseline="30000"/>
              <a:t>5</a:t>
            </a:r>
            <a:r>
              <a:rPr lang="en-KR" b="1" u="sng"/>
              <a:t>B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e- = 5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p+ = 5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valence e- = 3</a:t>
            </a:r>
          </a:p>
          <a:p>
            <a:r>
              <a:rPr lang="en-KR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valence p+ 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0AE1B4-309E-2946-B7D6-A1DAC80F69A2}"/>
              </a:ext>
            </a:extLst>
          </p:cNvPr>
          <p:cNvSpPr txBox="1"/>
          <p:nvPr/>
        </p:nvSpPr>
        <p:spPr>
          <a:xfrm>
            <a:off x="8808100" y="3860912"/>
            <a:ext cx="2123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 u="sng" baseline="30000"/>
              <a:t>15</a:t>
            </a:r>
            <a:r>
              <a:rPr lang="en-KR" b="1" u="sng"/>
              <a:t>P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e- = 15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p+ = 15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valence e- = 5</a:t>
            </a:r>
          </a:p>
          <a:p>
            <a:r>
              <a:rPr lang="en-KR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valence p+ = 5</a:t>
            </a:r>
          </a:p>
        </p:txBody>
      </p:sp>
    </p:spTree>
    <p:extLst>
      <p:ext uri="{BB962C8B-B14F-4D97-AF65-F5344CB8AC3E}">
        <p14:creationId xmlns:p14="http://schemas.microsoft.com/office/powerpoint/2010/main" val="331577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A2227-83FA-DF40-AF05-E759F258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PN-junction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7AF525-F3E0-2F4E-8671-ED92E8BCF44C}"/>
              </a:ext>
            </a:extLst>
          </p:cNvPr>
          <p:cNvGrpSpPr/>
          <p:nvPr/>
        </p:nvGrpSpPr>
        <p:grpSpPr>
          <a:xfrm>
            <a:off x="465437" y="1312854"/>
            <a:ext cx="3500725" cy="2354166"/>
            <a:chOff x="465437" y="1312853"/>
            <a:chExt cx="3678195" cy="24735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ED73B27-C405-0149-9A80-207FDB67A0BD}"/>
                </a:ext>
              </a:extLst>
            </p:cNvPr>
            <p:cNvSpPr/>
            <p:nvPr/>
          </p:nvSpPr>
          <p:spPr>
            <a:xfrm>
              <a:off x="1458557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749CEA5-2264-6F40-B23C-966002811E76}"/>
                </a:ext>
              </a:extLst>
            </p:cNvPr>
            <p:cNvSpPr/>
            <p:nvPr/>
          </p:nvSpPr>
          <p:spPr>
            <a:xfrm>
              <a:off x="2483703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7EA9877-A154-5C43-AD21-C3B0121F2893}"/>
                </a:ext>
              </a:extLst>
            </p:cNvPr>
            <p:cNvSpPr/>
            <p:nvPr/>
          </p:nvSpPr>
          <p:spPr>
            <a:xfrm>
              <a:off x="1458095" y="131285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0E0811B-64F2-9B4E-B3B3-13EF04C75321}"/>
                </a:ext>
              </a:extLst>
            </p:cNvPr>
            <p:cNvSpPr/>
            <p:nvPr/>
          </p:nvSpPr>
          <p:spPr>
            <a:xfrm>
              <a:off x="2483704" y="131285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6D594C-47CE-2942-A6F2-B95B400A38B6}"/>
                </a:ext>
              </a:extLst>
            </p:cNvPr>
            <p:cNvSpPr/>
            <p:nvPr/>
          </p:nvSpPr>
          <p:spPr>
            <a:xfrm>
              <a:off x="465437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2D7762-0E97-1F44-A5AE-5844E8912F85}"/>
                </a:ext>
              </a:extLst>
            </p:cNvPr>
            <p:cNvSpPr/>
            <p:nvPr/>
          </p:nvSpPr>
          <p:spPr>
            <a:xfrm>
              <a:off x="1458095" y="3201477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C8E587-023B-B043-ADDE-27AE58FDEF35}"/>
                </a:ext>
              </a:extLst>
            </p:cNvPr>
            <p:cNvSpPr/>
            <p:nvPr/>
          </p:nvSpPr>
          <p:spPr>
            <a:xfrm>
              <a:off x="2483704" y="3201477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6FA41A-86CE-4744-96BA-07B80C938774}"/>
                </a:ext>
              </a:extLst>
            </p:cNvPr>
            <p:cNvSpPr/>
            <p:nvPr/>
          </p:nvSpPr>
          <p:spPr>
            <a:xfrm>
              <a:off x="3443414" y="2257163"/>
              <a:ext cx="584887" cy="584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2F7E6-6DA1-9548-B888-F9F2DBC30DF1}"/>
                </a:ext>
              </a:extLst>
            </p:cNvPr>
            <p:cNvSpPr txBox="1"/>
            <p:nvPr/>
          </p:nvSpPr>
          <p:spPr>
            <a:xfrm>
              <a:off x="3583459" y="1312853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EBB2FC-602C-8D45-A59A-7F129EE43702}"/>
                </a:ext>
              </a:extLst>
            </p:cNvPr>
            <p:cNvSpPr txBox="1"/>
            <p:nvPr/>
          </p:nvSpPr>
          <p:spPr>
            <a:xfrm>
              <a:off x="490151" y="1345700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061697-A6E5-F04A-8A6E-AF05AED363F3}"/>
                </a:ext>
              </a:extLst>
            </p:cNvPr>
            <p:cNvSpPr txBox="1"/>
            <p:nvPr/>
          </p:nvSpPr>
          <p:spPr>
            <a:xfrm>
              <a:off x="3583458" y="3244334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14140A-8131-494E-A1BE-4D190ED65001}"/>
                </a:ext>
              </a:extLst>
            </p:cNvPr>
            <p:cNvSpPr txBox="1"/>
            <p:nvPr/>
          </p:nvSpPr>
          <p:spPr>
            <a:xfrm>
              <a:off x="504564" y="3309254"/>
              <a:ext cx="56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/>
                <a:t>…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D4427C4-DB20-4841-AFE6-0000FBD51719}"/>
                </a:ext>
              </a:extLst>
            </p:cNvPr>
            <p:cNvGrpSpPr/>
            <p:nvPr/>
          </p:nvGrpSpPr>
          <p:grpSpPr>
            <a:xfrm>
              <a:off x="1571365" y="1925050"/>
              <a:ext cx="358346" cy="304800"/>
              <a:chOff x="1573427" y="1927654"/>
              <a:chExt cx="358346" cy="304800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B1D13136-9F3D-594F-AB51-A17B05A15E4F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9883D259-21E6-804C-8B36-8ED8056D6BEE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04A1B60-FE27-3240-9AA8-875BE6DF4C0C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2948D07-4E94-E142-BBFE-097E3FA23253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7F51343-4885-1141-AF8F-8E701D81CBB5}"/>
                </a:ext>
              </a:extLst>
            </p:cNvPr>
            <p:cNvGrpSpPr/>
            <p:nvPr/>
          </p:nvGrpSpPr>
          <p:grpSpPr>
            <a:xfrm>
              <a:off x="2596973" y="1925050"/>
              <a:ext cx="358346" cy="304800"/>
              <a:chOff x="1573427" y="1927654"/>
              <a:chExt cx="358346" cy="304800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FB32C447-B0AE-8149-BC1B-1CBE07D44D2A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6847AFA9-4F91-1047-8846-4FAA8A3509F9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A7DFE2D-4307-A343-8975-C64349AD0304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76FD7D2-5151-9345-9417-854AE3EC569C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F4A78B4-5370-2847-AB65-1515C1B77A99}"/>
                </a:ext>
              </a:extLst>
            </p:cNvPr>
            <p:cNvGrpSpPr/>
            <p:nvPr/>
          </p:nvGrpSpPr>
          <p:grpSpPr>
            <a:xfrm>
              <a:off x="1571365" y="2871119"/>
              <a:ext cx="358346" cy="304800"/>
              <a:chOff x="1573427" y="1927654"/>
              <a:chExt cx="358346" cy="304800"/>
            </a:xfrm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8DADC6A7-E6B3-2149-B141-28918623C80D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63D1BD1-3868-1C40-8473-F8C899E69EB9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EB021A3-ABE2-DF45-8443-7E25731002B5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B0203B6-4B28-D94F-988E-713FFB355B27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65A99A3-1A34-D144-88C7-0B2F478081A5}"/>
                </a:ext>
              </a:extLst>
            </p:cNvPr>
            <p:cNvGrpSpPr/>
            <p:nvPr/>
          </p:nvGrpSpPr>
          <p:grpSpPr>
            <a:xfrm>
              <a:off x="2596973" y="2871119"/>
              <a:ext cx="358346" cy="304800"/>
              <a:chOff x="1573427" y="1927654"/>
              <a:chExt cx="358346" cy="304800"/>
            </a:xfrm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F016B895-D0ED-DF4D-9374-7E3C78C44234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623AE14C-0082-F349-ADD2-A59C3C16091D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2AE2B71-24B1-EB40-ABD4-F5DAE023F532}"/>
                  </a:ext>
                </a:extLst>
              </p:cNvPr>
              <p:cNvSpPr/>
              <p:nvPr/>
            </p:nvSpPr>
            <p:spPr>
              <a:xfrm>
                <a:off x="1627878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5AE429E-3237-6848-BEE7-B55940D6AEFE}"/>
                  </a:ext>
                </a:extLst>
              </p:cNvPr>
              <p:cNvSpPr/>
              <p:nvPr/>
            </p:nvSpPr>
            <p:spPr>
              <a:xfrm>
                <a:off x="1781405" y="2029721"/>
                <a:ext cx="114813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D1973A8-D76A-894A-8E56-3EFBB37C50CC}"/>
                </a:ext>
              </a:extLst>
            </p:cNvPr>
            <p:cNvGrpSpPr/>
            <p:nvPr/>
          </p:nvGrpSpPr>
          <p:grpSpPr>
            <a:xfrm rot="5400000">
              <a:off x="1075267" y="2397206"/>
              <a:ext cx="358346" cy="304800"/>
              <a:chOff x="1573427" y="1927654"/>
              <a:chExt cx="358346" cy="304800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137489E9-6618-3049-ABF8-7D8CE0CA63D3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9A0FBC1A-4A64-7949-83E4-BA96AD27DCBE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A9C1A42-DCBB-3148-8F87-B61B91FE3C17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7871232-F42F-0E49-946E-F5602A688113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42E6C8-7B57-9B42-A007-566758F29947}"/>
                </a:ext>
              </a:extLst>
            </p:cNvPr>
            <p:cNvGrpSpPr/>
            <p:nvPr/>
          </p:nvGrpSpPr>
          <p:grpSpPr>
            <a:xfrm rot="5400000">
              <a:off x="2068388" y="2396333"/>
              <a:ext cx="358346" cy="304800"/>
              <a:chOff x="1573427" y="1927654"/>
              <a:chExt cx="358346" cy="304800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C1A783EA-A287-694E-9697-7044FEA999C9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29F4B8F9-7CEB-9C49-B709-936FB031D466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47D4859E-9C61-544E-9BDA-7B749FB29F6E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E045908-9424-EC41-844D-E13F86E7E14F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9951B43-330F-284A-9F7D-457202B3BF34}"/>
                </a:ext>
              </a:extLst>
            </p:cNvPr>
            <p:cNvGrpSpPr/>
            <p:nvPr/>
          </p:nvGrpSpPr>
          <p:grpSpPr>
            <a:xfrm rot="5400000">
              <a:off x="3075226" y="2399953"/>
              <a:ext cx="358346" cy="304800"/>
              <a:chOff x="1573427" y="1927654"/>
              <a:chExt cx="358346" cy="304800"/>
            </a:xfrm>
          </p:grpSpPr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8B6978E1-1B73-9249-8440-31DE8EE9ACF6}"/>
                  </a:ext>
                </a:extLst>
              </p:cNvPr>
              <p:cNvSpPr/>
              <p:nvPr/>
            </p:nvSpPr>
            <p:spPr>
              <a:xfrm>
                <a:off x="1573427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E52AA146-DFE7-A848-9568-0C0567D644B7}"/>
                  </a:ext>
                </a:extLst>
              </p:cNvPr>
              <p:cNvSpPr/>
              <p:nvPr/>
            </p:nvSpPr>
            <p:spPr>
              <a:xfrm flipH="1">
                <a:off x="1824681" y="1927654"/>
                <a:ext cx="107092" cy="304800"/>
              </a:xfrm>
              <a:custGeom>
                <a:avLst/>
                <a:gdLst>
                  <a:gd name="connsiteX0" fmla="*/ 107092 w 107092"/>
                  <a:gd name="connsiteY0" fmla="*/ 0 h 304800"/>
                  <a:gd name="connsiteX1" fmla="*/ 0 w 107092"/>
                  <a:gd name="connsiteY1" fmla="*/ 156519 h 304800"/>
                  <a:gd name="connsiteX2" fmla="*/ 107092 w 107092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92" h="304800">
                    <a:moveTo>
                      <a:pt x="107092" y="0"/>
                    </a:moveTo>
                    <a:cubicBezTo>
                      <a:pt x="53546" y="52859"/>
                      <a:pt x="0" y="105719"/>
                      <a:pt x="0" y="156519"/>
                    </a:cubicBezTo>
                    <a:cubicBezTo>
                      <a:pt x="0" y="207319"/>
                      <a:pt x="53546" y="256059"/>
                      <a:pt x="107092" y="304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1624559-4577-1643-82D0-B2FB469584EB}"/>
                  </a:ext>
                </a:extLst>
              </p:cNvPr>
              <p:cNvSpPr/>
              <p:nvPr/>
            </p:nvSpPr>
            <p:spPr>
              <a:xfrm rot="16200000">
                <a:off x="1627878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06693D9-82F5-984D-A068-4686D3C737C4}"/>
                  </a:ext>
                </a:extLst>
              </p:cNvPr>
              <p:cNvSpPr/>
              <p:nvPr/>
            </p:nvSpPr>
            <p:spPr>
              <a:xfrm rot="16200000">
                <a:off x="1781405" y="2029721"/>
                <a:ext cx="114812" cy="114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ADFD61A-192A-0F4A-BC96-0A6C43E6E833}"/>
              </a:ext>
            </a:extLst>
          </p:cNvPr>
          <p:cNvSpPr txBox="1"/>
          <p:nvPr/>
        </p:nvSpPr>
        <p:spPr>
          <a:xfrm>
            <a:off x="378692" y="3652063"/>
            <a:ext cx="178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v+ = 4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v- = 8/2 = 4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0486CC-35EB-BB49-BB94-EB1AEBCE497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932688" y="2686747"/>
            <a:ext cx="559474" cy="105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79487A-EADE-7D43-A873-E41A97C7BD97}"/>
              </a:ext>
            </a:extLst>
          </p:cNvPr>
          <p:cNvCxnSpPr>
            <a:cxnSpLocks/>
          </p:cNvCxnSpPr>
          <p:nvPr/>
        </p:nvCxnSpPr>
        <p:spPr>
          <a:xfrm>
            <a:off x="2983686" y="2740093"/>
            <a:ext cx="316043" cy="82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38446FB-5DF8-9348-B63C-690A505F41F5}"/>
              </a:ext>
            </a:extLst>
          </p:cNvPr>
          <p:cNvSpPr txBox="1"/>
          <p:nvPr/>
        </p:nvSpPr>
        <p:spPr>
          <a:xfrm>
            <a:off x="3045745" y="3577984"/>
            <a:ext cx="178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v+ = 4</a:t>
            </a:r>
          </a:p>
          <a:p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v- = 8/2 = 4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E126E681-C84E-0C4C-A011-D6D91508E09B}"/>
              </a:ext>
            </a:extLst>
          </p:cNvPr>
          <p:cNvSpPr txBox="1"/>
          <p:nvPr/>
        </p:nvSpPr>
        <p:spPr>
          <a:xfrm>
            <a:off x="932688" y="4718304"/>
            <a:ext cx="233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perfectly neutral.</a:t>
            </a:r>
          </a:p>
        </p:txBody>
      </p:sp>
    </p:spTree>
    <p:extLst>
      <p:ext uri="{BB962C8B-B14F-4D97-AF65-F5344CB8AC3E}">
        <p14:creationId xmlns:p14="http://schemas.microsoft.com/office/powerpoint/2010/main" val="23916992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sbach_template02" id="{350CE643-6C39-B744-9823-DD43B047443D}" vid="{3F4571B0-D8DD-6F40-BA83-503F63DB33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ysbach_template02</Template>
  <TotalTime>10948</TotalTime>
  <Words>2554</Words>
  <Application>Microsoft Macintosh PowerPoint</Application>
  <PresentationFormat>Widescreen</PresentationFormat>
  <Paragraphs>1618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Consolas</vt:lpstr>
      <vt:lpstr>Times New Roman</vt:lpstr>
      <vt:lpstr>Wingdings</vt:lpstr>
      <vt:lpstr>Retrospect</vt:lpstr>
      <vt:lpstr>CCD and Detectors  for   SNU_AO class</vt:lpstr>
      <vt:lpstr>Contents</vt:lpstr>
      <vt:lpstr>PN-junction</vt:lpstr>
      <vt:lpstr>PN-junction</vt:lpstr>
      <vt:lpstr>PN-junction</vt:lpstr>
      <vt:lpstr>PN-junction</vt:lpstr>
      <vt:lpstr>PN-junction</vt:lpstr>
      <vt:lpstr>PN-junction</vt:lpstr>
      <vt:lpstr>PN-junction</vt:lpstr>
      <vt:lpstr>PN-junction</vt:lpstr>
      <vt:lpstr>PN-junction</vt:lpstr>
      <vt:lpstr>PN-junction</vt:lpstr>
      <vt:lpstr>PN-junction</vt:lpstr>
      <vt:lpstr>PN-junction</vt:lpstr>
      <vt:lpstr>PN-junction</vt:lpstr>
      <vt:lpstr>PN-junction</vt:lpstr>
      <vt:lpstr>PN-junction</vt:lpstr>
      <vt:lpstr>PN-junction</vt:lpstr>
      <vt:lpstr>PN-junction</vt:lpstr>
      <vt:lpstr>PN-junction</vt:lpstr>
      <vt:lpstr>PN-junction</vt:lpstr>
      <vt:lpstr>PN-junction in CCD</vt:lpstr>
      <vt:lpstr>PN-junction in CCD</vt:lpstr>
      <vt:lpstr>PN-junction in CCD</vt:lpstr>
      <vt:lpstr>PN-junction in CCD</vt:lpstr>
      <vt:lpstr>PN-junction in CCD</vt:lpstr>
      <vt:lpstr>PN-junction in CCD</vt:lpstr>
      <vt:lpstr>PN-junction in CCD</vt:lpstr>
      <vt:lpstr>PN-junction in CCD</vt:lpstr>
      <vt:lpstr>PN-junction in CCD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Yoonsoo</dc:creator>
  <cp:lastModifiedBy>Bach Yoonsoo</cp:lastModifiedBy>
  <cp:revision>188</cp:revision>
  <dcterms:created xsi:type="dcterms:W3CDTF">2020-04-01T14:45:09Z</dcterms:created>
  <dcterms:modified xsi:type="dcterms:W3CDTF">2020-05-12T07:36:02Z</dcterms:modified>
</cp:coreProperties>
</file>