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A3E70-936A-4E88-AF8D-E660A6372246}" v="283" dt="2023-05-14T15:51:0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U EKKIRALA" userId="75fe78867dc6edfd" providerId="LiveId" clId="{EE6A3E70-936A-4E88-AF8D-E660A6372246}"/>
    <pc:docChg chg="undo redo custSel addSld modSld modMainMaster">
      <pc:chgData name="NAGARAJU EKKIRALA" userId="75fe78867dc6edfd" providerId="LiveId" clId="{EE6A3E70-936A-4E88-AF8D-E660A6372246}" dt="2023-05-14T15:51:05.043" v="2189" actId="14100"/>
      <pc:docMkLst>
        <pc:docMk/>
      </pc:docMkLst>
      <pc:sldChg chg="addSp delSp modSp new mod">
        <pc:chgData name="NAGARAJU EKKIRALA" userId="75fe78867dc6edfd" providerId="LiveId" clId="{EE6A3E70-936A-4E88-AF8D-E660A6372246}" dt="2023-05-14T13:43:23.390" v="772" actId="14100"/>
        <pc:sldMkLst>
          <pc:docMk/>
          <pc:sldMk cId="3047110992" sldId="256"/>
        </pc:sldMkLst>
        <pc:spChg chg="mod">
          <ac:chgData name="NAGARAJU EKKIRALA" userId="75fe78867dc6edfd" providerId="LiveId" clId="{EE6A3E70-936A-4E88-AF8D-E660A6372246}" dt="2023-05-14T13:43:11.126" v="771" actId="255"/>
          <ac:spMkLst>
            <pc:docMk/>
            <pc:sldMk cId="3047110992" sldId="256"/>
            <ac:spMk id="2" creationId="{1E345E20-1283-54C3-A842-0F2F7593A000}"/>
          </ac:spMkLst>
        </pc:spChg>
        <pc:spChg chg="del mod">
          <ac:chgData name="NAGARAJU EKKIRALA" userId="75fe78867dc6edfd" providerId="LiveId" clId="{EE6A3E70-936A-4E88-AF8D-E660A6372246}" dt="2023-05-14T13:02:49.072" v="12" actId="478"/>
          <ac:spMkLst>
            <pc:docMk/>
            <pc:sldMk cId="3047110992" sldId="256"/>
            <ac:spMk id="3" creationId="{F87B3A0C-FDA2-74AE-02BA-80AB14D0C9D2}"/>
          </ac:spMkLst>
        </pc:spChg>
        <pc:graphicFrameChg chg="add del mod topLvl modGraphic">
          <ac:chgData name="NAGARAJU EKKIRALA" userId="75fe78867dc6edfd" providerId="LiveId" clId="{EE6A3E70-936A-4E88-AF8D-E660A6372246}" dt="2023-05-14T13:42:25.418" v="764" actId="14100"/>
          <ac:graphicFrameMkLst>
            <pc:docMk/>
            <pc:sldMk cId="3047110992" sldId="256"/>
            <ac:graphicFrameMk id="6" creationId="{B2EB5105-83A2-E2E0-C33E-5A191E5AA4B8}"/>
          </ac:graphicFrameMkLst>
        </pc:graphicFrameChg>
        <pc:graphicFrameChg chg="add mod">
          <ac:chgData name="NAGARAJU EKKIRALA" userId="75fe78867dc6edfd" providerId="LiveId" clId="{EE6A3E70-936A-4E88-AF8D-E660A6372246}" dt="2023-05-14T13:43:23.390" v="772" actId="14100"/>
          <ac:graphicFrameMkLst>
            <pc:docMk/>
            <pc:sldMk cId="3047110992" sldId="256"/>
            <ac:graphicFrameMk id="9" creationId="{4599D12F-CFF5-A28D-0B9E-0118F7DBC428}"/>
          </ac:graphicFrameMkLst>
        </pc:graphicFrameChg>
      </pc:sldChg>
      <pc:sldChg chg="addSp modSp new mod">
        <pc:chgData name="NAGARAJU EKKIRALA" userId="75fe78867dc6edfd" providerId="LiveId" clId="{EE6A3E70-936A-4E88-AF8D-E660A6372246}" dt="2023-05-14T13:49:46.361" v="802" actId="113"/>
        <pc:sldMkLst>
          <pc:docMk/>
          <pc:sldMk cId="2011883422" sldId="257"/>
        </pc:sldMkLst>
        <pc:spChg chg="mod">
          <ac:chgData name="NAGARAJU EKKIRALA" userId="75fe78867dc6edfd" providerId="LiveId" clId="{EE6A3E70-936A-4E88-AF8D-E660A6372246}" dt="2023-05-14T13:49:46.361" v="802" actId="113"/>
          <ac:spMkLst>
            <pc:docMk/>
            <pc:sldMk cId="2011883422" sldId="257"/>
            <ac:spMk id="2" creationId="{3F42BD83-0DEF-1F31-2556-FF1427B1C711}"/>
          </ac:spMkLst>
        </pc:spChg>
        <pc:spChg chg="mod">
          <ac:chgData name="NAGARAJU EKKIRALA" userId="75fe78867dc6edfd" providerId="LiveId" clId="{EE6A3E70-936A-4E88-AF8D-E660A6372246}" dt="2023-05-14T13:13:54.321" v="138" actId="113"/>
          <ac:spMkLst>
            <pc:docMk/>
            <pc:sldMk cId="2011883422" sldId="257"/>
            <ac:spMk id="3" creationId="{953C01C7-1E92-05AD-B6F7-DE5699F123D5}"/>
          </ac:spMkLst>
        </pc:spChg>
        <pc:graphicFrameChg chg="add mod modGraphic">
          <ac:chgData name="NAGARAJU EKKIRALA" userId="75fe78867dc6edfd" providerId="LiveId" clId="{EE6A3E70-936A-4E88-AF8D-E660A6372246}" dt="2023-05-14T13:46:35.087" v="773" actId="14100"/>
          <ac:graphicFrameMkLst>
            <pc:docMk/>
            <pc:sldMk cId="2011883422" sldId="257"/>
            <ac:graphicFrameMk id="4" creationId="{86C626BD-F952-D50B-1CD7-D2385355E7DD}"/>
          </ac:graphicFrameMkLst>
        </pc:graphicFrameChg>
      </pc:sldChg>
      <pc:sldChg chg="addSp modSp new mod">
        <pc:chgData name="NAGARAJU EKKIRALA" userId="75fe78867dc6edfd" providerId="LiveId" clId="{EE6A3E70-936A-4E88-AF8D-E660A6372246}" dt="2023-05-14T13:49:57.991" v="803" actId="20577"/>
        <pc:sldMkLst>
          <pc:docMk/>
          <pc:sldMk cId="1548059351" sldId="258"/>
        </pc:sldMkLst>
        <pc:spChg chg="mod">
          <ac:chgData name="NAGARAJU EKKIRALA" userId="75fe78867dc6edfd" providerId="LiveId" clId="{EE6A3E70-936A-4E88-AF8D-E660A6372246}" dt="2023-05-14T13:30:40.351" v="568" actId="20577"/>
          <ac:spMkLst>
            <pc:docMk/>
            <pc:sldMk cId="1548059351" sldId="258"/>
            <ac:spMk id="2" creationId="{3D167BC3-E431-9AB7-5EB1-15E689F33622}"/>
          </ac:spMkLst>
        </pc:spChg>
        <pc:spChg chg="mod">
          <ac:chgData name="NAGARAJU EKKIRALA" userId="75fe78867dc6edfd" providerId="LiveId" clId="{EE6A3E70-936A-4E88-AF8D-E660A6372246}" dt="2023-05-14T13:31:42.997" v="575" actId="1076"/>
          <ac:spMkLst>
            <pc:docMk/>
            <pc:sldMk cId="1548059351" sldId="258"/>
            <ac:spMk id="3" creationId="{23A84444-379B-F152-4AA0-13C5F002AC94}"/>
          </ac:spMkLst>
        </pc:spChg>
        <pc:spChg chg="add mod">
          <ac:chgData name="NAGARAJU EKKIRALA" userId="75fe78867dc6edfd" providerId="LiveId" clId="{EE6A3E70-936A-4E88-AF8D-E660A6372246}" dt="2023-05-14T13:38:00.636" v="708" actId="1076"/>
          <ac:spMkLst>
            <pc:docMk/>
            <pc:sldMk cId="1548059351" sldId="258"/>
            <ac:spMk id="4" creationId="{2F776273-CFE1-5990-73D1-C9734C88AB30}"/>
          </ac:spMkLst>
        </pc:spChg>
        <pc:spChg chg="add mod">
          <ac:chgData name="NAGARAJU EKKIRALA" userId="75fe78867dc6edfd" providerId="LiveId" clId="{EE6A3E70-936A-4E88-AF8D-E660A6372246}" dt="2023-05-14T13:49:57.991" v="803" actId="20577"/>
          <ac:spMkLst>
            <pc:docMk/>
            <pc:sldMk cId="1548059351" sldId="258"/>
            <ac:spMk id="5" creationId="{BE3BCD40-4210-2253-C52B-6A8B755DA2A9}"/>
          </ac:spMkLst>
        </pc:spChg>
        <pc:spChg chg="add mod">
          <ac:chgData name="NAGARAJU EKKIRALA" userId="75fe78867dc6edfd" providerId="LiveId" clId="{EE6A3E70-936A-4E88-AF8D-E660A6372246}" dt="2023-05-14T13:38:13.004" v="712" actId="1076"/>
          <ac:spMkLst>
            <pc:docMk/>
            <pc:sldMk cId="1548059351" sldId="258"/>
            <ac:spMk id="6" creationId="{B8758A42-368F-7026-693A-C407B09158C2}"/>
          </ac:spMkLst>
        </pc:spChg>
        <pc:spChg chg="add mod">
          <ac:chgData name="NAGARAJU EKKIRALA" userId="75fe78867dc6edfd" providerId="LiveId" clId="{EE6A3E70-936A-4E88-AF8D-E660A6372246}" dt="2023-05-14T13:38:20.788" v="714" actId="1076"/>
          <ac:spMkLst>
            <pc:docMk/>
            <pc:sldMk cId="1548059351" sldId="258"/>
            <ac:spMk id="7" creationId="{6652C604-C44A-EC72-F29C-1E4915160A41}"/>
          </ac:spMkLst>
        </pc:spChg>
        <pc:spChg chg="add mod">
          <ac:chgData name="NAGARAJU EKKIRALA" userId="75fe78867dc6edfd" providerId="LiveId" clId="{EE6A3E70-936A-4E88-AF8D-E660A6372246}" dt="2023-05-14T13:38:02.605" v="709" actId="1076"/>
          <ac:spMkLst>
            <pc:docMk/>
            <pc:sldMk cId="1548059351" sldId="258"/>
            <ac:spMk id="8" creationId="{5D9F045C-B716-7D07-4561-DA950C283C3A}"/>
          </ac:spMkLst>
        </pc:spChg>
        <pc:spChg chg="add mod">
          <ac:chgData name="NAGARAJU EKKIRALA" userId="75fe78867dc6edfd" providerId="LiveId" clId="{EE6A3E70-936A-4E88-AF8D-E660A6372246}" dt="2023-05-14T13:38:56.196" v="715" actId="1076"/>
          <ac:spMkLst>
            <pc:docMk/>
            <pc:sldMk cId="1548059351" sldId="258"/>
            <ac:spMk id="9" creationId="{489E5435-22D5-E940-7531-F0AF6E94B270}"/>
          </ac:spMkLst>
        </pc:spChg>
        <pc:spChg chg="add mod">
          <ac:chgData name="NAGARAJU EKKIRALA" userId="75fe78867dc6edfd" providerId="LiveId" clId="{EE6A3E70-936A-4E88-AF8D-E660A6372246}" dt="2023-05-14T13:38:16.221" v="713" actId="1076"/>
          <ac:spMkLst>
            <pc:docMk/>
            <pc:sldMk cId="1548059351" sldId="258"/>
            <ac:spMk id="10" creationId="{1420DF0B-EE2E-22AE-374F-FEED819B9867}"/>
          </ac:spMkLst>
        </pc:spChg>
        <pc:spChg chg="add mod">
          <ac:chgData name="NAGARAJU EKKIRALA" userId="75fe78867dc6edfd" providerId="LiveId" clId="{EE6A3E70-936A-4E88-AF8D-E660A6372246}" dt="2023-05-14T13:39:39.994" v="745" actId="207"/>
          <ac:spMkLst>
            <pc:docMk/>
            <pc:sldMk cId="1548059351" sldId="258"/>
            <ac:spMk id="11" creationId="{CFE36865-6A44-B573-A40D-73A818F91F08}"/>
          </ac:spMkLst>
        </pc:spChg>
      </pc:sldChg>
      <pc:sldChg chg="modSp new mod">
        <pc:chgData name="NAGARAJU EKKIRALA" userId="75fe78867dc6edfd" providerId="LiveId" clId="{EE6A3E70-936A-4E88-AF8D-E660A6372246}" dt="2023-05-14T13:54:04.576" v="959" actId="313"/>
        <pc:sldMkLst>
          <pc:docMk/>
          <pc:sldMk cId="2569970875" sldId="259"/>
        </pc:sldMkLst>
        <pc:spChg chg="mod">
          <ac:chgData name="NAGARAJU EKKIRALA" userId="75fe78867dc6edfd" providerId="LiveId" clId="{EE6A3E70-936A-4E88-AF8D-E660A6372246}" dt="2023-05-14T13:48:51.825" v="799" actId="207"/>
          <ac:spMkLst>
            <pc:docMk/>
            <pc:sldMk cId="2569970875" sldId="259"/>
            <ac:spMk id="2" creationId="{3720049E-EEC9-C237-21CF-21256EBA4E9E}"/>
          </ac:spMkLst>
        </pc:spChg>
        <pc:spChg chg="mod">
          <ac:chgData name="NAGARAJU EKKIRALA" userId="75fe78867dc6edfd" providerId="LiveId" clId="{EE6A3E70-936A-4E88-AF8D-E660A6372246}" dt="2023-05-14T13:54:04.576" v="959" actId="313"/>
          <ac:spMkLst>
            <pc:docMk/>
            <pc:sldMk cId="2569970875" sldId="259"/>
            <ac:spMk id="3" creationId="{FD5B36A4-7165-363F-05D6-648E9FD94DDE}"/>
          </ac:spMkLst>
        </pc:spChg>
      </pc:sldChg>
      <pc:sldChg chg="addSp delSp modSp new mod">
        <pc:chgData name="NAGARAJU EKKIRALA" userId="75fe78867dc6edfd" providerId="LiveId" clId="{EE6A3E70-936A-4E88-AF8D-E660A6372246}" dt="2023-05-14T14:29:29.547" v="1006" actId="122"/>
        <pc:sldMkLst>
          <pc:docMk/>
          <pc:sldMk cId="61032668" sldId="260"/>
        </pc:sldMkLst>
        <pc:spChg chg="mod">
          <ac:chgData name="NAGARAJU EKKIRALA" userId="75fe78867dc6edfd" providerId="LiveId" clId="{EE6A3E70-936A-4E88-AF8D-E660A6372246}" dt="2023-05-14T13:59:11.514" v="973" actId="1076"/>
          <ac:spMkLst>
            <pc:docMk/>
            <pc:sldMk cId="61032668" sldId="260"/>
            <ac:spMk id="2" creationId="{6E79DB2F-3DD7-A327-611E-C548CD8D6DB7}"/>
          </ac:spMkLst>
        </pc:spChg>
        <pc:spChg chg="del mod">
          <ac:chgData name="NAGARAJU EKKIRALA" userId="75fe78867dc6edfd" providerId="LiveId" clId="{EE6A3E70-936A-4E88-AF8D-E660A6372246}" dt="2023-05-14T13:59:33.826" v="975" actId="3680"/>
          <ac:spMkLst>
            <pc:docMk/>
            <pc:sldMk cId="61032668" sldId="260"/>
            <ac:spMk id="3" creationId="{1803F490-A478-3BCB-5F02-A56AD0D36651}"/>
          </ac:spMkLst>
        </pc:spChg>
        <pc:graphicFrameChg chg="add mod ord modGraphic">
          <ac:chgData name="NAGARAJU EKKIRALA" userId="75fe78867dc6edfd" providerId="LiveId" clId="{EE6A3E70-936A-4E88-AF8D-E660A6372246}" dt="2023-05-14T14:29:29.547" v="1006" actId="122"/>
          <ac:graphicFrameMkLst>
            <pc:docMk/>
            <pc:sldMk cId="61032668" sldId="260"/>
            <ac:graphicFrameMk id="4" creationId="{E457BAE8-1B34-E5D9-0B96-882D90B84376}"/>
          </ac:graphicFrameMkLst>
        </pc:graphicFrameChg>
      </pc:sldChg>
      <pc:sldChg chg="addSp delSp modSp new mod">
        <pc:chgData name="NAGARAJU EKKIRALA" userId="75fe78867dc6edfd" providerId="LiveId" clId="{EE6A3E70-936A-4E88-AF8D-E660A6372246}" dt="2023-05-14T15:01:23.938" v="1340" actId="1076"/>
        <pc:sldMkLst>
          <pc:docMk/>
          <pc:sldMk cId="2701995050" sldId="261"/>
        </pc:sldMkLst>
        <pc:spChg chg="mod">
          <ac:chgData name="NAGARAJU EKKIRALA" userId="75fe78867dc6edfd" providerId="LiveId" clId="{EE6A3E70-936A-4E88-AF8D-E660A6372246}" dt="2023-05-14T14:50:11.876" v="1248" actId="14100"/>
          <ac:spMkLst>
            <pc:docMk/>
            <pc:sldMk cId="2701995050" sldId="261"/>
            <ac:spMk id="2" creationId="{AD4E08B4-D7FC-C2A4-474B-F2BDCA960094}"/>
          </ac:spMkLst>
        </pc:spChg>
        <pc:spChg chg="add del mod">
          <ac:chgData name="NAGARAJU EKKIRALA" userId="75fe78867dc6edfd" providerId="LiveId" clId="{EE6A3E70-936A-4E88-AF8D-E660A6372246}" dt="2023-05-14T14:50:15.691" v="1249" actId="1076"/>
          <ac:spMkLst>
            <pc:docMk/>
            <pc:sldMk cId="2701995050" sldId="261"/>
            <ac:spMk id="3" creationId="{F94DBFE7-D9D0-ED0C-1CA9-9CCE4CF5DF54}"/>
          </ac:spMkLst>
        </pc:spChg>
        <pc:spChg chg="add del">
          <ac:chgData name="NAGARAJU EKKIRALA" userId="75fe78867dc6edfd" providerId="LiveId" clId="{EE6A3E70-936A-4E88-AF8D-E660A6372246}" dt="2023-05-14T14:32:42.045" v="1028"/>
          <ac:spMkLst>
            <pc:docMk/>
            <pc:sldMk cId="2701995050" sldId="261"/>
            <ac:spMk id="4" creationId="{DC2972F4-7A12-BEF8-D52B-29FBE3628012}"/>
          </ac:spMkLst>
        </pc:spChg>
        <pc:spChg chg="add del mod">
          <ac:chgData name="NAGARAJU EKKIRALA" userId="75fe78867dc6edfd" providerId="LiveId" clId="{EE6A3E70-936A-4E88-AF8D-E660A6372246}" dt="2023-05-14T14:34:28.916" v="1045" actId="478"/>
          <ac:spMkLst>
            <pc:docMk/>
            <pc:sldMk cId="2701995050" sldId="261"/>
            <ac:spMk id="5" creationId="{27948EDF-B784-DCDD-A62A-3D4960C0B3BA}"/>
          </ac:spMkLst>
        </pc:spChg>
        <pc:picChg chg="add del mod">
          <ac:chgData name="NAGARAJU EKKIRALA" userId="75fe78867dc6edfd" providerId="LiveId" clId="{EE6A3E70-936A-4E88-AF8D-E660A6372246}" dt="2023-05-14T14:34:35.148" v="1053"/>
          <ac:picMkLst>
            <pc:docMk/>
            <pc:sldMk cId="2701995050" sldId="261"/>
            <ac:picMk id="1028" creationId="{580B6962-70CA-4C3A-FEAC-F6F32CCEE70F}"/>
          </ac:picMkLst>
        </pc:picChg>
        <pc:picChg chg="add del mod">
          <ac:chgData name="NAGARAJU EKKIRALA" userId="75fe78867dc6edfd" providerId="LiveId" clId="{EE6A3E70-936A-4E88-AF8D-E660A6372246}" dt="2023-05-14T14:35:28.720" v="1067" actId="478"/>
          <ac:picMkLst>
            <pc:docMk/>
            <pc:sldMk cId="2701995050" sldId="261"/>
            <ac:picMk id="1030" creationId="{1F2C17A2-D14E-3597-E682-CB461513D006}"/>
          </ac:picMkLst>
        </pc:picChg>
        <pc:picChg chg="add del mod">
          <ac:chgData name="NAGARAJU EKKIRALA" userId="75fe78867dc6edfd" providerId="LiveId" clId="{EE6A3E70-936A-4E88-AF8D-E660A6372246}" dt="2023-05-14T14:35:28.720" v="1067" actId="478"/>
          <ac:picMkLst>
            <pc:docMk/>
            <pc:sldMk cId="2701995050" sldId="261"/>
            <ac:picMk id="1032" creationId="{A1842A7A-C232-38C9-C94D-E578312780DC}"/>
          </ac:picMkLst>
        </pc:picChg>
        <pc:picChg chg="add mod">
          <ac:chgData name="NAGARAJU EKKIRALA" userId="75fe78867dc6edfd" providerId="LiveId" clId="{EE6A3E70-936A-4E88-AF8D-E660A6372246}" dt="2023-05-14T15:01:18.171" v="1339" actId="1076"/>
          <ac:picMkLst>
            <pc:docMk/>
            <pc:sldMk cId="2701995050" sldId="261"/>
            <ac:picMk id="1034" creationId="{88DFBD2B-D02A-32EC-8754-5CAE26AE9426}"/>
          </ac:picMkLst>
        </pc:picChg>
        <pc:picChg chg="add mod">
          <ac:chgData name="NAGARAJU EKKIRALA" userId="75fe78867dc6edfd" providerId="LiveId" clId="{EE6A3E70-936A-4E88-AF8D-E660A6372246}" dt="2023-05-14T15:01:23.938" v="1340" actId="1076"/>
          <ac:picMkLst>
            <pc:docMk/>
            <pc:sldMk cId="2701995050" sldId="261"/>
            <ac:picMk id="1036" creationId="{55C42024-C0BF-53B7-98C6-AB89DEEB4EF4}"/>
          </ac:picMkLst>
        </pc:picChg>
      </pc:sldChg>
      <pc:sldChg chg="addSp delSp modSp new mod setBg">
        <pc:chgData name="NAGARAJU EKKIRALA" userId="75fe78867dc6edfd" providerId="LiveId" clId="{EE6A3E70-936A-4E88-AF8D-E660A6372246}" dt="2023-05-14T15:06:18.378" v="1392" actId="14100"/>
        <pc:sldMkLst>
          <pc:docMk/>
          <pc:sldMk cId="1205959760" sldId="262"/>
        </pc:sldMkLst>
        <pc:spChg chg="mod">
          <ac:chgData name="NAGARAJU EKKIRALA" userId="75fe78867dc6edfd" providerId="LiveId" clId="{EE6A3E70-936A-4E88-AF8D-E660A6372246}" dt="2023-05-14T14:49:41.720" v="1235" actId="13926"/>
          <ac:spMkLst>
            <pc:docMk/>
            <pc:sldMk cId="1205959760" sldId="262"/>
            <ac:spMk id="2" creationId="{529DBE70-0D17-CAA4-988C-ECD2F957689D}"/>
          </ac:spMkLst>
        </pc:spChg>
        <pc:spChg chg="mod">
          <ac:chgData name="NAGARAJU EKKIRALA" userId="75fe78867dc6edfd" providerId="LiveId" clId="{EE6A3E70-936A-4E88-AF8D-E660A6372246}" dt="2023-05-14T15:05:11.757" v="1382" actId="255"/>
          <ac:spMkLst>
            <pc:docMk/>
            <pc:sldMk cId="1205959760" sldId="262"/>
            <ac:spMk id="3" creationId="{CE542542-4AF4-9296-1A12-20B8A7E6E1D6}"/>
          </ac:spMkLst>
        </pc:spChg>
        <pc:spChg chg="add">
          <ac:chgData name="NAGARAJU EKKIRALA" userId="75fe78867dc6edfd" providerId="LiveId" clId="{EE6A3E70-936A-4E88-AF8D-E660A6372246}" dt="2023-05-14T15:02:08.146" v="1341"/>
          <ac:spMkLst>
            <pc:docMk/>
            <pc:sldMk cId="1205959760" sldId="262"/>
            <ac:spMk id="4" creationId="{E2DA36A1-F0E7-A1D2-FE5D-794ABC9EAE84}"/>
          </ac:spMkLst>
        </pc:spChg>
        <pc:spChg chg="add mod">
          <ac:chgData name="NAGARAJU EKKIRALA" userId="75fe78867dc6edfd" providerId="LiveId" clId="{EE6A3E70-936A-4E88-AF8D-E660A6372246}" dt="2023-05-14T15:05:04.491" v="1381" actId="1076"/>
          <ac:spMkLst>
            <pc:docMk/>
            <pc:sldMk cId="1205959760" sldId="262"/>
            <ac:spMk id="5" creationId="{0B2C962F-3AB8-49BE-3F97-108BB5FE3C5B}"/>
          </ac:spMkLst>
        </pc:spChg>
        <pc:picChg chg="add del mod">
          <ac:chgData name="NAGARAJU EKKIRALA" userId="75fe78867dc6edfd" providerId="LiveId" clId="{EE6A3E70-936A-4E88-AF8D-E660A6372246}" dt="2023-05-14T15:05:51.217" v="1383" actId="478"/>
          <ac:picMkLst>
            <pc:docMk/>
            <pc:sldMk cId="1205959760" sldId="262"/>
            <ac:picMk id="2050" creationId="{FC0CB053-95F1-19B7-DFDF-2C56DDA03220}"/>
          </ac:picMkLst>
        </pc:picChg>
        <pc:picChg chg="add del mod">
          <ac:chgData name="NAGARAJU EKKIRALA" userId="75fe78867dc6edfd" providerId="LiveId" clId="{EE6A3E70-936A-4E88-AF8D-E660A6372246}" dt="2023-05-14T14:57:14.493" v="1322"/>
          <ac:picMkLst>
            <pc:docMk/>
            <pc:sldMk cId="1205959760" sldId="262"/>
            <ac:picMk id="2052" creationId="{6183AECA-FB8D-057F-A1BA-F91DAFEE0418}"/>
          </ac:picMkLst>
        </pc:picChg>
        <pc:picChg chg="add del mod">
          <ac:chgData name="NAGARAJU EKKIRALA" userId="75fe78867dc6edfd" providerId="LiveId" clId="{EE6A3E70-936A-4E88-AF8D-E660A6372246}" dt="2023-05-14T14:57:57.586" v="1331" actId="478"/>
          <ac:picMkLst>
            <pc:docMk/>
            <pc:sldMk cId="1205959760" sldId="262"/>
            <ac:picMk id="2054" creationId="{3B82DDE9-D24C-914D-920F-DBB84F941B79}"/>
          </ac:picMkLst>
        </pc:picChg>
        <pc:picChg chg="add mod">
          <ac:chgData name="NAGARAJU EKKIRALA" userId="75fe78867dc6edfd" providerId="LiveId" clId="{EE6A3E70-936A-4E88-AF8D-E660A6372246}" dt="2023-05-14T15:02:56.978" v="1357" actId="1076"/>
          <ac:picMkLst>
            <pc:docMk/>
            <pc:sldMk cId="1205959760" sldId="262"/>
            <ac:picMk id="2056" creationId="{3FB26756-C788-B54C-20FC-FE18799402E6}"/>
          </ac:picMkLst>
        </pc:picChg>
        <pc:picChg chg="add mod">
          <ac:chgData name="NAGARAJU EKKIRALA" userId="75fe78867dc6edfd" providerId="LiveId" clId="{EE6A3E70-936A-4E88-AF8D-E660A6372246}" dt="2023-05-14T15:06:18.378" v="1392" actId="14100"/>
          <ac:picMkLst>
            <pc:docMk/>
            <pc:sldMk cId="1205959760" sldId="262"/>
            <ac:picMk id="2060" creationId="{0FFB3A6A-0844-967C-C7DE-2D1C06C81F98}"/>
          </ac:picMkLst>
        </pc:picChg>
      </pc:sldChg>
      <pc:sldChg chg="addSp delSp modSp new mod">
        <pc:chgData name="NAGARAJU EKKIRALA" userId="75fe78867dc6edfd" providerId="LiveId" clId="{EE6A3E70-936A-4E88-AF8D-E660A6372246}" dt="2023-05-14T15:51:05.043" v="2189" actId="14100"/>
        <pc:sldMkLst>
          <pc:docMk/>
          <pc:sldMk cId="414571387" sldId="263"/>
        </pc:sldMkLst>
        <pc:spChg chg="mod">
          <ac:chgData name="NAGARAJU EKKIRALA" userId="75fe78867dc6edfd" providerId="LiveId" clId="{EE6A3E70-936A-4E88-AF8D-E660A6372246}" dt="2023-05-14T15:08:04.458" v="1413" actId="14100"/>
          <ac:spMkLst>
            <pc:docMk/>
            <pc:sldMk cId="414571387" sldId="263"/>
            <ac:spMk id="2" creationId="{B21FF44F-01A1-FD16-FBF1-57301EDDE1DC}"/>
          </ac:spMkLst>
        </pc:spChg>
        <pc:spChg chg="mod">
          <ac:chgData name="NAGARAJU EKKIRALA" userId="75fe78867dc6edfd" providerId="LiveId" clId="{EE6A3E70-936A-4E88-AF8D-E660A6372246}" dt="2023-05-14T15:15:47.698" v="1504" actId="27636"/>
          <ac:spMkLst>
            <pc:docMk/>
            <pc:sldMk cId="414571387" sldId="263"/>
            <ac:spMk id="3" creationId="{BA8D9B74-5627-A168-412C-0299B8369460}"/>
          </ac:spMkLst>
        </pc:spChg>
        <pc:picChg chg="add del mod">
          <ac:chgData name="NAGARAJU EKKIRALA" userId="75fe78867dc6edfd" providerId="LiveId" clId="{EE6A3E70-936A-4E88-AF8D-E660A6372246}" dt="2023-05-14T15:09:23.675" v="1431"/>
          <ac:picMkLst>
            <pc:docMk/>
            <pc:sldMk cId="414571387" sldId="263"/>
            <ac:picMk id="3074" creationId="{EF351780-A5B0-62CF-2B42-6B25E9D58357}"/>
          </ac:picMkLst>
        </pc:picChg>
        <pc:picChg chg="add mod">
          <ac:chgData name="NAGARAJU EKKIRALA" userId="75fe78867dc6edfd" providerId="LiveId" clId="{EE6A3E70-936A-4E88-AF8D-E660A6372246}" dt="2023-05-14T15:51:05.043" v="2189" actId="14100"/>
          <ac:picMkLst>
            <pc:docMk/>
            <pc:sldMk cId="414571387" sldId="263"/>
            <ac:picMk id="3076" creationId="{4D2FAED7-01B4-B1E2-9FE6-8AAC1D7B2577}"/>
          </ac:picMkLst>
        </pc:picChg>
        <pc:picChg chg="add del mod">
          <ac:chgData name="NAGARAJU EKKIRALA" userId="75fe78867dc6edfd" providerId="LiveId" clId="{EE6A3E70-936A-4E88-AF8D-E660A6372246}" dt="2023-05-14T15:15:37.342" v="1500"/>
          <ac:picMkLst>
            <pc:docMk/>
            <pc:sldMk cId="414571387" sldId="263"/>
            <ac:picMk id="3078" creationId="{44404608-E204-F028-66AB-14AA1856F405}"/>
          </ac:picMkLst>
        </pc:picChg>
        <pc:picChg chg="add mod">
          <ac:chgData name="NAGARAJU EKKIRALA" userId="75fe78867dc6edfd" providerId="LiveId" clId="{EE6A3E70-936A-4E88-AF8D-E660A6372246}" dt="2023-05-14T15:16:10.609" v="1512" actId="1076"/>
          <ac:picMkLst>
            <pc:docMk/>
            <pc:sldMk cId="414571387" sldId="263"/>
            <ac:picMk id="3080" creationId="{D02E3254-39CC-971B-264C-DEA79C59D88E}"/>
          </ac:picMkLst>
        </pc:picChg>
      </pc:sldChg>
      <pc:sldChg chg="addSp delSp modSp new mod">
        <pc:chgData name="NAGARAJU EKKIRALA" userId="75fe78867dc6edfd" providerId="LiveId" clId="{EE6A3E70-936A-4E88-AF8D-E660A6372246}" dt="2023-05-14T15:17:15.322" v="1518" actId="1076"/>
        <pc:sldMkLst>
          <pc:docMk/>
          <pc:sldMk cId="151546537" sldId="264"/>
        </pc:sldMkLst>
        <pc:spChg chg="mod">
          <ac:chgData name="NAGARAJU EKKIRALA" userId="75fe78867dc6edfd" providerId="LiveId" clId="{EE6A3E70-936A-4E88-AF8D-E660A6372246}" dt="2023-05-14T15:12:04.435" v="1480" actId="1076"/>
          <ac:spMkLst>
            <pc:docMk/>
            <pc:sldMk cId="151546537" sldId="264"/>
            <ac:spMk id="2" creationId="{A3F47DFC-41CC-A02E-74D4-AD71DD233657}"/>
          </ac:spMkLst>
        </pc:spChg>
        <pc:spChg chg="del mod">
          <ac:chgData name="NAGARAJU EKKIRALA" userId="75fe78867dc6edfd" providerId="LiveId" clId="{EE6A3E70-936A-4E88-AF8D-E660A6372246}" dt="2023-05-14T15:10:46.831" v="1464"/>
          <ac:spMkLst>
            <pc:docMk/>
            <pc:sldMk cId="151546537" sldId="264"/>
            <ac:spMk id="3" creationId="{CA14FF6F-2311-B761-09C3-E661B32E706C}"/>
          </ac:spMkLst>
        </pc:spChg>
        <pc:spChg chg="add mod">
          <ac:chgData name="NAGARAJU EKKIRALA" userId="75fe78867dc6edfd" providerId="LiveId" clId="{EE6A3E70-936A-4E88-AF8D-E660A6372246}" dt="2023-05-14T15:12:51.043" v="1491" actId="13926"/>
          <ac:spMkLst>
            <pc:docMk/>
            <pc:sldMk cId="151546537" sldId="264"/>
            <ac:spMk id="4" creationId="{66DB3FB0-B8D7-CFAD-3812-6509A30115A2}"/>
          </ac:spMkLst>
        </pc:spChg>
        <pc:picChg chg="add mod">
          <ac:chgData name="NAGARAJU EKKIRALA" userId="75fe78867dc6edfd" providerId="LiveId" clId="{EE6A3E70-936A-4E88-AF8D-E660A6372246}" dt="2023-05-14T15:17:11.194" v="1517" actId="1076"/>
          <ac:picMkLst>
            <pc:docMk/>
            <pc:sldMk cId="151546537" sldId="264"/>
            <ac:picMk id="4098" creationId="{21760E47-788F-F035-1879-E8A3B03E6654}"/>
          </ac:picMkLst>
        </pc:picChg>
        <pc:picChg chg="add mod">
          <ac:chgData name="NAGARAJU EKKIRALA" userId="75fe78867dc6edfd" providerId="LiveId" clId="{EE6A3E70-936A-4E88-AF8D-E660A6372246}" dt="2023-05-14T15:17:15.322" v="1518" actId="1076"/>
          <ac:picMkLst>
            <pc:docMk/>
            <pc:sldMk cId="151546537" sldId="264"/>
            <ac:picMk id="4100" creationId="{31840BE7-C482-D01B-0F18-A5E70CD7F873}"/>
          </ac:picMkLst>
        </pc:picChg>
      </pc:sldChg>
      <pc:sldChg chg="modSp new mod">
        <pc:chgData name="NAGARAJU EKKIRALA" userId="75fe78867dc6edfd" providerId="LiveId" clId="{EE6A3E70-936A-4E88-AF8D-E660A6372246}" dt="2023-05-14T15:31:55.711" v="1698" actId="13926"/>
        <pc:sldMkLst>
          <pc:docMk/>
          <pc:sldMk cId="991621397" sldId="265"/>
        </pc:sldMkLst>
        <pc:spChg chg="mod">
          <ac:chgData name="NAGARAJU EKKIRALA" userId="75fe78867dc6edfd" providerId="LiveId" clId="{EE6A3E70-936A-4E88-AF8D-E660A6372246}" dt="2023-05-14T15:31:55.711" v="1698" actId="13926"/>
          <ac:spMkLst>
            <pc:docMk/>
            <pc:sldMk cId="991621397" sldId="265"/>
            <ac:spMk id="2" creationId="{515504F0-8EAB-6413-6747-F1CD6B03F94D}"/>
          </ac:spMkLst>
        </pc:spChg>
        <pc:spChg chg="mod">
          <ac:chgData name="NAGARAJU EKKIRALA" userId="75fe78867dc6edfd" providerId="LiveId" clId="{EE6A3E70-936A-4E88-AF8D-E660A6372246}" dt="2023-05-14T15:29:31.329" v="1673" actId="207"/>
          <ac:spMkLst>
            <pc:docMk/>
            <pc:sldMk cId="991621397" sldId="265"/>
            <ac:spMk id="3" creationId="{73A9FB7A-AEF5-6F2D-F8EE-9FF73EA27367}"/>
          </ac:spMkLst>
        </pc:spChg>
      </pc:sldChg>
      <pc:sldChg chg="addSp delSp modSp new mod">
        <pc:chgData name="NAGARAJU EKKIRALA" userId="75fe78867dc6edfd" providerId="LiveId" clId="{EE6A3E70-936A-4E88-AF8D-E660A6372246}" dt="2023-05-14T15:33:09.313" v="1706" actId="1076"/>
        <pc:sldMkLst>
          <pc:docMk/>
          <pc:sldMk cId="4134781762" sldId="266"/>
        </pc:sldMkLst>
        <pc:spChg chg="mod">
          <ac:chgData name="NAGARAJU EKKIRALA" userId="75fe78867dc6edfd" providerId="LiveId" clId="{EE6A3E70-936A-4E88-AF8D-E660A6372246}" dt="2023-05-14T15:31:44.672" v="1697" actId="207"/>
          <ac:spMkLst>
            <pc:docMk/>
            <pc:sldMk cId="4134781762" sldId="266"/>
            <ac:spMk id="2" creationId="{5B4C407A-8C54-BF8F-7D13-641234939169}"/>
          </ac:spMkLst>
        </pc:spChg>
        <pc:spChg chg="del">
          <ac:chgData name="NAGARAJU EKKIRALA" userId="75fe78867dc6edfd" providerId="LiveId" clId="{EE6A3E70-936A-4E88-AF8D-E660A6372246}" dt="2023-05-14T15:30:45.688" v="1675"/>
          <ac:spMkLst>
            <pc:docMk/>
            <pc:sldMk cId="4134781762" sldId="266"/>
            <ac:spMk id="3" creationId="{A3B4C174-BF74-82A1-2E0E-674C38F6F3FD}"/>
          </ac:spMkLst>
        </pc:spChg>
        <pc:spChg chg="add del mod">
          <ac:chgData name="NAGARAJU EKKIRALA" userId="75fe78867dc6edfd" providerId="LiveId" clId="{EE6A3E70-936A-4E88-AF8D-E660A6372246}" dt="2023-05-14T15:32:57.859" v="1700"/>
          <ac:spMkLst>
            <pc:docMk/>
            <pc:sldMk cId="4134781762" sldId="266"/>
            <ac:spMk id="4" creationId="{D1B5F855-1FBB-4620-A6D5-B96B4FEDE8A3}"/>
          </ac:spMkLst>
        </pc:spChg>
        <pc:picChg chg="add del mod">
          <ac:chgData name="NAGARAJU EKKIRALA" userId="75fe78867dc6edfd" providerId="LiveId" clId="{EE6A3E70-936A-4E88-AF8D-E660A6372246}" dt="2023-05-14T15:32:22.189" v="1699" actId="478"/>
          <ac:picMkLst>
            <pc:docMk/>
            <pc:sldMk cId="4134781762" sldId="266"/>
            <ac:picMk id="5122" creationId="{77E66AE0-DEAC-4E9D-A376-D1128FF56B1F}"/>
          </ac:picMkLst>
        </pc:picChg>
        <pc:picChg chg="add mod">
          <ac:chgData name="NAGARAJU EKKIRALA" userId="75fe78867dc6edfd" providerId="LiveId" clId="{EE6A3E70-936A-4E88-AF8D-E660A6372246}" dt="2023-05-14T15:33:09.313" v="1706" actId="1076"/>
          <ac:picMkLst>
            <pc:docMk/>
            <pc:sldMk cId="4134781762" sldId="266"/>
            <ac:picMk id="5124" creationId="{D9CCA851-2816-2DE5-6D20-1813985D650D}"/>
          </ac:picMkLst>
        </pc:picChg>
      </pc:sldChg>
      <pc:sldChg chg="new">
        <pc:chgData name="NAGARAJU EKKIRALA" userId="75fe78867dc6edfd" providerId="LiveId" clId="{EE6A3E70-936A-4E88-AF8D-E660A6372246}" dt="2023-05-14T15:33:51.996" v="1707" actId="680"/>
        <pc:sldMkLst>
          <pc:docMk/>
          <pc:sldMk cId="1746899861" sldId="267"/>
        </pc:sldMkLst>
      </pc:sldChg>
      <pc:sldMasterChg chg="addSldLayout">
        <pc:chgData name="NAGARAJU EKKIRALA" userId="75fe78867dc6edfd" providerId="LiveId" clId="{EE6A3E70-936A-4E88-AF8D-E660A6372246}" dt="2023-05-14T13:01:14.735" v="0" actId="680"/>
        <pc:sldMasterMkLst>
          <pc:docMk/>
          <pc:sldMasterMk cId="2503873896" sldId="2147483648"/>
        </pc:sldMasterMkLst>
        <pc:sldLayoutChg chg="add">
          <pc:chgData name="NAGARAJU EKKIRALA" userId="75fe78867dc6edfd" providerId="LiveId" clId="{EE6A3E70-936A-4E88-AF8D-E660A6372246}" dt="2023-05-14T13:01:14.735" v="0" actId="680"/>
          <pc:sldLayoutMkLst>
            <pc:docMk/>
            <pc:sldMasterMk cId="2503873896" sldId="2147483648"/>
            <pc:sldLayoutMk cId="4147976189" sldId="2147483649"/>
          </pc:sldLayoutMkLst>
        </pc:sldLayoutChg>
      </pc:sldMasterChg>
      <pc:sldMasterChg chg="addSp delSp modSp mod setBg">
        <pc:chgData name="NAGARAJU EKKIRALA" userId="75fe78867dc6edfd" providerId="LiveId" clId="{EE6A3E70-936A-4E88-AF8D-E660A6372246}" dt="2023-05-14T15:50:05.169" v="2188" actId="1076"/>
        <pc:sldMasterMkLst>
          <pc:docMk/>
          <pc:sldMasterMk cId="3738118407" sldId="2147483698"/>
        </pc:sldMasterMkLst>
        <pc:spChg chg="add del mod">
          <ac:chgData name="NAGARAJU EKKIRALA" userId="75fe78867dc6edfd" providerId="LiveId" clId="{EE6A3E70-936A-4E88-AF8D-E660A6372246}" dt="2023-05-14T15:39:19.916" v="1759" actId="478"/>
          <ac:spMkLst>
            <pc:docMk/>
            <pc:sldMasterMk cId="3738118407" sldId="2147483698"/>
            <ac:spMk id="7" creationId="{F7C88352-82B9-27AD-E6F9-967E360FFF2F}"/>
          </ac:spMkLst>
        </pc:spChg>
        <pc:spChg chg="add del mod">
          <ac:chgData name="NAGARAJU EKKIRALA" userId="75fe78867dc6edfd" providerId="LiveId" clId="{EE6A3E70-936A-4E88-AF8D-E660A6372246}" dt="2023-05-14T15:42:21.216" v="1927" actId="478"/>
          <ac:spMkLst>
            <pc:docMk/>
            <pc:sldMasterMk cId="3738118407" sldId="2147483698"/>
            <ac:spMk id="10" creationId="{E181AF56-2AB5-8AFD-6E23-FC7BD2FACD09}"/>
          </ac:spMkLst>
        </pc:spChg>
        <pc:spChg chg="add del mod">
          <ac:chgData name="NAGARAJU EKKIRALA" userId="75fe78867dc6edfd" providerId="LiveId" clId="{EE6A3E70-936A-4E88-AF8D-E660A6372246}" dt="2023-05-14T15:44:04.420" v="1951" actId="767"/>
          <ac:spMkLst>
            <pc:docMk/>
            <pc:sldMasterMk cId="3738118407" sldId="2147483698"/>
            <ac:spMk id="11" creationId="{09DA6CAC-C83D-8987-D9D4-F44BC4718BE0}"/>
          </ac:spMkLst>
        </pc:spChg>
        <pc:spChg chg="add mod">
          <ac:chgData name="NAGARAJU EKKIRALA" userId="75fe78867dc6edfd" providerId="LiveId" clId="{EE6A3E70-936A-4E88-AF8D-E660A6372246}" dt="2023-05-14T15:50:05.169" v="2188" actId="1076"/>
          <ac:spMkLst>
            <pc:docMk/>
            <pc:sldMasterMk cId="3738118407" sldId="2147483698"/>
            <ac:spMk id="12" creationId="{4167DB48-532B-9E3E-B68D-B657347E6B59}"/>
          </ac:spMkLst>
        </pc:spChg>
        <pc:picChg chg="add del mod">
          <ac:chgData name="NAGARAJU EKKIRALA" userId="75fe78867dc6edfd" providerId="LiveId" clId="{EE6A3E70-936A-4E88-AF8D-E660A6372246}" dt="2023-05-14T15:40:17.388" v="1856" actId="478"/>
          <ac:picMkLst>
            <pc:docMk/>
            <pc:sldMasterMk cId="3738118407" sldId="2147483698"/>
            <ac:picMk id="9" creationId="{C127628F-D670-B71C-8085-315DC06D0EB4}"/>
          </ac:picMkLst>
        </pc:pic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13420210616143E-2"/>
          <c:y val="1.4251749362524017E-2"/>
          <c:w val="0.9497254498986033"/>
          <c:h val="0.919988103827897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Sheet1!$A$2:$A$77</c:f>
              <c:numCache>
                <c:formatCode>General</c:formatCode>
                <c:ptCount val="7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17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18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19</c:v>
                </c:pt>
                <c:pt idx="68">
                  <c:v>19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22</c:v>
                </c:pt>
                <c:pt idx="74">
                  <c:v>24</c:v>
                </c:pt>
                <c:pt idx="75">
                  <c:v>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CA-4132-8B8C-90D8B5F9D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586880"/>
        <c:axId val="1098596000"/>
      </c:scatterChart>
      <c:valAx>
        <c:axId val="1098586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596000"/>
        <c:crosses val="autoZero"/>
        <c:crossBetween val="midCat"/>
      </c:valAx>
      <c:valAx>
        <c:axId val="109859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58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3-4980-B3C9-C81CD58273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23-4980-B3C9-C81CD58273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23-4980-B3C9-C81CD5827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8612320"/>
        <c:axId val="1098613760"/>
      </c:barChart>
      <c:catAx>
        <c:axId val="109861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613760"/>
        <c:crosses val="autoZero"/>
        <c:auto val="1"/>
        <c:lblAlgn val="ctr"/>
        <c:lblOffset val="100"/>
        <c:noMultiLvlLbl val="0"/>
      </c:catAx>
      <c:valAx>
        <c:axId val="10986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61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7DB48-532B-9E3E-B68D-B657347E6B59}"/>
              </a:ext>
            </a:extLst>
          </p:cNvPr>
          <p:cNvSpPr/>
          <p:nvPr userDrawn="1"/>
        </p:nvSpPr>
        <p:spPr>
          <a:xfrm>
            <a:off x="9236650" y="6492875"/>
            <a:ext cx="2955350" cy="365125"/>
          </a:xfrm>
          <a:prstGeom prst="rect">
            <a:avLst/>
          </a:prstGeom>
          <a:solidFill>
            <a:srgbClr val="C0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NAGARAJU EKKIRALA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5E20-1283-54C3-A842-0F2F7593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796143"/>
            <a:ext cx="10961913" cy="3124199"/>
          </a:xfrm>
        </p:spPr>
        <p:txBody>
          <a:bodyPr/>
          <a:lstStyle/>
          <a:p>
            <a:r>
              <a:rPr lang="en-US" sz="8800" b="1" i="0" dirty="0">
                <a:solidFill>
                  <a:srgbClr val="C00000"/>
                </a:solidFill>
                <a:effectLst/>
                <a:latin typeface="Bahnschrift Light" panose="020B0502040204020203" pitchFamily="34" charset="0"/>
              </a:rPr>
              <a:t>Descriptive statistics</a:t>
            </a:r>
            <a:br>
              <a:rPr lang="en-US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EB5105-83A2-E2E0-C33E-5A191E5AA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506848"/>
              </p:ext>
            </p:extLst>
          </p:nvPr>
        </p:nvGraphicFramePr>
        <p:xfrm>
          <a:off x="0" y="4125686"/>
          <a:ext cx="12279086" cy="2634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99D12F-CFF5-A28D-0B9E-0118F7DBC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13470"/>
              </p:ext>
            </p:extLst>
          </p:nvPr>
        </p:nvGraphicFramePr>
        <p:xfrm>
          <a:off x="664030" y="-43543"/>
          <a:ext cx="1132114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71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04F0-8EAB-6413-6747-F1CD6B03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6145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Relationships: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FB7A-AEF5-6F2D-F8EE-9FF73EA2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979713"/>
            <a:ext cx="11832771" cy="5747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Relationships refer to the associations or connections between variables in a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Positive Relationship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Negative Relationship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Relationship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Linear Relationship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Non-linear Relationship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Measures: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Covariance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Scatter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99162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407A-8C54-BF8F-7D13-64123493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5057"/>
            <a:ext cx="10515600" cy="95204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IQR(Interquartile range)</a:t>
            </a:r>
          </a:p>
        </p:txBody>
      </p:sp>
      <p:pic>
        <p:nvPicPr>
          <p:cNvPr id="5124" name="Picture 4" descr="Interquartile Range ~ Calculations &amp; Graphs">
            <a:extLst>
              <a:ext uri="{FF2B5EF4-FFF2-40B4-BE49-F238E27FC236}">
                <a16:creationId xmlns:a16="http://schemas.microsoft.com/office/drawing/2014/main" id="{D9CCA851-2816-2DE5-6D20-1813985D6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777660"/>
            <a:ext cx="7004277" cy="466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C258-6F2E-3D81-0638-A6957BD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E4DB-CEC1-8837-E877-FE069A74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D83-0DEF-1F31-2556-FF1427B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1385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is Descriptive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01C7-1E92-05AD-B6F7-DE5699F1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" y="1132114"/>
            <a:ext cx="11985172" cy="55734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study of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numerical and graphical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ways to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collection, describe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,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display and Summarization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of the data is called </a:t>
            </a:r>
            <a:r>
              <a:rPr lang="en-US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descriptive statistics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C626BD-F952-D50B-1CD7-D238535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5016"/>
              </p:ext>
            </p:extLst>
          </p:nvPr>
        </p:nvGraphicFramePr>
        <p:xfrm>
          <a:off x="664028" y="2634343"/>
          <a:ext cx="11023600" cy="41223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11800">
                  <a:extLst>
                    <a:ext uri="{9D8B030D-6E8A-4147-A177-3AD203B41FA5}">
                      <a16:colId xmlns:a16="http://schemas.microsoft.com/office/drawing/2014/main" val="2147665279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403774511"/>
                    </a:ext>
                  </a:extLst>
                </a:gridCol>
              </a:tblGrid>
              <a:tr h="49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GRAPHICAL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41049"/>
                  </a:ext>
                </a:extLst>
              </a:tr>
              <a:tr h="580638">
                <a:tc>
                  <a:txBody>
                    <a:bodyPr/>
                    <a:lstStyle/>
                    <a:p>
                      <a:r>
                        <a:rPr lang="en-US" sz="2000" b="1" dirty="0"/>
                        <a:t>Central Tendency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Univariate (Histogram, bar </a:t>
                      </a:r>
                      <a:r>
                        <a:rPr lang="en-US" sz="2000" b="1" dirty="0" err="1"/>
                        <a:t>graph,boxplot</a:t>
                      </a:r>
                      <a:r>
                        <a:rPr lang="en-US" sz="2000" b="1" dirty="0"/>
                        <a:t>…</a:t>
                      </a:r>
                      <a:r>
                        <a:rPr lang="en-US" sz="2000" b="1" dirty="0" err="1"/>
                        <a:t>etc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42623"/>
                  </a:ext>
                </a:extLst>
              </a:tr>
              <a:tr h="580638">
                <a:tc>
                  <a:txBody>
                    <a:bodyPr/>
                    <a:lstStyle/>
                    <a:p>
                      <a:r>
                        <a:rPr lang="en-US" sz="2000" b="1" dirty="0"/>
                        <a:t>Dispersion /Spread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Bivariate(scatter plot..</a:t>
                      </a:r>
                      <a:r>
                        <a:rPr lang="en-US" sz="2000" b="1" dirty="0" err="1"/>
                        <a:t>etc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1674"/>
                  </a:ext>
                </a:extLst>
              </a:tr>
              <a:tr h="580638">
                <a:tc>
                  <a:txBody>
                    <a:bodyPr/>
                    <a:lstStyle/>
                    <a:p>
                      <a:r>
                        <a:rPr lang="en-US" sz="2000" b="1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Multivariate(heatmap..</a:t>
                      </a:r>
                      <a:r>
                        <a:rPr lang="en-US" sz="2000" b="1" dirty="0" err="1"/>
                        <a:t>etc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2295"/>
                  </a:ext>
                </a:extLst>
              </a:tr>
              <a:tr h="580638">
                <a:tc>
                  <a:txBody>
                    <a:bodyPr/>
                    <a:lstStyle/>
                    <a:p>
                      <a:r>
                        <a:rPr lang="en-US" sz="2000" b="1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17309"/>
                  </a:ext>
                </a:extLst>
              </a:tr>
              <a:tr h="67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 Quartile Range ( IQR )/Percentiles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70625"/>
                  </a:ext>
                </a:extLst>
              </a:tr>
              <a:tr h="580638">
                <a:tc>
                  <a:txBody>
                    <a:bodyPr/>
                    <a:lstStyle/>
                    <a:p>
                      <a:r>
                        <a:rPr lang="en-US" sz="2000" b="1" dirty="0"/>
                        <a:t>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8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8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BC3-E431-9AB7-5EB1-15E689F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8255"/>
            <a:ext cx="10515600" cy="105943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Scope of Descriptive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4444-379B-F152-4AA0-13C5F002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1005341"/>
            <a:ext cx="11789229" cy="5478690"/>
          </a:xfrm>
        </p:spPr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Describe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,D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isplay and Summarization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776273-CFE1-5990-73D1-C9734C88AB30}"/>
              </a:ext>
            </a:extLst>
          </p:cNvPr>
          <p:cNvSpPr/>
          <p:nvPr/>
        </p:nvSpPr>
        <p:spPr>
          <a:xfrm>
            <a:off x="832417" y="3842657"/>
            <a:ext cx="1785257" cy="1415143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Descriptive</a:t>
            </a:r>
          </a:p>
          <a:p>
            <a:pPr algn="ctr"/>
            <a:r>
              <a:rPr lang="en-US" sz="2000" b="1" dirty="0"/>
              <a:t>Analytics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E3BCD40-4210-2253-C52B-6A8B755DA2A9}"/>
              </a:ext>
            </a:extLst>
          </p:cNvPr>
          <p:cNvSpPr/>
          <p:nvPr/>
        </p:nvSpPr>
        <p:spPr>
          <a:xfrm>
            <a:off x="3645859" y="3921578"/>
            <a:ext cx="1785257" cy="1415143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Diagnostic Analytics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8758A42-368F-7026-693A-C407B09158C2}"/>
              </a:ext>
            </a:extLst>
          </p:cNvPr>
          <p:cNvSpPr/>
          <p:nvPr/>
        </p:nvSpPr>
        <p:spPr>
          <a:xfrm>
            <a:off x="6480553" y="3842656"/>
            <a:ext cx="1785257" cy="141514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Predictive Analytics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652C604-C44A-EC72-F29C-1E4915160A41}"/>
              </a:ext>
            </a:extLst>
          </p:cNvPr>
          <p:cNvSpPr/>
          <p:nvPr/>
        </p:nvSpPr>
        <p:spPr>
          <a:xfrm>
            <a:off x="9235583" y="3842656"/>
            <a:ext cx="1785257" cy="1415143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Prescriptive Analytics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9F045C-B716-7D07-4561-DA950C283C3A}"/>
              </a:ext>
            </a:extLst>
          </p:cNvPr>
          <p:cNvSpPr/>
          <p:nvPr/>
        </p:nvSpPr>
        <p:spPr>
          <a:xfrm>
            <a:off x="2626005" y="4220934"/>
            <a:ext cx="1013733" cy="6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E5435-22D5-E940-7531-F0AF6E94B270}"/>
              </a:ext>
            </a:extLst>
          </p:cNvPr>
          <p:cNvSpPr/>
          <p:nvPr/>
        </p:nvSpPr>
        <p:spPr>
          <a:xfrm>
            <a:off x="5448968" y="4297132"/>
            <a:ext cx="1013733" cy="6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20DF0B-EE2E-22AE-374F-FEED819B9867}"/>
              </a:ext>
            </a:extLst>
          </p:cNvPr>
          <p:cNvSpPr/>
          <p:nvPr/>
        </p:nvSpPr>
        <p:spPr>
          <a:xfrm>
            <a:off x="8258657" y="4220934"/>
            <a:ext cx="1013733" cy="6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36865-6A44-B573-A40D-73A818F91F08}"/>
              </a:ext>
            </a:extLst>
          </p:cNvPr>
          <p:cNvSpPr txBox="1"/>
          <p:nvPr/>
        </p:nvSpPr>
        <p:spPr>
          <a:xfrm>
            <a:off x="315685" y="2296570"/>
            <a:ext cx="5336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Stages of Data Analytics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805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49E-EEC9-C237-21CF-21256EBA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474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Numerical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36A4-7165-363F-05D6-648E9FD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6" y="1253331"/>
            <a:ext cx="12083143" cy="53325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Measure of Central Tendency of Data/First Moment  Business Decision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Measure of Dispersion/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Second Moment  Business Decision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Skewness/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Third Moment  Business Decision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Kurtosis/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Fourth Moment  Business Decision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IQR/Percentiles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DB2F-3DD7-A327-611E-C548CD8D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909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Descriptive statistics vs Inferential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57BAE8-1B34-E5D9-0B96-882D90B84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63450"/>
              </p:ext>
            </p:extLst>
          </p:nvPr>
        </p:nvGraphicFramePr>
        <p:xfrm>
          <a:off x="277585" y="1092003"/>
          <a:ext cx="11636829" cy="5575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131">
                  <a:extLst>
                    <a:ext uri="{9D8B030D-6E8A-4147-A177-3AD203B41FA5}">
                      <a16:colId xmlns:a16="http://schemas.microsoft.com/office/drawing/2014/main" val="1603823571"/>
                    </a:ext>
                  </a:extLst>
                </a:gridCol>
                <a:gridCol w="5651698">
                  <a:extLst>
                    <a:ext uri="{9D8B030D-6E8A-4147-A177-3AD203B41FA5}">
                      <a16:colId xmlns:a16="http://schemas.microsoft.com/office/drawing/2014/main" val="1246112202"/>
                    </a:ext>
                  </a:extLst>
                </a:gridCol>
              </a:tblGrid>
              <a:tr h="545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Descriptive statistics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Inferential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49625"/>
                  </a:ext>
                </a:extLst>
              </a:tr>
              <a:tr h="147086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 statistics involves summarizing and describing the main features of a dataset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drawing any conclusion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beyond the data itself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Inferential statistics involves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inferences or drawing conclusions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about a population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a sample of data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75061"/>
                  </a:ext>
                </a:extLst>
              </a:tr>
              <a:tr h="147086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focuses on organizing, presenting, and summarizing data to gain insights and provide a concise representation of the data set.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sample data to make predictions, generalizations, or hypotheses about the larger population from which the sample is drawn.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37770"/>
                  </a:ext>
                </a:extLst>
              </a:tr>
              <a:tr h="1816948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 statistics provide information about the central tendency (mean, median, mode), dispersion (range, variance, standard deviation), and shape of the data distribution (skewness, kurtosis).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involves techniques such as hypothesis testing, confidence intervals, and regression analysis.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8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8B4-D7FC-C2A4-474B-F2BDCA96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17715"/>
            <a:ext cx="11854543" cy="138248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Measure of Central Tendency </a:t>
            </a:r>
            <a:b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BFE7-D9D0-ED0C-1CA9-9CCE4CF5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" y="1483860"/>
            <a:ext cx="11854543" cy="5784056"/>
          </a:xfrm>
        </p:spPr>
        <p:txBody>
          <a:bodyPr>
            <a:normAutofit/>
          </a:bodyPr>
          <a:lstStyle/>
          <a:p>
            <a:r>
              <a:rPr lang="en-US" dirty="0"/>
              <a:t>Measures of central tendency are statistical measures that provide a single value to represent the </a:t>
            </a:r>
            <a:r>
              <a:rPr lang="en-US" b="1" dirty="0"/>
              <a:t>center or typical value</a:t>
            </a:r>
            <a:r>
              <a:rPr lang="en-US" dirty="0"/>
              <a:t> of a dataset.</a:t>
            </a:r>
          </a:p>
          <a:p>
            <a:endParaRPr lang="en-US" dirty="0"/>
          </a:p>
          <a:p>
            <a:r>
              <a:rPr lang="en-US" sz="3800" b="1" dirty="0">
                <a:solidFill>
                  <a:srgbClr val="C00000"/>
                </a:solidFill>
              </a:rPr>
              <a:t>Mean/Average: 					</a:t>
            </a:r>
            <a:r>
              <a:rPr lang="en-US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Affected by outliers</a:t>
            </a:r>
          </a:p>
          <a:p>
            <a:endParaRPr lang="en-US"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800" b="1" dirty="0">
                <a:solidFill>
                  <a:srgbClr val="C00000"/>
                </a:solidFill>
              </a:rPr>
              <a:t>Median: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median is the middle value in an ordered dataset.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600" b="1" dirty="0">
                <a:solidFill>
                  <a:srgbClr val="C00000"/>
                </a:solidFill>
              </a:rPr>
              <a:t>Mode: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value or values that appear most frequently in a dataset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Do You Know Mean Formula? - Popdiaries">
            <a:extLst>
              <a:ext uri="{FF2B5EF4-FFF2-40B4-BE49-F238E27FC236}">
                <a16:creationId xmlns:a16="http://schemas.microsoft.com/office/drawing/2014/main" id="{88DFBD2B-D02A-32EC-8754-5CAE26AE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14" y="2998444"/>
            <a:ext cx="1530309" cy="8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mple Standard Deviation &amp; Population Standard Deviation - Z TABLE">
            <a:extLst>
              <a:ext uri="{FF2B5EF4-FFF2-40B4-BE49-F238E27FC236}">
                <a16:creationId xmlns:a16="http://schemas.microsoft.com/office/drawing/2014/main" id="{55C42024-C0BF-53B7-98C6-AB89DEEB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7" y="2734244"/>
            <a:ext cx="2295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9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E70-0D17-CAA4-988C-ECD2F957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5001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Measures of dispersion/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542-4AF4-9296-1A12-20B8A7E6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050018"/>
            <a:ext cx="11473542" cy="54052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Variance: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Variance is a measure of how much the data points in a dataset vary around the mean.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solidFill>
                  <a:srgbClr val="C00000"/>
                </a:solidFill>
              </a:rPr>
              <a:t>Standard Deviation:   </a:t>
            </a:r>
            <a:r>
              <a:rPr lang="en-US" dirty="0"/>
              <a:t>is a widely used measure of dispersion that represents the average amount by which the data points deviate from the mean.</a:t>
            </a:r>
          </a:p>
          <a:p>
            <a:endParaRPr lang="en-US" dirty="0"/>
          </a:p>
        </p:txBody>
      </p:sp>
      <p:pic>
        <p:nvPicPr>
          <p:cNvPr id="2056" name="Picture 8" descr="How To Calculate Standard Deviation (Plus Definition &amp; Use) | Indeed.com">
            <a:extLst>
              <a:ext uri="{FF2B5EF4-FFF2-40B4-BE49-F238E27FC236}">
                <a16:creationId xmlns:a16="http://schemas.microsoft.com/office/drawing/2014/main" id="{3FB26756-C788-B54C-20FC-FE187994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69" y="3881806"/>
            <a:ext cx="2608488" cy="9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How to Calculate Population Standard Deviation | Calculator | Formula |  Statistics">
            <a:extLst>
              <a:ext uri="{FF2B5EF4-FFF2-40B4-BE49-F238E27FC236}">
                <a16:creationId xmlns:a16="http://schemas.microsoft.com/office/drawing/2014/main" id="{E2DA36A1-F0E7-A1D2-FE5D-794ABC9EA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962F-3AB8-49BE-3F97-108BB5FE3C5B}"/>
              </a:ext>
            </a:extLst>
          </p:cNvPr>
          <p:cNvSpPr txBox="1"/>
          <p:nvPr/>
        </p:nvSpPr>
        <p:spPr>
          <a:xfrm>
            <a:off x="631371" y="5362323"/>
            <a:ext cx="10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Range: 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calculated by subtracting the minimum value from the maximum value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60" name="Picture 12" descr="probability - Calculating the variance of a population - Mathematics Stack  Exchange">
            <a:extLst>
              <a:ext uri="{FF2B5EF4-FFF2-40B4-BE49-F238E27FC236}">
                <a16:creationId xmlns:a16="http://schemas.microsoft.com/office/drawing/2014/main" id="{0FFB3A6A-0844-967C-C7DE-2D1C06C8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69" y="2083427"/>
            <a:ext cx="2031545" cy="10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44F-01A1-FD16-FBF1-57301EDD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8255"/>
            <a:ext cx="10515600" cy="10594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Measure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9B74-5627-A168-412C-0299B836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077686"/>
            <a:ext cx="11680371" cy="8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Skewness is a statistical measure that quantifies the asymmetry of a probability distribution or the shape of a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Skewness - Wikipedia">
            <a:extLst>
              <a:ext uri="{FF2B5EF4-FFF2-40B4-BE49-F238E27FC236}">
                <a16:creationId xmlns:a16="http://schemas.microsoft.com/office/drawing/2014/main" id="{4D2FAED7-01B4-B1E2-9FE6-8AAC1D7B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88" y="3344636"/>
            <a:ext cx="8135442" cy="30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Skewness? | Skewness Formula | Quality America">
            <a:extLst>
              <a:ext uri="{FF2B5EF4-FFF2-40B4-BE49-F238E27FC236}">
                <a16:creationId xmlns:a16="http://schemas.microsoft.com/office/drawing/2014/main" id="{D02E3254-39CC-971B-264C-DEA79C59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6" y="2005571"/>
            <a:ext cx="5627915" cy="105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7DFC-41CC-A02E-74D4-AD71DD23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68346" cy="12627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Measure of Kurtosis:</a:t>
            </a:r>
          </a:p>
        </p:txBody>
      </p:sp>
      <p:pic>
        <p:nvPicPr>
          <p:cNvPr id="4098" name="Picture 2" descr="Skewness and Kurtosis: Quick Guide (Updated 2023)">
            <a:extLst>
              <a:ext uri="{FF2B5EF4-FFF2-40B4-BE49-F238E27FC236}">
                <a16:creationId xmlns:a16="http://schemas.microsoft.com/office/drawing/2014/main" id="{21760E47-788F-F035-1879-E8A3B03E6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3680520"/>
            <a:ext cx="6193046" cy="31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B3FB0-B8D7-CFAD-3812-6509A30115A2}"/>
              </a:ext>
            </a:extLst>
          </p:cNvPr>
          <p:cNvSpPr txBox="1"/>
          <p:nvPr/>
        </p:nvSpPr>
        <p:spPr>
          <a:xfrm>
            <a:off x="135353" y="1262742"/>
            <a:ext cx="11457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Kurtosis is a statistical measure that describes the shape of a </a:t>
            </a:r>
            <a:r>
              <a:rPr lang="en-US" sz="2800" dirty="0">
                <a:highlight>
                  <a:srgbClr val="FFFF00"/>
                </a:highlight>
              </a:rPr>
              <a:t>probability distribution </a:t>
            </a:r>
            <a:r>
              <a:rPr lang="en-US" sz="2800" dirty="0"/>
              <a:t>or the </a:t>
            </a:r>
            <a:r>
              <a:rPr lang="en-US" sz="2800" dirty="0">
                <a:highlight>
                  <a:srgbClr val="FFFF00"/>
                </a:highlight>
              </a:rPr>
              <a:t>peakedness </a:t>
            </a:r>
            <a:r>
              <a:rPr lang="en-US" sz="2800" dirty="0"/>
              <a:t>and thickness of the tails of a dataset relative to a normal distribution.</a:t>
            </a:r>
          </a:p>
        </p:txBody>
      </p:sp>
      <p:pic>
        <p:nvPicPr>
          <p:cNvPr id="4100" name="Picture 4" descr="scipy stats.kurtosis() function | Python - GeeksforGeeks">
            <a:extLst>
              <a:ext uri="{FF2B5EF4-FFF2-40B4-BE49-F238E27FC236}">
                <a16:creationId xmlns:a16="http://schemas.microsoft.com/office/drawing/2014/main" id="{31840BE7-C482-D01B-0F18-A5E70CD7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6" y="2506221"/>
            <a:ext cx="4665210" cy="10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167</TotalTime>
  <Words>506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Light</vt:lpstr>
      <vt:lpstr>Bahnschrift SemiBold</vt:lpstr>
      <vt:lpstr>Calibri</vt:lpstr>
      <vt:lpstr>Calibri Light</vt:lpstr>
      <vt:lpstr>Lato</vt:lpstr>
      <vt:lpstr>Söhne</vt:lpstr>
      <vt:lpstr>Wingdings</vt:lpstr>
      <vt:lpstr>Office Theme</vt:lpstr>
      <vt:lpstr>Descriptive statistics </vt:lpstr>
      <vt:lpstr>What is Descriptive Statistics?</vt:lpstr>
      <vt:lpstr>Scope of Descriptive Analytics?</vt:lpstr>
      <vt:lpstr>Numerical Analysis</vt:lpstr>
      <vt:lpstr>Descriptive statistics vs Inferential statistics</vt:lpstr>
      <vt:lpstr>Measure of Central Tendency  </vt:lpstr>
      <vt:lpstr>Measures of dispersion/ spread</vt:lpstr>
      <vt:lpstr>Measure of Skewness</vt:lpstr>
      <vt:lpstr>Measure of Kurtosis:</vt:lpstr>
      <vt:lpstr>Relationships:</vt:lpstr>
      <vt:lpstr>IQR(Interquartile range)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</dc:title>
  <dc:creator>NAGARAJU EKKIRALA</dc:creator>
  <cp:lastModifiedBy>NAGARAJU EKKIRALA</cp:lastModifiedBy>
  <cp:revision>1</cp:revision>
  <dcterms:created xsi:type="dcterms:W3CDTF">2023-05-14T13:00:58Z</dcterms:created>
  <dcterms:modified xsi:type="dcterms:W3CDTF">2023-05-14T15:51:07Z</dcterms:modified>
</cp:coreProperties>
</file>