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09:50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54 24575,'0'-1'0,"0"0"0,0 0 0,0 0 0,-1 0 0,1 1 0,0-1 0,-1 0 0,1 0 0,0 0 0,-1 1 0,1-1 0,-1 0 0,1 1 0,-1-1 0,0 0 0,1 1 0,-1-1 0,0 1 0,1-1 0,-1 1 0,0-1 0,1 1 0,-1 0 0,0-1 0,0 1 0,-1-1 0,-25-5 0,21 6 0,-9-3 0,-1 2 0,1 0 0,-1 0 0,1 2 0,-1 0 0,1 0 0,-1 2 0,-21 5 0,29-5 0,1-1 0,0 1 0,0 0 0,1 0 0,-1 1 0,0 0 0,1 0 0,0 0 0,0 1 0,1 0 0,-1 0 0,1 1 0,0-1 0,0 1 0,1 0 0,0 0 0,0 1 0,0-1 0,-5 14 0,-6 22 0,2 0 0,2 2 0,1-1 0,3 1 0,1 0 0,1 82 0,6-119 0,0 0 0,0-1 0,1 1 0,0-1 0,0 1 0,1-1 0,-1 0 0,2 0 0,-1 0 0,0 0 0,1-1 0,0 1 0,1-1 0,-1 0 0,1 0 0,0 0 0,0-1 0,0 0 0,1 0 0,8 5 0,11 5 0,1-1 0,0-1 0,38 12 0,-58-22 0,18 6 0,2 0 0,-1-2 0,1 0 0,0-2 0,0-1 0,0-1 0,1-1 0,-1-2 0,0 0 0,35-7 0,-56 7 0,-1 0 0,1-1 0,0 1 0,-1-1 0,1 0 0,-1 0 0,1 0 0,-1-1 0,0 0 0,0 0 0,0 0 0,-1 0 0,1 0 0,3-6 0,-2 2 0,-1 0 0,0-1 0,0 1 0,-1-1 0,0 0 0,0 0 0,2-13 0,15-51 0,-11 41 0,-1 0 0,8-63 0,-15 74 0,2-13 0,-4-58 0,1 83 0,-1 0 0,0 0 0,-1 0 0,1 0 0,-2 0 0,1 0 0,-1 0 0,0 1 0,-1-1 0,0 1 0,0 0 0,-8-9 0,5 8 0,-1 1 0,0 0 0,-1 0 0,0 1 0,-16-8 0,-51-23 0,64 32 0,-24-8-109,-57-15 0,63 20-1038,-4-1-5679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4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8 237 24575,'-5'-5'0,"3"-7"0,8-1 0,17-4 0,16 1 0,17-1 0,3 1 0,7 4 0,-2 4 0,-2-2 0,-6-4 0,-7 0 0,-3-3 0,-3-3 0,-4-4 0,-8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6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24575,'0'631'0,"-1"-616"0,1-4 0,0 0 0,0 0 0,1 0 0,1 0 0,2 11 0,-3-19 0,0-1 0,-1 1 0,1-1 0,1 0 0,-1 1 0,0-1 0,1 0 0,-1 0 0,1 0 0,-1 0 0,1 0 0,0 0 0,0 0 0,0-1 0,0 1 0,0-1 0,0 1 0,1-1 0,-1 0 0,0 0 0,1 0 0,-1 0 0,1 0 0,-1-1 0,1 1 0,4 0 0,28 0 0,0 0 0,46-6 0,-7-1 0,-18 6 0,-35 1 0,0-1 0,0-1 0,0-1 0,26-5 0,-44 6 0,0-1 0,0 1 0,0 0 0,0-1 0,-1 0 0,1 0 0,-1 1 0,1-1 0,-1-1 0,1 1 0,-1 0 0,0-1 0,0 1 0,0-1 0,-1 1 0,1-1 0,-1 0 0,1 0 0,-1 0 0,0 0 0,0 0 0,0 0 0,0 0 0,-1 0 0,1-4 0,1-10 0,-1 0 0,-1 0 0,-2-26 0,0 22 0,-6-286 0,9 1061 0,-1-729-682,5 47-1,1-43-6143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7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24575,'1'-1'0,"-1"0"0,0 0 0,0 0 0,0 0 0,1 1 0,-1-1 0,1 0 0,-1 0 0,0 1 0,1-1 0,-1 0 0,1 1 0,-1-1 0,1 0 0,0 1 0,-1-1 0,1 1 0,0-1 0,-1 1 0,1-1 0,0 1 0,0 0 0,-1-1 0,1 1 0,0 0 0,0-1 0,1 1 0,26-5 0,-23 4 0,118-15 0,168-31 0,-256 36 0,-1-1 0,0-2 0,45-26 0,37-16 0,-95 50 20,0 0 0,0 1 0,1 0 0,35-1 0,0 0-1485,-26 1-5361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9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1 24575,'-20'0'0,"-5"-1"0,1 2 0,0 0 0,0 2 0,-25 5 0,16-1 0,0-2 0,0-1 0,-37-1 0,12-1 0,49-2 0,-1 1 0,1 0 0,0 1 0,0 0 0,0 0 0,0 1 0,1 0 0,-1 1 0,1 0 0,-1 0 0,1 1 0,-13 9 0,16-9 0,-1 1 0,1-1 0,0 1 0,1 0 0,-1 1 0,1-1 0,0 1 0,1 0 0,0 0 0,0 0 0,0 0 0,1 0 0,0 1 0,0-1 0,-1 15 0,0 26 0,2 0 0,6 50 0,-5-91 0,1 0 0,0 1 0,1-1 0,-1 0 0,1 0 0,1 0 0,-1-1 0,7 12 0,-8-15 0,1-1 0,0 0 0,-1 0 0,1 0 0,0 0 0,0 0 0,0 0 0,0-1 0,1 1 0,-1-1 0,0 1 0,1-1 0,-1 0 0,1 0 0,-1 0 0,1 0 0,-1 0 0,1-1 0,0 1 0,-1-1 0,1 1 0,0-1 0,0 0 0,-1 0 0,1-1 0,4 0 0,19-5 0,-1-1 0,0-2 0,-1 0 0,38-21 0,46-17 0,47 3 0,-132 39 0,-1 1 0,1 2 0,0 0 0,44 3 0,-64-1 0,0 1 0,0-1 0,0 1 0,-1 0 0,1 0 0,0 0 0,0 0 0,-1 1 0,1-1 0,-1 1 0,1-1 0,-1 1 0,0 0 0,0 0 0,1 0 0,-1 0 0,-1 0 0,1 1 0,0-1 0,0 0 0,-1 1 0,1 0 0,-1-1 0,0 1 0,0 0 0,0 0 0,0-1 0,-1 1 0,1 4 0,2 9 0,-2 1 0,0-1 0,0 0 0,-3 20 0,1-14 0,0 50 0,-5 82 0,4-139 0,0 0 0,-1 1 0,-1-1 0,0-1 0,-1 1 0,-1-1 0,-12 23 0,8-23 0,0-1 0,-1-1 0,-1 0 0,0 0 0,0-1 0,-1-1 0,-1 0 0,1-1 0,-2 0 0,-16 7 0,22-12 0,-1 0 0,0 0 0,0-1 0,0-1 0,-1 0 0,1 0 0,-12 0 0,-77-2 0,65-1 0,25 1-341,-1-1 0,1 0-1,-19-4 1,8-2-6485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19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24575,'5'0'0,"12"0"0,14-5 0,11-7 0,14-1 0,3 1 0,7-7 0,2-1 0,-10-2 0,-5 3 0,-6-1 0,-7 4 0,-4 4 0,2 4 0,0 3 0,-2 3 0,13-3 0,0-1-8191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 24575,'54'-1'0,"-27"-1"0,-1 2 0,41 5 0,-63-4 0,-1 0 0,1 0 0,-1 0 0,1 0 0,-1 1 0,1-1 0,-1 1 0,0 0 0,0 0 0,0 0 0,0 1 0,0-1 0,-1 1 0,1 0 0,-1-1 0,0 1 0,1 0 0,-1 0 0,0 0 0,-1 1 0,1-1 0,-1 0 0,1 1 0,-1-1 0,0 1 0,1 7 0,1 5 0,-2 0 0,1 0 0,-2 0 0,-3 32 0,-1-14 0,-1 0 0,-2-1 0,-2 0 0,-1 0 0,-1 0 0,-2-2 0,-1 1 0,-2-2 0,-1 0 0,-28 39 0,5-11 0,24-35 0,0 1 0,-36 38 0,38-49 0,7-8 0,2 0 0,-1 1 0,-9 12 0,15-18 0,-1 1 0,1-1 0,0 1 0,-1-1 0,1 1 0,0-1 0,-1 1 0,1 0 0,0-1 0,0 1 0,0-1 0,0 1 0,0 0 0,-1-1 0,1 1 0,0-1 0,0 1 0,1 0 0,-1-1 0,0 1 0,0-1 0,0 1 0,0-1 0,0 1 0,1 0 0,-1-1 0,0 1 0,0-1 0,1 1 0,-1-1 0,0 1 0,1-1 0,-1 1 0,1-1 0,-1 0 0,0 1 0,1-1 0,-1 1 0,1-1 0,-1 0 0,1 0 0,0 1 0,-1-1 0,1 0 0,0 1 0,29 4 0,-30-4 0,77 2 0,83-6 0,-34-1 0,-106 4 0,18 0 0,-1-1 0,60-10 0,-74 7 150,-17 3-276,0 1-1,0-1 1,0 0 0,0-1 0,0 0-1,0 0 1,0 0 0,-1 0 0,1-1-1,-1 0 1,7-5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39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 24575,'-56'-1'0,"-65"3"0,114-1 0,0-1 0,0 2 0,1-1 0,-1 1 0,0 0 0,1 0 0,0 1 0,-1-1 0,1 2 0,0-1 0,0 1 0,1 0 0,-1 0 0,1 0 0,0 1 0,0-1 0,0 2 0,1-1 0,-8 11 0,7-7 0,0 1 0,0 0 0,1 0 0,0 1 0,1-1 0,0 1 0,1 0 0,0 0 0,0 0 0,1 0 0,1 17 0,0-24 0,0 0 0,0 0 0,1 0 0,-1-1 0,1 1 0,0 0 0,0 0 0,0-1 0,1 1 0,-1-1 0,1 1 0,0-1 0,0 1 0,0-1 0,0 0 0,1 0 0,-1 0 0,1 0 0,0-1 0,-1 1 0,1-1 0,1 1 0,-1-1 0,0 0 0,0 0 0,1-1 0,-1 1 0,1-1 0,0 1 0,-1-1 0,1 0 0,0-1 0,0 1 0,-1-1 0,8 1 0,23 0 34,46-5 0,-38 2-1467,-15 1-5393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1:03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24575,'5'0'0,"7"0"0,12 0 0,7 0 0,3 0 0,1 0 0,0-5 0,-7-2-8191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31:12.6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0 112 24575,'1811'0'0,"-1788"-1"0,1-1 0,-1-1 0,0-1 0,0-1 0,32-11 0,1 2 0,1 2 0,76-6 0,-1 1 0,-72 7-1365,-7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31:14.9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24575,'50'0'0,"68"9"0,-102-7 0,0 1 0,0 1 0,-1 0 0,0 1 0,0 1 0,0 0 0,0 1 0,18 11 0,173 117 0,-177-114 0,0 1 0,-2 2 0,25 27 0,-11-11 0,-1-7 0,-28-24 0,0 1 0,18 18 0,-27-25 0,0 0 0,-1 1 0,1-1 0,-1 1 0,0-1 0,0 1 0,0 0 0,0 0 0,-1 0 0,0 0 0,1 1 0,-1-1 0,0 8 0,-1 0 0,-1-1 0,0 0 0,-1 1 0,0-1 0,-1 0 0,0 0 0,0 0 0,-2-1 0,-6 15 0,-10 13 0,-27 38 0,33-54 0,-7 10 0,-2-1 0,-41 42 0,-61 45 0,50-49 0,10-1 0,-83 111 0,122-145 0,1 0-455,1 0 0,-20 39 0,25-32-6371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09:51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1 24575,'-1'0'0,"0"0"0,0 0 0,0 0 0,0 1 0,1-1 0,-1 0 0,0 1 0,0-1 0,1 1 0,-1-1 0,0 1 0,0-1 0,1 1 0,-1-1 0,0 1 0,1-1 0,-1 1 0,1 0 0,-1 0 0,1-1 0,-1 1 0,1 0 0,0 0 0,-1-1 0,1 1 0,0 1 0,-7 26 0,7-23 0,-7 60 0,3 0 0,6 86 0,0-45 0,-2 132-1365,0-206-5461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31:27.5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1 213 24575,'116'-2'0,"136"-20"0,194-16 0,-366 32 0,0-2 0,128-31 0,-25 3 0,-63 20 0,0 6 0,133 5 0,150-10 339,-37 0-2043,-332 15-5122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31:29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275 1 24575,'-3'2'0,"-46"49"0,-76 98 0,112-131 0,1 1 0,1 1 0,0 0 0,2 1 0,0 0 0,1 0 0,2 0 0,0 1 0,-5 37 0,10-54 0,1 1 0,-1-1 0,1 1 0,1-1 0,-1 0 0,1 1 0,-1-1 0,2 0 0,-1 1 0,0-1 0,1 0 0,0 0 0,5 8 0,-2-7 0,-1 1 0,2-1 0,-1-1 0,1 1 0,0-1 0,0 0 0,0-1 0,1 1 0,11 5 0,107 46 0,306 91-274,15-21-766,-118-35-423,-220-59-3951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31:30.9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422 13 24575,'-11'-6'0,"-12"-1"0,-25 16 0,-7 12 0,-7 12 0,-1 10 0,3 5 0,13-3 0,14-2 0,13-10-8191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09:54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83 168 24575,'-4'-1'0,"0"1"0,0-1 0,0 0 0,0 1 0,1-2 0,-1 1 0,0 0 0,1-1 0,-1 0 0,1 0 0,-4-2 0,6 3 0,0 1 0,0-1 0,0 0 0,0 0 0,0 1 0,0-1 0,0 0 0,0 0 0,0 0 0,0 0 0,1 0 0,-1 0 0,0 0 0,1-1 0,-1 1 0,1 0 0,-1 0 0,1 0 0,0 0 0,-1-1 0,1 1 0,0 0 0,0-1 0,0 1 0,0 0 0,0 0 0,0-1 0,0 1 0,1 0 0,-1 0 0,0-1 0,1 1 0,-1 0 0,1 0 0,-1 0 0,2-2 0,2-2 0,0 1 0,1 0 0,0 0 0,-1 1 0,2-1 0,-1 1 0,0 0 0,1 0 0,-1 1 0,8-3 0,-1-1 0,2 0 0,20-10 0,68-21 0,-99 36 0,0 0 0,1 1 0,-1-1 0,1 1 0,-1-1 0,1 1 0,-1 0 0,0 0 0,1 1 0,-1-1 0,7 2 0,-9-1 0,1 0 0,0 0 0,0 0 0,0 1 0,0-1 0,-1 0 0,1 1 0,-1-1 0,1 1 0,-1-1 0,1 1 0,-1 0 0,0 0 0,0-1 0,0 1 0,0 0 0,0 0 0,0 0 0,1 4 0,2 16 0,0 0 0,-2 0 0,0 0 0,-1 0 0,-2 0 0,-3 27 0,2-10 0,2-26 0,-1 1 0,-1-1 0,0 0 0,-1 0 0,0 0 0,-1 0 0,-1-1 0,0 1 0,0-1 0,-1 0 0,-16 22 0,-13 22 0,27-42 0,1-1 0,-2 0 0,0-1 0,0 0 0,-1 0 0,0-1 0,-1 0 0,-18 14 0,-90 42 0,118-66 0,0-1 0,-1 1 0,1 0 0,0-1 0,0 1 0,0 0 0,0 0 0,1 0 0,-1 0 0,0 0 0,0 0 0,0 0 0,1 0 0,-1 0 0,0 2 0,1-3 0,0 1 0,0-1 0,0 1 0,0-1 0,0 0 0,0 1 0,0-1 0,1 1 0,-1-1 0,0 1 0,0-1 0,0 0 0,1 1 0,-1-1 0,0 0 0,0 1 0,1-1 0,-1 0 0,0 1 0,1-1 0,-1 0 0,0 1 0,1-1 0,-1 0 0,1 0 0,-1 0 0,0 1 0,1-1 0,5 2 0,0-1 0,-1 1 0,1-1 0,0 0 0,7 0 0,49 3 0,88-8 0,-131 1-44,0 0-1,-1-2 1,0 0 0,0-1-1,-1-1 1,25-14 0,-13 8-1011,0 0-5771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09:56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24575,'12'-12'0,"1"1"0,1 1 0,0 0 0,0 1 0,1 0 0,0 1 0,0 1 0,1 0 0,16-4 0,-3 3 0,-1 1 0,1 2 0,0 1 0,40-1 0,-62 5 0,0 0 0,1 0 0,-1 1 0,0 0 0,1 1 0,-1-1 0,0 1 0,0 0 0,0 1 0,-1 0 0,11 6 0,-14-7 0,1 0 0,-1 1 0,0-1 0,0 1 0,0 0 0,-1 0 0,1 0 0,-1 1 0,0-1 0,1 0 0,-1 1 0,-1 0 0,1-1 0,0 1 0,-1 0 0,0 0 0,0 0 0,0 0 0,-1 0 0,1 0 0,-1 0 0,0 0 0,0 4 0,-1 7 0,-1-1 0,-1 0 0,0 1 0,-1-1 0,-1 0 0,0-1 0,0 1 0,-2-1 0,1 0 0,-2-1 0,0 0 0,0 0 0,-1 0 0,-1-1 0,1-1 0,-2 1 0,0-2 0,0 1 0,0-2 0,-24 14 0,31-19 0,-19 12 0,23-15 0,0 0 0,0 0 0,0 0 0,0 0 0,-1 0 0,1 0 0,0 0 0,0 0 0,0 0 0,0 1 0,0-1 0,0 0 0,0 0 0,0 0 0,0 0 0,0 0 0,0 0 0,0 0 0,0 1 0,0-1 0,0 0 0,0 0 0,0 0 0,0 0 0,0 0 0,0 0 0,0 0 0,0 1 0,0-1 0,0 0 0,0 0 0,0 0 0,0 0 0,0 0 0,0 0 0,0 0 0,0 1 0,0-1 0,1 0 0,-1 0 0,0 0 0,0 0 0,0 0 0,0 0 0,0 0 0,0 0 0,0 0 0,0 0 0,1 0 0,14 2 0,5-3 0,-1 2 0,1 0 0,0 1 0,-1 0 0,26 8 0,-39-8 0,0 0 0,0 0 0,-1 1 0,1-1 0,0 2 0,-1-1 0,0 0 0,0 1 0,0 0 0,0 0 0,0 1 0,-1-1 0,0 1 0,0 0 0,0 0 0,-1 0 0,1 1 0,-1-1 0,-1 1 0,5 10 0,-5-10 0,-1 1 0,0-1 0,0 0 0,0 0 0,-1 1 0,0-1 0,0 1 0,-1-1 0,1 0 0,-1 0 0,-1 1 0,1-1 0,-1 0 0,0 0 0,-1 0 0,1 0 0,-1-1 0,0 1 0,-1-1 0,1 1 0,-1-1 0,0 0 0,0-1 0,-1 1 0,1-1 0,-1 0 0,0 0 0,0 0 0,-1-1 0,1 1 0,-1-1 0,1-1 0,-1 1 0,-10 2 0,-5-1-341,0-2 0,1 0-1,-32-2 1,10-1-6485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09:58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24575,'-2'3'0,"0"0"0,0 0 0,0 0 0,0 0 0,0 0 0,1 0 0,-1 0 0,1 1 0,0-1 0,0 1 0,-1 3 0,-3 43 0,4-43 0,-2 158 0,5-138 0,1 0 0,1 0 0,1 0 0,10 28 0,-7-31 0,-1 0 0,-1 1 0,-1-1 0,2 44 0,-6-58 0,-2-1 0,2 0 0,-1-1 0,2 1 0,-1 0 0,3 9 0,-3-17 0,0 1 0,-1 0 0,1 0 0,0 0 0,0-1 0,0 1 0,0 0 0,1-1 0,-1 1 0,0-1 0,1 1 0,-1-1 0,1 0 0,-1 1 0,1-1 0,0 0 0,-1 0 0,1 0 0,0 0 0,0-1 0,0 1 0,0 0 0,0-1 0,-1 1 0,1-1 0,0 0 0,4 0 0,8 0 0,0-2 0,1 0 0,-1-1 0,0 0 0,0-1 0,0 0 0,19-10 0,-7 4 0,223-98 0,-226 96 0,0 2 0,0 0 0,1 2 0,1 1 0,-1 0 0,1 2 0,0 1 0,27-1 0,170 7 0,-217-2 0,0 0 0,1-1 0,-1 1 0,0-1 0,0 0 0,0-1 0,0 1 0,0-1 0,8-4 0,-10 4 0,-1 0 0,1 0 0,-1 0 0,0 0 0,0 0 0,1-1 0,-2 1 0,1-1 0,0 1 0,0-1 0,-1 0 0,0 1 0,1-1 0,-1 0 0,0 0 0,0 0 0,0-5 0,2-11 0,-2-1 0,0 1 0,-1-1 0,-1 1 0,-1-1 0,0 1 0,-2-1 0,0 1 0,-1 0 0,-1 1 0,-1-1 0,-9-17 0,12 28 0,-1 0 0,0 0 0,-1 0 0,-8-9 0,13 15 0,0 1 0,-1-1 0,1 1 0,-1 0 0,0 0 0,1 0 0,-1 0 0,0 0 0,1 0 0,-1 0 0,0 0 0,-2 0 0,3 1 0,0 0 0,0 0 0,0 0 0,0 0 0,0 0 0,0 1 0,0-1 0,0 0 0,0 0 0,0 1 0,0-1 0,1 1 0,-1-1 0,0 0 0,0 1 0,0 0 0,1-1 0,-1 1 0,0-1 0,0 1 0,1 0 0,-1 0 0,1-1 0,-1 1 0,1 0 0,-1 1 0,-3 5 0,1-1 0,0 1 0,1 0 0,-1 0 0,1 0 0,1 0 0,-1 0 0,1 9 0,-2 63 0,3-57 0,1 16 0,2 0 0,10 42 0,-6-38 0,3 57 0,-5-16 0,31 152 0,-28-191-682,3 57-1,-10-74-6143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17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24575,'5'0'0,"12"0"0,9 0 0,14 0 0,6 0 0,6-5 0,9-7 0,4-1 0,2 1 0,-5 3 0,-9 3 0,-2-7 0,-5-2 0,-6 1 0,-3 4 0,1 3 0,-6 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1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24575,'0'823'0,"0"-818"8,1 0-89,-1 0 1,1 0-1,-1 0 0,-1 0 0,1 0 0,-1 0 1,0 0-1,0 0 0,0 0 0,-1 0 1,0 0-1,0-1 0,0 1 0,0-1 1,-1 1-1,-4 5 0,-12 6-6745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1 152 24575,'20'0'0,"18"-5"0,17-2 0,10 1 0,14 0 0,5 2 0,7-3 0,-5-1 0,-3-9 0,-5-7 0,-5 1 0,-11-1 0,-15 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7:10:23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95 24575,'9'-1'0,"1"-1"0,-1 0 0,0 0 0,0-1 0,0-1 0,0 1 0,0-1 0,11-8 0,9-3 0,-3 6 0,0 0 0,1 1 0,-1 2 0,1 0 0,1 2 0,-1 1 0,0 2 0,33 1 0,-56 0 0,1 0 0,-1 0 0,1 1 0,-1 0 0,0 0 0,1 0 0,-1 0 0,0 1 0,1-1 0,4 4 0,-7-3 0,1-1 0,0 2 0,-1-1 0,0 0 0,0 0 0,0 1 0,0-1 0,0 1 0,0-1 0,0 1 0,-1 0 0,1 0 0,-1 0 0,0 0 0,0 0 0,1 3 0,2 20 0,0-1 0,-2 1 0,-1 0 0,-1 0 0,-4 33 0,3-48 0,-1 0 0,0 0 0,-1 0 0,0-1 0,0 1 0,-1-1 0,-7 12 0,-4 4 0,-24 31 0,-3 6 0,39-59 0,1 0 0,0 0 0,-1 0 0,2 0 0,-1 1 0,0-1 0,1 1 0,0-1 0,-1 8 0,2-11 0,0 1 0,1-1 0,-1 1 0,0-1 0,1 1 0,-1 0 0,1-1 0,-1 1 0,1-1 0,0 0 0,-1 1 0,1-1 0,0 0 0,0 1 0,0-1 0,0 0 0,0 0 0,1 0 0,-1 0 0,0 0 0,0 0 0,1 0 0,-1 0 0,0 0 0,1-1 0,-1 1 0,1 0 0,-1-1 0,1 0 0,1 1 0,18 3 0,-1 0 0,1-2 0,0 0 0,0-2 0,-1 0 0,27-4 0,11 1 0,-32 2 0,1 0 0,-1 0 0,1 2 0,-1 0 0,47 10 0,-66-9 0,1 0 0,-1 1 0,-1 0 0,1 0 0,0 0 0,-1 1 0,0 0 0,0 0 0,0 0 0,0 1 0,0 0 0,-1 0 0,0 1 0,0-1 0,-1 1 0,0 0 0,0 0 0,0 1 0,0-1 0,-1 1 0,0 0 0,2 7 0,-2-1 0,0-1 0,-1 1 0,-1-1 0,0 1 0,0-1 0,-1 1 0,-1 0 0,0-1 0,-1 1 0,0-1 0,-1 0 0,0 1 0,-1-1 0,-1-1 0,1 1 0,-2 0 0,0-1 0,0 0 0,-1-1 0,0 0 0,-1 0 0,0 0 0,-1-1 0,0 0 0,-18 14 0,7-9 0,0-1 0,0-1 0,-1-1 0,-1-1 0,0-1 0,0 0 0,-1-2 0,0-1 0,0-1 0,0 0 0,-1-2 0,-36 1 0,-130-8 0,-72 3 0,225 6-1365,-1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5553-7F40-40D3-AF5E-50C137D5FEFA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EEAC-04B6-4D2B-8C7A-CC1750BD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EE62-93D5-B268-7F13-251128DAA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" y="180294"/>
            <a:ext cx="9144000" cy="77764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002060"/>
                </a:solidFill>
              </a:rPr>
              <a:t>Data Types: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4C06F-BBE9-10BD-570C-7DCBC24B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14" y="881743"/>
            <a:ext cx="11299372" cy="570411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Data types in python categorized as follows: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Numeric Data Type         	   (</a:t>
            </a:r>
            <a:r>
              <a:rPr lang="en-US" i="1" dirty="0">
                <a:solidFill>
                  <a:srgbClr val="7030A0"/>
                </a:solidFill>
              </a:rPr>
              <a:t>int,float,complex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Non-Numeric  Data Type	   </a:t>
            </a:r>
            <a:r>
              <a:rPr lang="en-US" i="1" dirty="0">
                <a:solidFill>
                  <a:srgbClr val="7030A0"/>
                </a:solidFill>
              </a:rPr>
              <a:t>(string)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Sequential or Collection        </a:t>
            </a:r>
            <a:r>
              <a:rPr lang="en-US" i="1" dirty="0">
                <a:solidFill>
                  <a:srgbClr val="7030A0"/>
                </a:solidFill>
              </a:rPr>
              <a:t>(list, tuple, set, dictionary)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7030A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Important Functions associated with Data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input() 	 - </a:t>
            </a:r>
            <a:r>
              <a:rPr lang="en-US" dirty="0"/>
              <a:t>used to take input from end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print()	 -  </a:t>
            </a:r>
            <a:r>
              <a:rPr lang="en-US" dirty="0"/>
              <a:t>Used to print or show the output to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b="1" dirty="0"/>
              <a:t>()	 -  </a:t>
            </a:r>
            <a:r>
              <a:rPr lang="en-US" dirty="0"/>
              <a:t>counts the values in a variable(not applicable for numeric data type)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type()	  </a:t>
            </a:r>
            <a:r>
              <a:rPr lang="en-US" dirty="0"/>
              <a:t>-  shows the data types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id()		  -  </a:t>
            </a:r>
            <a:r>
              <a:rPr lang="en-US" dirty="0"/>
              <a:t>Address of the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1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71FF-5692-0EF6-303D-A19C9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22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3FB2-6778-CF7C-C31A-A85DB26D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197430"/>
            <a:ext cx="11702142" cy="53557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operations can be performed on list</a:t>
            </a:r>
          </a:p>
          <a:p>
            <a:endParaRPr lang="en-US" dirty="0"/>
          </a:p>
          <a:p>
            <a:r>
              <a:rPr lang="en-US" dirty="0"/>
              <a:t> append()-----</a:t>
            </a:r>
          </a:p>
          <a:p>
            <a:r>
              <a:rPr lang="en-US" dirty="0"/>
              <a:t> clear()</a:t>
            </a:r>
          </a:p>
          <a:p>
            <a:r>
              <a:rPr lang="en-US" dirty="0"/>
              <a:t> copy ()</a:t>
            </a:r>
          </a:p>
          <a:p>
            <a:r>
              <a:rPr lang="en-US" dirty="0"/>
              <a:t> count ()</a:t>
            </a:r>
          </a:p>
          <a:p>
            <a:r>
              <a:rPr lang="en-US" dirty="0"/>
              <a:t> extend ()</a:t>
            </a:r>
          </a:p>
          <a:p>
            <a:r>
              <a:rPr lang="en-US" dirty="0"/>
              <a:t> index ()</a:t>
            </a:r>
          </a:p>
          <a:p>
            <a:r>
              <a:rPr lang="en-US" dirty="0"/>
              <a:t> insert ()</a:t>
            </a:r>
          </a:p>
          <a:p>
            <a:r>
              <a:rPr lang="en-US" dirty="0"/>
              <a:t> pop ()</a:t>
            </a:r>
          </a:p>
          <a:p>
            <a:r>
              <a:rPr lang="en-US" dirty="0"/>
              <a:t> remove ()</a:t>
            </a:r>
          </a:p>
          <a:p>
            <a:r>
              <a:rPr lang="en-US" dirty="0"/>
              <a:t> reverse ()</a:t>
            </a:r>
          </a:p>
          <a:p>
            <a:r>
              <a:rPr lang="en-US" dirty="0"/>
              <a:t> sort ()</a:t>
            </a:r>
          </a:p>
        </p:txBody>
      </p:sp>
    </p:spTree>
    <p:extLst>
      <p:ext uri="{BB962C8B-B14F-4D97-AF65-F5344CB8AC3E}">
        <p14:creationId xmlns:p14="http://schemas.microsoft.com/office/powerpoint/2010/main" val="363343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C75E-A2CB-A7C0-D722-20822736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141514"/>
            <a:ext cx="10515600" cy="82731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Tuple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4BC8-3048-8AF9-BCB7-76D4B88E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968829"/>
            <a:ext cx="11723914" cy="5540828"/>
          </a:xfrm>
        </p:spPr>
        <p:txBody>
          <a:bodyPr/>
          <a:lstStyle/>
          <a:p>
            <a:r>
              <a:rPr lang="en-US" dirty="0"/>
              <a:t>tuple data type is exactly same as list data type except that it is immutable.</a:t>
            </a:r>
          </a:p>
          <a:p>
            <a:pPr marL="0" indent="0">
              <a:buNone/>
            </a:pPr>
            <a:r>
              <a:rPr lang="en-US" dirty="0"/>
              <a:t>	 i.e. </a:t>
            </a:r>
            <a:r>
              <a:rPr lang="en-US" i="1" dirty="0">
                <a:solidFill>
                  <a:srgbClr val="002060"/>
                </a:solidFill>
              </a:rPr>
              <a:t>we cannot change values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Tuple elements can be represented within parenthesis   </a:t>
            </a:r>
            <a:r>
              <a:rPr lang="en-US" dirty="0">
                <a:solidFill>
                  <a:srgbClr val="FF0000"/>
                </a:solidFill>
              </a:rPr>
              <a:t>( 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	Ex: </a:t>
            </a:r>
            <a:r>
              <a:rPr lang="en-US" i="1" dirty="0">
                <a:solidFill>
                  <a:srgbClr val="002060"/>
                </a:solidFill>
              </a:rPr>
              <a:t>name=(1,”hello”,True,3.7)</a:t>
            </a: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Immutable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44728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8DD1-9F6A-6104-6D66-A7811F41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8" y="399596"/>
            <a:ext cx="11342915" cy="6012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operations can be performed on tuples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</a:t>
            </a:r>
          </a:p>
          <a:p>
            <a:r>
              <a:rPr lang="en-US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74215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CE72-FA12-EBD0-45EB-CFE9217A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57"/>
            <a:ext cx="10395857" cy="98459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D44E-904A-0004-406A-2A5CDB4D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" y="1253331"/>
            <a:ext cx="12006944" cy="5495812"/>
          </a:xfrm>
        </p:spPr>
        <p:txBody>
          <a:bodyPr>
            <a:normAutofit/>
          </a:bodyPr>
          <a:lstStyle/>
          <a:p>
            <a:r>
              <a:rPr lang="en-US" dirty="0"/>
              <a:t>If we want to represent a group of values without duplicates.</a:t>
            </a:r>
          </a:p>
          <a:p>
            <a:r>
              <a:rPr lang="en-US" dirty="0"/>
              <a:t>Set is represented by curly bracket i.e.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ex: 	name={1,”hello”,2.4,True}</a:t>
            </a: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Set: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Duplicates are not allowed 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Indexed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Growable in nature</a:t>
            </a:r>
          </a:p>
        </p:txBody>
      </p:sp>
    </p:spTree>
    <p:extLst>
      <p:ext uri="{BB962C8B-B14F-4D97-AF65-F5344CB8AC3E}">
        <p14:creationId xmlns:p14="http://schemas.microsoft.com/office/powerpoint/2010/main" val="359254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539B-A285-1CFD-A75A-F4B82028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0515600" cy="90703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CB7EE-7456-4906-2D20-4361F405DA8A}"/>
              </a:ext>
            </a:extLst>
          </p:cNvPr>
          <p:cNvSpPr txBox="1"/>
          <p:nvPr/>
        </p:nvSpPr>
        <p:spPr>
          <a:xfrm>
            <a:off x="277586" y="1099457"/>
            <a:ext cx="11794672" cy="563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add()			Adds an element to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clear()		Removes all elements from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copy()		Returns a copy of the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difference()		Returns the difference of two or more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difference_update</a:t>
            </a:r>
            <a:r>
              <a:rPr lang="en-US" sz="2000" dirty="0"/>
              <a:t>()	Removes all elements of another set from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discard()		Removes an element from the set if it is a member. (Do nothing if the element is not in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intersection()		Returns the intersection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intersection_update</a:t>
            </a:r>
            <a:r>
              <a:rPr lang="en-US" sz="2000" dirty="0"/>
              <a:t>()	Updates the set with the intersection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isdisjoint</a:t>
            </a:r>
            <a:r>
              <a:rPr lang="en-US" sz="2000" dirty="0"/>
              <a:t>()		</a:t>
            </a:r>
            <a:r>
              <a:rPr lang="en-US" sz="2000" dirty="0" err="1"/>
              <a:t>eturns</a:t>
            </a:r>
            <a:r>
              <a:rPr lang="en-US" sz="2000" dirty="0"/>
              <a:t> True if two sets have a null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issubset</a:t>
            </a:r>
            <a:r>
              <a:rPr lang="en-US" sz="2000" dirty="0"/>
              <a:t>()		Returns True if another set contains this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issuperset</a:t>
            </a:r>
            <a:r>
              <a:rPr lang="en-US" sz="2000" dirty="0"/>
              <a:t>()		Returns True if this set contains another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pop()			Removes and returns an arbitrary set element. Raises </a:t>
            </a:r>
            <a:r>
              <a:rPr lang="en-US" sz="2000" dirty="0" err="1"/>
              <a:t>KeyError</a:t>
            </a:r>
            <a:r>
              <a:rPr lang="en-US" sz="2000" dirty="0"/>
              <a:t> if the set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remove()		Removes an element from the set. If the element is not a member, raises a </a:t>
            </a:r>
            <a:r>
              <a:rPr lang="en-US" sz="2000" dirty="0" err="1"/>
              <a:t>KeyError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</a:t>
            </a:r>
            <a:r>
              <a:rPr lang="en-US" sz="2000" dirty="0"/>
              <a:t>()		Returns the symmetric difference of two sets as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symmetric_difference_update</a:t>
            </a:r>
            <a:r>
              <a:rPr lang="en-US" sz="2000" dirty="0"/>
              <a:t>()		Updates a set with the symmetric difference of itself and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union()		Returns the union of sets in a new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update()		Updates the set with the union of itself and others</a:t>
            </a:r>
          </a:p>
        </p:txBody>
      </p:sp>
    </p:spTree>
    <p:extLst>
      <p:ext uri="{BB962C8B-B14F-4D97-AF65-F5344CB8AC3E}">
        <p14:creationId xmlns:p14="http://schemas.microsoft.com/office/powerpoint/2010/main" val="409949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DF-5223-2E00-8AEC-6EE52D3B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4753"/>
            <a:ext cx="10515600" cy="72344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Dictionary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404F-4269-59DE-93B0-95D876B5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838200"/>
            <a:ext cx="11723914" cy="5802086"/>
          </a:xfrm>
        </p:spPr>
        <p:txBody>
          <a:bodyPr/>
          <a:lstStyle/>
          <a:p>
            <a:r>
              <a:rPr lang="en-US" dirty="0"/>
              <a:t>If we want to represent a group of values as </a:t>
            </a:r>
            <a:r>
              <a:rPr lang="en-US" i="1" dirty="0">
                <a:solidFill>
                  <a:srgbClr val="002060"/>
                </a:solidFill>
              </a:rPr>
              <a:t>key-value pairs </a:t>
            </a:r>
            <a:r>
              <a:rPr lang="en-US" dirty="0"/>
              <a:t>then we should go for </a:t>
            </a:r>
            <a:r>
              <a:rPr lang="en-US" dirty="0" err="1"/>
              <a:t>dict</a:t>
            </a:r>
            <a:r>
              <a:rPr lang="en-US" dirty="0"/>
              <a:t> data type</a:t>
            </a:r>
          </a:p>
          <a:p>
            <a:r>
              <a:rPr lang="en-US" dirty="0"/>
              <a:t>Dictionary can be represented using   </a:t>
            </a:r>
            <a:r>
              <a:rPr lang="en-US" b="1" i="1" dirty="0">
                <a:solidFill>
                  <a:srgbClr val="FF0000"/>
                </a:solidFill>
              </a:rPr>
              <a:t>{key: value}</a:t>
            </a: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{1:”Ramesh”,2:”Suresh”,3:”Mahesh”}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mutable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Unordered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Keys can not be duplicated but values can be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are trying to insert an entry with duplicate key then old value will be replaced with new value</a:t>
            </a:r>
          </a:p>
        </p:txBody>
      </p:sp>
    </p:spTree>
    <p:extLst>
      <p:ext uri="{BB962C8B-B14F-4D97-AF65-F5344CB8AC3E}">
        <p14:creationId xmlns:p14="http://schemas.microsoft.com/office/powerpoint/2010/main" val="255275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249-826F-C0A1-558B-C22FC648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942"/>
            <a:ext cx="10515600" cy="8926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D45A-A704-CE99-0E89-3AC58F7B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0" y="1411968"/>
            <a:ext cx="11669485" cy="5446032"/>
          </a:xfrm>
        </p:spPr>
        <p:txBody>
          <a:bodyPr/>
          <a:lstStyle/>
          <a:p>
            <a:r>
              <a:rPr lang="en-US" dirty="0"/>
              <a:t>all()		Return True if all keys of the dictionary are True (or if the 			dictionary is empty).</a:t>
            </a:r>
          </a:p>
          <a:p>
            <a:r>
              <a:rPr lang="en-US" dirty="0"/>
              <a:t>any()	Return True if any key of the dictionary is true. If the dictionary is 		empty, return False.</a:t>
            </a:r>
          </a:p>
          <a:p>
            <a:r>
              <a:rPr lang="en-US" dirty="0" err="1"/>
              <a:t>len</a:t>
            </a:r>
            <a:r>
              <a:rPr lang="en-US" dirty="0"/>
              <a:t>()		Return the length (the number of items) in the dictionary.</a:t>
            </a:r>
          </a:p>
          <a:p>
            <a:r>
              <a:rPr lang="en-US" dirty="0"/>
              <a:t>sorted()	Return a new sorted list of keys in the dictionary.</a:t>
            </a:r>
          </a:p>
          <a:p>
            <a:r>
              <a:rPr lang="en-US" dirty="0"/>
              <a:t>clear()	Removes all items from the dictionary.</a:t>
            </a:r>
          </a:p>
          <a:p>
            <a:r>
              <a:rPr lang="en-US" dirty="0"/>
              <a:t>keys()	Returns a new object of the dictionary's keys.</a:t>
            </a:r>
          </a:p>
          <a:p>
            <a:r>
              <a:rPr lang="en-US" dirty="0"/>
              <a:t>values()	Returns a new object of the dictionary's values</a:t>
            </a:r>
          </a:p>
        </p:txBody>
      </p:sp>
    </p:spTree>
    <p:extLst>
      <p:ext uri="{BB962C8B-B14F-4D97-AF65-F5344CB8AC3E}">
        <p14:creationId xmlns:p14="http://schemas.microsoft.com/office/powerpoint/2010/main" val="36406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3C5-658A-3B3D-813F-0A3AD680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754"/>
            <a:ext cx="10515600" cy="74521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8555-DF83-C786-9C45-1D1BFA783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936172"/>
            <a:ext cx="11756572" cy="580707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int:</a:t>
            </a:r>
          </a:p>
          <a:p>
            <a:r>
              <a:rPr lang="en-US" dirty="0"/>
              <a:t>We can use int data type to </a:t>
            </a:r>
            <a:r>
              <a:rPr lang="en-US"/>
              <a:t>represent Natural </a:t>
            </a:r>
            <a:r>
              <a:rPr lang="en-US" dirty="0"/>
              <a:t>numbers (integral values)</a:t>
            </a:r>
          </a:p>
          <a:p>
            <a:pPr marL="0" indent="0">
              <a:buNone/>
            </a:pPr>
            <a:r>
              <a:rPr lang="en-US" dirty="0"/>
              <a:t> 	ex:  	  </a:t>
            </a:r>
            <a:r>
              <a:rPr lang="en-US" sz="1600" dirty="0"/>
              <a:t>a=100</a:t>
            </a:r>
          </a:p>
          <a:p>
            <a:pPr marL="0" indent="0">
              <a:buNone/>
            </a:pPr>
            <a:r>
              <a:rPr lang="en-US" sz="1600" dirty="0"/>
              <a:t>         		   print(type(a))</a:t>
            </a:r>
          </a:p>
          <a:p>
            <a:pPr marL="0" indent="0">
              <a:buNone/>
            </a:pPr>
            <a:r>
              <a:rPr lang="en-US" b="1" dirty="0"/>
              <a:t>float:</a:t>
            </a:r>
          </a:p>
          <a:p>
            <a:r>
              <a:rPr lang="en-US" dirty="0"/>
              <a:t>We can use float data type to represent decimal values</a:t>
            </a:r>
          </a:p>
          <a:p>
            <a:pPr marL="0" indent="0">
              <a:buNone/>
            </a:pPr>
            <a:r>
              <a:rPr lang="en-US" dirty="0"/>
              <a:t>	ex:  	</a:t>
            </a:r>
            <a:r>
              <a:rPr lang="en-US" sz="1600" dirty="0"/>
              <a:t>a=12.6</a:t>
            </a:r>
          </a:p>
          <a:p>
            <a:pPr marL="0" indent="0">
              <a:buNone/>
            </a:pPr>
            <a:r>
              <a:rPr lang="en-US" sz="1600" dirty="0"/>
              <a:t>		b=5.3E3</a:t>
            </a:r>
          </a:p>
          <a:p>
            <a:pPr marL="0" indent="0">
              <a:buNone/>
            </a:pPr>
            <a:r>
              <a:rPr lang="en-US" sz="1600" dirty="0"/>
              <a:t>		print(type(a))</a:t>
            </a:r>
          </a:p>
          <a:p>
            <a:pPr marL="0" indent="0">
              <a:buNone/>
            </a:pPr>
            <a:r>
              <a:rPr lang="en-US" b="1" dirty="0"/>
              <a:t>Complex Data Type:     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+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bj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a-real value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b-Imaginary value			ex:    3+4j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F01-6952-8500-3BC8-9916921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93968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String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60A2-9EC9-C195-1E2F-A738ABE8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96281"/>
            <a:ext cx="12039600" cy="5663747"/>
          </a:xfrm>
        </p:spPr>
        <p:txBody>
          <a:bodyPr>
            <a:normAutofit/>
          </a:bodyPr>
          <a:lstStyle/>
          <a:p>
            <a:r>
              <a:rPr lang="en-US" dirty="0"/>
              <a:t>A String is a sequence of characters or single character(Text data) enclosed within single quotes or double quotes.</a:t>
            </a:r>
          </a:p>
          <a:p>
            <a:r>
              <a:rPr lang="en-US" dirty="0"/>
              <a:t>Everything in  </a:t>
            </a:r>
            <a:r>
              <a:rPr lang="en-US" i="1" dirty="0">
                <a:solidFill>
                  <a:srgbClr val="C00000"/>
                </a:solidFill>
              </a:rPr>
              <a:t>“  ”</a:t>
            </a:r>
            <a:r>
              <a:rPr lang="en-US" dirty="0"/>
              <a:t>    or   </a:t>
            </a:r>
            <a:r>
              <a:rPr lang="en-US" dirty="0">
                <a:solidFill>
                  <a:srgbClr val="C00000"/>
                </a:solidFill>
              </a:rPr>
              <a:t>‘  ’</a:t>
            </a:r>
            <a:r>
              <a:rPr lang="en-US" dirty="0"/>
              <a:t>   treated as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7030A0"/>
                </a:solidFill>
              </a:rPr>
              <a:t>Name = “ Hello world ”			</a:t>
            </a:r>
            <a:r>
              <a:rPr lang="en-US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len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(Name</a:t>
            </a:r>
            <a:r>
              <a:rPr lang="en-US" i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Num = “ 10 ”				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id(Num)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	file=“  12telugu12”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85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5694-F298-0979-90E8-4758F8D6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0"/>
            <a:ext cx="10515600" cy="96882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Slicing &amp;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8D1A-2EE1-16B3-3DE3-372A9662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968829"/>
            <a:ext cx="11353799" cy="3236003"/>
          </a:xfrm>
        </p:spPr>
        <p:txBody>
          <a:bodyPr/>
          <a:lstStyle/>
          <a:p>
            <a:r>
              <a:rPr lang="en-US" dirty="0"/>
              <a:t>Accessing the </a:t>
            </a:r>
            <a:r>
              <a:rPr lang="en-US" i="1" dirty="0"/>
              <a:t>range of characters </a:t>
            </a:r>
            <a:r>
              <a:rPr lang="en-US" dirty="0"/>
              <a:t>from string is called </a:t>
            </a:r>
            <a:r>
              <a:rPr lang="en-US" b="1" dirty="0">
                <a:solidFill>
                  <a:srgbClr val="002060"/>
                </a:solidFill>
              </a:rPr>
              <a:t>slicing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3D7D2-7C51-2290-233A-E5837DA0A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98443"/>
              </p:ext>
            </p:extLst>
          </p:nvPr>
        </p:nvGraphicFramePr>
        <p:xfrm>
          <a:off x="1825171" y="23401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4901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1351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02262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60965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444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H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412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8E644D-6595-F4FB-4080-6235690FD1B0}"/>
                  </a:ext>
                </a:extLst>
              </p14:cNvPr>
              <p14:cNvContentPartPr/>
              <p14:nvPr/>
            </p14:nvContentPartPr>
            <p14:xfrm>
              <a:off x="2099897" y="1885920"/>
              <a:ext cx="253080" cy="271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8E644D-6595-F4FB-4080-6235690FD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257" y="1868280"/>
                <a:ext cx="288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291675-3BAF-B674-3043-4AE00D83ABEC}"/>
                  </a:ext>
                </a:extLst>
              </p14:cNvPr>
              <p14:cNvContentPartPr/>
              <p14:nvPr/>
            </p14:nvContentPartPr>
            <p14:xfrm>
              <a:off x="4080257" y="1915440"/>
              <a:ext cx="12960" cy="254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291675-3BAF-B674-3043-4AE00D83AB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2617" y="1897800"/>
                <a:ext cx="48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BAA6780-BF53-FD65-F845-DFEBFD25BD94}"/>
                  </a:ext>
                </a:extLst>
              </p14:cNvPr>
              <p14:cNvContentPartPr/>
              <p14:nvPr/>
            </p14:nvContentPartPr>
            <p14:xfrm>
              <a:off x="5706737" y="1855320"/>
              <a:ext cx="169560" cy="258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BAA6780-BF53-FD65-F845-DFEBFD25BD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9097" y="1837320"/>
                <a:ext cx="205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EBFAB0-9512-3EEB-3537-50492117E055}"/>
                  </a:ext>
                </a:extLst>
              </p14:cNvPr>
              <p14:cNvContentPartPr/>
              <p14:nvPr/>
            </p14:nvContentPartPr>
            <p14:xfrm>
              <a:off x="7129817" y="1784040"/>
              <a:ext cx="197640" cy="253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EBFAB0-9512-3EEB-3537-50492117E0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2177" y="1766400"/>
                <a:ext cx="233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A60D53-151E-601A-D777-66CAFA199110}"/>
                  </a:ext>
                </a:extLst>
              </p14:cNvPr>
              <p14:cNvContentPartPr/>
              <p14:nvPr/>
            </p14:nvContentPartPr>
            <p14:xfrm>
              <a:off x="8915417" y="1752720"/>
              <a:ext cx="390600" cy="38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A60D53-151E-601A-D777-66CAFA1991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97417" y="1734720"/>
                <a:ext cx="4262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238C42F-FC22-F216-042B-2B188C1068B1}"/>
              </a:ext>
            </a:extLst>
          </p:cNvPr>
          <p:cNvGrpSpPr/>
          <p:nvPr/>
        </p:nvGrpSpPr>
        <p:grpSpPr>
          <a:xfrm>
            <a:off x="9002537" y="2873760"/>
            <a:ext cx="457920" cy="335880"/>
            <a:chOff x="9002537" y="2873760"/>
            <a:chExt cx="45792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2E7848-BB0D-B346-6FED-916F450EA676}"/>
                    </a:ext>
                  </a:extLst>
                </p14:cNvPr>
                <p14:cNvContentPartPr/>
                <p14:nvPr/>
              </p14:nvContentPartPr>
              <p14:xfrm>
                <a:off x="9002537" y="3026040"/>
                <a:ext cx="266040" cy="4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2E7848-BB0D-B346-6FED-916F450EA6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84537" y="3008400"/>
                  <a:ext cx="301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D9F19F-FEF5-E2E8-0F7B-288CA3927D5D}"/>
                    </a:ext>
                  </a:extLst>
                </p14:cNvPr>
                <p14:cNvContentPartPr/>
                <p14:nvPr/>
              </p14:nvContentPartPr>
              <p14:xfrm>
                <a:off x="9444257" y="2873760"/>
                <a:ext cx="16200" cy="335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D9F19F-FEF5-E2E8-0F7B-288CA3927D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26617" y="2856120"/>
                  <a:ext cx="5184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3D58B8-946B-BE55-2F1E-EB289E3843EE}"/>
              </a:ext>
            </a:extLst>
          </p:cNvPr>
          <p:cNvGrpSpPr/>
          <p:nvPr/>
        </p:nvGrpSpPr>
        <p:grpSpPr>
          <a:xfrm>
            <a:off x="5529617" y="2828760"/>
            <a:ext cx="743400" cy="408960"/>
            <a:chOff x="5529617" y="2828760"/>
            <a:chExt cx="74340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8953A9-8273-63D6-2858-CFBD501AA960}"/>
                    </a:ext>
                  </a:extLst>
                </p14:cNvPr>
                <p14:cNvContentPartPr/>
                <p14:nvPr/>
              </p14:nvContentPartPr>
              <p14:xfrm>
                <a:off x="5529617" y="3014880"/>
                <a:ext cx="310680" cy="5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8953A9-8273-63D6-2858-CFBD501AA9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11977" y="2996880"/>
                  <a:ext cx="346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169B95-430F-4A1F-31EB-D3CFCBE04AC5}"/>
                    </a:ext>
                  </a:extLst>
                </p14:cNvPr>
                <p14:cNvContentPartPr/>
                <p14:nvPr/>
              </p14:nvContentPartPr>
              <p14:xfrm>
                <a:off x="5924177" y="2828760"/>
                <a:ext cx="348840" cy="40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169B95-430F-4A1F-31EB-D3CFCBE04A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06177" y="2811120"/>
                  <a:ext cx="3844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19D3E74-B185-EE88-EC86-76EDE4A3D5AA}"/>
              </a:ext>
            </a:extLst>
          </p:cNvPr>
          <p:cNvGrpSpPr/>
          <p:nvPr/>
        </p:nvGrpSpPr>
        <p:grpSpPr>
          <a:xfrm>
            <a:off x="4024817" y="2851800"/>
            <a:ext cx="562680" cy="411840"/>
            <a:chOff x="4024817" y="2851800"/>
            <a:chExt cx="56268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E2A819-90FD-BCEE-E109-0FEEE44EF885}"/>
                    </a:ext>
                  </a:extLst>
                </p14:cNvPr>
                <p14:cNvContentPartPr/>
                <p14:nvPr/>
              </p14:nvContentPartPr>
              <p14:xfrm>
                <a:off x="4024817" y="3038640"/>
                <a:ext cx="230400" cy="8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E2A819-90FD-BCEE-E109-0FEEE44EF8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7177" y="3021000"/>
                  <a:ext cx="26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52AEBB-2D51-DF73-2B8E-22B533DCD00C}"/>
                    </a:ext>
                  </a:extLst>
                </p14:cNvPr>
                <p14:cNvContentPartPr/>
                <p14:nvPr/>
              </p14:nvContentPartPr>
              <p14:xfrm>
                <a:off x="4397417" y="2851800"/>
                <a:ext cx="190080" cy="411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52AEBB-2D51-DF73-2B8E-22B533DCD0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79777" y="2833800"/>
                  <a:ext cx="225720" cy="4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3F83FB-27FA-C908-244B-40352A7309E9}"/>
              </a:ext>
            </a:extLst>
          </p:cNvPr>
          <p:cNvGrpSpPr/>
          <p:nvPr/>
        </p:nvGrpSpPr>
        <p:grpSpPr>
          <a:xfrm>
            <a:off x="2220497" y="2884200"/>
            <a:ext cx="787320" cy="372240"/>
            <a:chOff x="2220497" y="2884200"/>
            <a:chExt cx="7873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847C3E1-F3AA-B328-8A94-7598C9E259EC}"/>
                    </a:ext>
                  </a:extLst>
                </p14:cNvPr>
                <p14:cNvContentPartPr/>
                <p14:nvPr/>
              </p14:nvContentPartPr>
              <p14:xfrm>
                <a:off x="2220497" y="2965560"/>
                <a:ext cx="357480" cy="93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847C3E1-F3AA-B328-8A94-7598C9E259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2497" y="2947920"/>
                  <a:ext cx="393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8E2EC0-97F3-4415-D5CC-491B9377DC3C}"/>
                    </a:ext>
                  </a:extLst>
                </p14:cNvPr>
                <p14:cNvContentPartPr/>
                <p14:nvPr/>
              </p14:nvContentPartPr>
              <p14:xfrm>
                <a:off x="2740337" y="2884200"/>
                <a:ext cx="267480" cy="37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8E2EC0-97F3-4415-D5CC-491B9377DC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2337" y="2866200"/>
                  <a:ext cx="30312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8F0F6B-6861-5194-D179-80D0ABF44B34}"/>
              </a:ext>
            </a:extLst>
          </p:cNvPr>
          <p:cNvGrpSpPr/>
          <p:nvPr/>
        </p:nvGrpSpPr>
        <p:grpSpPr>
          <a:xfrm>
            <a:off x="7293617" y="2884200"/>
            <a:ext cx="657000" cy="319320"/>
            <a:chOff x="7293617" y="2884200"/>
            <a:chExt cx="65700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DBFA82-8A51-8FD9-30B0-2A90C27567BB}"/>
                    </a:ext>
                  </a:extLst>
                </p14:cNvPr>
                <p14:cNvContentPartPr/>
                <p14:nvPr/>
              </p14:nvContentPartPr>
              <p14:xfrm>
                <a:off x="7293617" y="3031440"/>
                <a:ext cx="283680" cy="7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DBFA82-8A51-8FD9-30B0-2A90C27567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5617" y="3013800"/>
                  <a:ext cx="319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BE573D-D313-E2DC-07FC-1CC6F741ADA9}"/>
                    </a:ext>
                  </a:extLst>
                </p14:cNvPr>
                <p14:cNvContentPartPr/>
                <p14:nvPr/>
              </p14:nvContentPartPr>
              <p14:xfrm>
                <a:off x="7700057" y="2905080"/>
                <a:ext cx="250560" cy="298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BE573D-D313-E2DC-07FC-1CC6F741AD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82057" y="2887080"/>
                  <a:ext cx="286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4F7881-A1D1-804F-FB10-8268ADC40544}"/>
                    </a:ext>
                  </a:extLst>
                </p14:cNvPr>
                <p14:cNvContentPartPr/>
                <p14:nvPr/>
              </p14:nvContentPartPr>
              <p14:xfrm>
                <a:off x="7661537" y="2884200"/>
                <a:ext cx="121680" cy="11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4F7881-A1D1-804F-FB10-8268ADC405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43537" y="2866200"/>
                  <a:ext cx="1573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B26602-083D-1869-6930-6D5F921C4C67}"/>
                  </a:ext>
                </a:extLst>
              </p14:cNvPr>
              <p14:cNvContentPartPr/>
              <p14:nvPr/>
            </p14:nvContentPartPr>
            <p14:xfrm>
              <a:off x="7151417" y="2041800"/>
              <a:ext cx="73800" cy="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B26602-083D-1869-6930-6D5F921C4C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3777" y="2024160"/>
                <a:ext cx="109440" cy="403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7EA76B8E-9BD9-652B-898C-206D2F830722}"/>
              </a:ext>
            </a:extLst>
          </p:cNvPr>
          <p:cNvSpPr txBox="1"/>
          <p:nvPr/>
        </p:nvSpPr>
        <p:spPr>
          <a:xfrm>
            <a:off x="293913" y="3743167"/>
            <a:ext cx="8974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 Python, Index starts from  0(zero) end at n-1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Reverse index  also can be performed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B670B1-6AF1-28EF-3D24-3D3F160F6F29}"/>
              </a:ext>
            </a:extLst>
          </p:cNvPr>
          <p:cNvGrpSpPr/>
          <p:nvPr/>
        </p:nvGrpSpPr>
        <p:grpSpPr>
          <a:xfrm>
            <a:off x="587537" y="1698360"/>
            <a:ext cx="1006920" cy="556560"/>
            <a:chOff x="587537" y="1698360"/>
            <a:chExt cx="100692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4C06EA-CA63-F01E-C965-76BAF5119021}"/>
                    </a:ext>
                  </a:extLst>
                </p14:cNvPr>
                <p14:cNvContentPartPr/>
                <p14:nvPr/>
              </p14:nvContentPartPr>
              <p14:xfrm>
                <a:off x="587537" y="1886640"/>
                <a:ext cx="890280" cy="4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4C06EA-CA63-F01E-C965-76BAF51190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537" y="1869000"/>
                  <a:ext cx="925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FA5FD6-27F8-E64E-F958-0290D14F8BA0}"/>
                    </a:ext>
                  </a:extLst>
                </p14:cNvPr>
                <p14:cNvContentPartPr/>
                <p14:nvPr/>
              </p14:nvContentPartPr>
              <p14:xfrm>
                <a:off x="1295297" y="1698360"/>
                <a:ext cx="299160" cy="55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FA5FD6-27F8-E64E-F958-0290D14F8B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77657" y="1680360"/>
                  <a:ext cx="334800" cy="59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29D537-414C-A961-F22A-9C639F21A1BF}"/>
              </a:ext>
            </a:extLst>
          </p:cNvPr>
          <p:cNvGrpSpPr/>
          <p:nvPr/>
        </p:nvGrpSpPr>
        <p:grpSpPr>
          <a:xfrm>
            <a:off x="9839897" y="3228720"/>
            <a:ext cx="969840" cy="475560"/>
            <a:chOff x="9839897" y="3228720"/>
            <a:chExt cx="96984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B2E59A-9556-FE3D-77DD-1FD106825EB1}"/>
                    </a:ext>
                  </a:extLst>
                </p14:cNvPr>
                <p14:cNvContentPartPr/>
                <p14:nvPr/>
              </p14:nvContentPartPr>
              <p14:xfrm>
                <a:off x="9851417" y="3406560"/>
                <a:ext cx="958320" cy="76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B2E59A-9556-FE3D-77DD-1FD106825E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33777" y="3388920"/>
                  <a:ext cx="993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CD8CB4A-5EEB-6EAA-BE86-3A1487919BED}"/>
                    </a:ext>
                  </a:extLst>
                </p14:cNvPr>
                <p14:cNvContentPartPr/>
                <p14:nvPr/>
              </p14:nvContentPartPr>
              <p14:xfrm>
                <a:off x="9839897" y="3330600"/>
                <a:ext cx="549000" cy="373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CD8CB4A-5EEB-6EAA-BE86-3A1487919B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21897" y="3312960"/>
                  <a:ext cx="584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438E31-8CD8-5CBC-E203-A90E5BB67FBC}"/>
                    </a:ext>
                  </a:extLst>
                </p14:cNvPr>
                <p14:cNvContentPartPr/>
                <p14:nvPr/>
              </p14:nvContentPartPr>
              <p14:xfrm>
                <a:off x="9862937" y="3228720"/>
                <a:ext cx="151920" cy="9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438E31-8CD8-5CBC-E203-A90E5BB67F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4937" y="3210720"/>
                  <a:ext cx="187560" cy="13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6F55D96-2F85-9964-716A-68EEACD4BE09}"/>
              </a:ext>
            </a:extLst>
          </p:cNvPr>
          <p:cNvSpPr txBox="1"/>
          <p:nvPr/>
        </p:nvSpPr>
        <p:spPr>
          <a:xfrm>
            <a:off x="539657" y="4505900"/>
            <a:ext cx="4912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Slicing: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i="1" dirty="0" err="1"/>
              <a:t>String_name</a:t>
            </a:r>
            <a:r>
              <a:rPr lang="en-US" sz="2400" i="1" dirty="0"/>
              <a:t>[</a:t>
            </a:r>
            <a:r>
              <a:rPr lang="en-US" sz="2400" i="1" dirty="0" err="1"/>
              <a:t>start:stop:end</a:t>
            </a:r>
            <a:r>
              <a:rPr lang="en-US" sz="2400" i="1" dirty="0"/>
              <a:t>]</a:t>
            </a:r>
          </a:p>
          <a:p>
            <a:endParaRPr lang="en-US" sz="2400" i="1" dirty="0"/>
          </a:p>
          <a:p>
            <a:r>
              <a:rPr lang="en-US" sz="2400" i="1" dirty="0"/>
              <a:t>Name=“Hello”</a:t>
            </a:r>
          </a:p>
          <a:p>
            <a:r>
              <a:rPr lang="en-US" sz="2400" i="1" dirty="0"/>
              <a:t>Name[1:3]  “</a:t>
            </a:r>
            <a:r>
              <a:rPr lang="en-US" sz="2400" i="1" dirty="0" err="1"/>
              <a:t>el</a:t>
            </a:r>
            <a:r>
              <a:rPr lang="en-US" sz="2400" i="1" dirty="0"/>
              <a:t>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7A6A28-B0B1-1925-71D3-23C2F0E4D087}"/>
              </a:ext>
            </a:extLst>
          </p:cNvPr>
          <p:cNvSpPr txBox="1"/>
          <p:nvPr/>
        </p:nvSpPr>
        <p:spPr>
          <a:xfrm>
            <a:off x="6739597" y="4451485"/>
            <a:ext cx="38739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Indexing:</a:t>
            </a:r>
          </a:p>
          <a:p>
            <a:r>
              <a:rPr lang="en-US" sz="2400" i="1" u="sng" dirty="0"/>
              <a:t>Syntax:</a:t>
            </a:r>
          </a:p>
          <a:p>
            <a:r>
              <a:rPr lang="en-US" sz="2400" dirty="0"/>
              <a:t>Name[index number]</a:t>
            </a:r>
          </a:p>
          <a:p>
            <a:r>
              <a:rPr lang="en-US" sz="2400" dirty="0"/>
              <a:t>Name=“Hello”</a:t>
            </a:r>
          </a:p>
          <a:p>
            <a:r>
              <a:rPr lang="en-US" sz="2400" dirty="0"/>
              <a:t>Name[2]   “l”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215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697-64F9-3603-9ACE-390C732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93968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String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42FC8B-0020-DB01-C6D6-54F2C798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827314"/>
            <a:ext cx="11756572" cy="574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manipulate the string according to requirement</a:t>
            </a:r>
          </a:p>
          <a:p>
            <a:r>
              <a:rPr lang="en-US" dirty="0"/>
              <a:t>Concatenation, repetition</a:t>
            </a:r>
          </a:p>
          <a:p>
            <a:r>
              <a:rPr lang="en-US" dirty="0"/>
              <a:t>converting to  cases, searching, reversing…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string.lower</a:t>
            </a:r>
            <a:r>
              <a:rPr lang="en-US" dirty="0"/>
              <a:t>()….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Know the list manipulations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	</a:t>
            </a:r>
            <a:r>
              <a:rPr lang="en-US" b="1" i="1" dirty="0" err="1">
                <a:solidFill>
                  <a:srgbClr val="C00000"/>
                </a:solidFill>
              </a:rPr>
              <a:t>dir</a:t>
            </a:r>
            <a:r>
              <a:rPr lang="en-US" b="1" i="1" dirty="0">
                <a:solidFill>
                  <a:srgbClr val="C00000"/>
                </a:solidFill>
              </a:rPr>
              <a:t>(str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7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F2B-2066-4FF0-9218-A9886A37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12829" cy="8683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36E2-4D66-58E6-217D-2F8B70A7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001486"/>
            <a:ext cx="11560629" cy="58565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Escape characters are useful when “</a:t>
            </a:r>
            <a:r>
              <a:rPr lang="en-US" sz="3200" i="1" dirty="0"/>
              <a:t>How we want to Print the string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\n 	New Line </a:t>
            </a:r>
          </a:p>
          <a:p>
            <a:r>
              <a:rPr lang="en-US" sz="3200" dirty="0"/>
              <a:t>\t 	Horizontal Tab </a:t>
            </a:r>
          </a:p>
          <a:p>
            <a:r>
              <a:rPr lang="en-US" sz="3200" dirty="0"/>
              <a:t>\r 	Carriage Return </a:t>
            </a:r>
          </a:p>
          <a:p>
            <a:r>
              <a:rPr lang="en-US" sz="3200" dirty="0"/>
              <a:t>\b 	Back Space </a:t>
            </a:r>
          </a:p>
          <a:p>
            <a:r>
              <a:rPr lang="en-US" sz="3200" dirty="0"/>
              <a:t>\f 	Form Feed </a:t>
            </a:r>
          </a:p>
          <a:p>
            <a:r>
              <a:rPr lang="en-US" sz="3200" dirty="0"/>
              <a:t> \v 	Vertical Tab </a:t>
            </a:r>
          </a:p>
          <a:p>
            <a:r>
              <a:rPr lang="en-US" sz="3200" dirty="0"/>
              <a:t>\’ 	Single Quote Double Quote </a:t>
            </a:r>
          </a:p>
          <a:p>
            <a:r>
              <a:rPr lang="en-US" sz="3200" dirty="0"/>
              <a:t>\\ 	Back Slash Symbol…..</a:t>
            </a:r>
            <a:r>
              <a:rPr lang="en-US" sz="3200" dirty="0" err="1"/>
              <a:t>etc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0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1AFF-059A-048E-2FE6-409A27D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10515600" cy="1325563"/>
          </a:xfrm>
        </p:spPr>
        <p:txBody>
          <a:bodyPr/>
          <a:lstStyle/>
          <a:p>
            <a:r>
              <a:rPr lang="en-US" dirty="0"/>
              <a:t>Checking conditions: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C6072-27DC-3203-30A0-18D20D69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045027"/>
            <a:ext cx="11821886" cy="56605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 err="1"/>
              <a:t>isalnum</a:t>
            </a:r>
            <a:r>
              <a:rPr lang="en-US" i="1" dirty="0"/>
              <a:t>():		</a:t>
            </a:r>
            <a:r>
              <a:rPr lang="en-US" sz="2000" dirty="0"/>
              <a:t>Returns True if all characters are alphanumeric( a to z , A to Z ,0 to9 </a:t>
            </a:r>
            <a:r>
              <a:rPr lang="en-US" dirty="0"/>
              <a:t>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isalpha</a:t>
            </a:r>
            <a:r>
              <a:rPr lang="en-US" i="1" dirty="0"/>
              <a:t>():		</a:t>
            </a:r>
            <a:r>
              <a:rPr lang="en-US" sz="2000" dirty="0"/>
              <a:t>Returns True if all characters are only alphabet symbols(a to </a:t>
            </a:r>
            <a:r>
              <a:rPr lang="en-US" sz="2000" dirty="0" err="1"/>
              <a:t>z,A</a:t>
            </a:r>
            <a:r>
              <a:rPr lang="en-US" sz="2000" dirty="0"/>
              <a:t> to Z)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isdigit</a:t>
            </a:r>
            <a:r>
              <a:rPr lang="en-US" i="1" dirty="0"/>
              <a:t>(): 		</a:t>
            </a:r>
            <a:r>
              <a:rPr lang="en-US" sz="2000" dirty="0"/>
              <a:t>Returns True if all characters are digits only( 0 to 9)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islower</a:t>
            </a:r>
            <a:r>
              <a:rPr lang="en-US" i="1" dirty="0"/>
              <a:t>(): 		</a:t>
            </a:r>
            <a:r>
              <a:rPr lang="en-US" sz="2000" dirty="0"/>
              <a:t>Returns True if all characters are lower case alphabet symbols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isupper</a:t>
            </a:r>
            <a:r>
              <a:rPr lang="en-US" i="1" dirty="0"/>
              <a:t>(): 		</a:t>
            </a:r>
            <a:r>
              <a:rPr lang="en-US" sz="2000" dirty="0"/>
              <a:t>Returns True if all characters are upper case alphabet symbols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istitle</a:t>
            </a:r>
            <a:r>
              <a:rPr lang="en-US" i="1" dirty="0"/>
              <a:t>(): 		</a:t>
            </a:r>
            <a:r>
              <a:rPr lang="en-US" sz="2000" dirty="0"/>
              <a:t>Returns True if string is in title case </a:t>
            </a:r>
          </a:p>
          <a:p>
            <a:pPr>
              <a:lnSpc>
                <a:spcPct val="150000"/>
              </a:lnSpc>
            </a:pPr>
            <a:r>
              <a:rPr lang="en-US" i="1" dirty="0" err="1"/>
              <a:t>isspace</a:t>
            </a:r>
            <a:r>
              <a:rPr lang="en-US" i="1" dirty="0"/>
              <a:t>(): 		</a:t>
            </a:r>
            <a:r>
              <a:rPr lang="en-US" sz="2000" dirty="0"/>
              <a:t>Returns True if string contains only spaces</a:t>
            </a:r>
          </a:p>
        </p:txBody>
      </p:sp>
    </p:spTree>
    <p:extLst>
      <p:ext uri="{BB962C8B-B14F-4D97-AF65-F5344CB8AC3E}">
        <p14:creationId xmlns:p14="http://schemas.microsoft.com/office/powerpoint/2010/main" val="379686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9C1-CFC6-5553-EC15-FD5C551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Collection(Sequential)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42CF-B51B-C97F-0AA9-E584F2F7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85396"/>
            <a:ext cx="11745686" cy="5859689"/>
          </a:xfrm>
        </p:spPr>
        <p:txBody>
          <a:bodyPr/>
          <a:lstStyle/>
          <a:p>
            <a:r>
              <a:rPr lang="en-US" dirty="0"/>
              <a:t>To store the different data types elements(Heterogeneous Objects) in single entity .</a:t>
            </a:r>
          </a:p>
          <a:p>
            <a:r>
              <a:rPr lang="en-US" dirty="0"/>
              <a:t>The following are the examples for collection data types</a:t>
            </a:r>
          </a:p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List  []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Tuple 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Set {}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Frozen set{}..   etc.</a:t>
            </a:r>
          </a:p>
        </p:txBody>
      </p:sp>
    </p:spTree>
    <p:extLst>
      <p:ext uri="{BB962C8B-B14F-4D97-AF65-F5344CB8AC3E}">
        <p14:creationId xmlns:p14="http://schemas.microsoft.com/office/powerpoint/2010/main" val="125866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45B6-C38D-DF1E-B1FF-22548316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82"/>
            <a:ext cx="10341428" cy="10316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List Data 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CF03-2C9E-5C56-C28D-62A4D495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052738"/>
            <a:ext cx="11930744" cy="5304519"/>
          </a:xfrm>
        </p:spPr>
        <p:txBody>
          <a:bodyPr>
            <a:normAutofit/>
          </a:bodyPr>
          <a:lstStyle/>
          <a:p>
            <a:r>
              <a:rPr lang="en-US" dirty="0"/>
              <a:t>To store group of values as a single entity.</a:t>
            </a:r>
          </a:p>
          <a:p>
            <a:r>
              <a:rPr lang="en-US" dirty="0"/>
              <a:t>List stores values in square bracket </a:t>
            </a:r>
            <a:r>
              <a:rPr lang="en-US" dirty="0" err="1"/>
              <a:t>i.e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[ 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ex:   </a:t>
            </a:r>
            <a:r>
              <a:rPr lang="en-US" i="1" dirty="0">
                <a:solidFill>
                  <a:srgbClr val="7030A0"/>
                </a:solidFill>
              </a:rPr>
              <a:t>student=[1,”Mahesh”,2.5,True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Characteristics of list:</a:t>
            </a:r>
          </a:p>
          <a:p>
            <a:r>
              <a:rPr lang="en-US" dirty="0">
                <a:solidFill>
                  <a:srgbClr val="002060"/>
                </a:solidFill>
              </a:rPr>
              <a:t>Mutable</a:t>
            </a:r>
          </a:p>
          <a:p>
            <a:r>
              <a:rPr lang="en-US" dirty="0">
                <a:solidFill>
                  <a:srgbClr val="002060"/>
                </a:solidFill>
              </a:rPr>
              <a:t>Ordered</a:t>
            </a:r>
          </a:p>
          <a:p>
            <a:r>
              <a:rPr lang="en-US" dirty="0">
                <a:solidFill>
                  <a:srgbClr val="002060"/>
                </a:solidFill>
              </a:rPr>
              <a:t>Duplicates are allowed</a:t>
            </a:r>
          </a:p>
          <a:p>
            <a:r>
              <a:rPr lang="en-US" dirty="0">
                <a:solidFill>
                  <a:srgbClr val="002060"/>
                </a:solidFill>
              </a:rPr>
              <a:t>Indexed</a:t>
            </a:r>
          </a:p>
          <a:p>
            <a:r>
              <a:rPr lang="en-US" dirty="0">
                <a:solidFill>
                  <a:srgbClr val="002060"/>
                </a:solidFill>
              </a:rPr>
              <a:t>Growable in nature </a:t>
            </a:r>
          </a:p>
        </p:txBody>
      </p:sp>
    </p:spTree>
    <p:extLst>
      <p:ext uri="{BB962C8B-B14F-4D97-AF65-F5344CB8AC3E}">
        <p14:creationId xmlns:p14="http://schemas.microsoft.com/office/powerpoint/2010/main" val="1308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1313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Types: </vt:lpstr>
      <vt:lpstr>Numeric Data Types</vt:lpstr>
      <vt:lpstr>String Data Type:</vt:lpstr>
      <vt:lpstr>Slicing &amp; Indexing</vt:lpstr>
      <vt:lpstr>String Manipulation</vt:lpstr>
      <vt:lpstr>Escape Characters</vt:lpstr>
      <vt:lpstr>Checking conditions:</vt:lpstr>
      <vt:lpstr>Collection(Sequential) Data types</vt:lpstr>
      <vt:lpstr>List Data Type:</vt:lpstr>
      <vt:lpstr>List Comprehension</vt:lpstr>
      <vt:lpstr>Tuple Data Type:</vt:lpstr>
      <vt:lpstr>PowerPoint Presentation</vt:lpstr>
      <vt:lpstr>Set Data Type:</vt:lpstr>
      <vt:lpstr>Set operations</vt:lpstr>
      <vt:lpstr>Dictionary Data Type</vt:lpstr>
      <vt:lpstr>Dictionary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</dc:title>
  <dc:creator>nrajekkirala@gmail.com</dc:creator>
  <cp:lastModifiedBy>nrajekkirala@gmail.com</cp:lastModifiedBy>
  <cp:revision>62</cp:revision>
  <dcterms:created xsi:type="dcterms:W3CDTF">2022-12-21T11:23:21Z</dcterms:created>
  <dcterms:modified xsi:type="dcterms:W3CDTF">2023-01-02T11:43:59Z</dcterms:modified>
</cp:coreProperties>
</file>