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6799-003A-6F5E-AF09-7529DCFC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D6715-F74C-6165-F06D-E12CDB26F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EF8D0-74B0-0ECB-4D7B-043843FD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CF34F-2706-CC82-7E08-7918A22A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F614-E436-5D33-3E2B-4FB31E7B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B731-A6ED-0CAC-6206-38863D4A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2EDE-6E0D-F70D-3B63-1E9515987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A4752-75EC-FA61-01BF-F03166D4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1606-46EA-D9DD-E9FE-00B03EC8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AFA5-FD8D-B1E2-95DF-EFB75075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9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BE017-3390-536C-0978-028DF437C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354D6-AFE2-C1F0-63D8-1629665ED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5033-C98E-B6CF-9663-0B07C5A3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A528-E73E-370E-87EF-88D8404D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974E-85C0-EDC4-04A1-99631A57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7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B939-E657-F754-8128-4B41573F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A69-3AF3-E622-2A1E-7C6720D2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E475-EE0D-5D8A-5D5E-B7394171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8439D-CD3E-5A0A-ECD0-6378699A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F42B-2BA0-02ED-0D79-CB6E83A0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32DE-175F-19E1-3469-C3FC5CEC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7293-22CE-1EDD-1244-EC0B9F621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29CC-7C5B-5691-F253-E8BBF4E2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0463-184A-E7E6-7334-57B4DFC2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D6A5-8E32-7B90-D125-59556711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3679-D34E-A7CE-C268-400E1C34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E5D7-8C1C-2EB5-8CE2-FE40A6A4F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DCBB5-CF06-A703-FE6F-EAA73523D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9DFCB-5470-4AF9-DFE4-32DF00DC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43101-52FB-77C7-F8B3-694A4B5F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F953-0516-5128-9A7A-9599B649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F977-DEB5-D260-1CE4-6DDA7E81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4534-EF07-D2DC-09A7-32ECFC79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EE388-66AE-E08D-7533-D2DD1B7FF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E777-6A9B-66A9-FC54-0535C4F05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B712D-1743-C410-6140-2BCF58807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4BFB0-A868-28CA-42CE-6EA7C1DF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CF14E-D17D-36A3-DFD1-3994E7CF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CDE23-8E33-32E5-75A3-B1C91D2B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159F-C933-E809-72CB-03F82668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D4B48-FA17-777F-0BD8-F601F413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134A6-D664-6346-BACE-704E5C92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45562-246F-A414-47DC-496454E6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75E95-A8DA-4D4E-2136-ECDD9F7D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8B9D5-3B30-D3F9-C814-476DA4D5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62AD6-CA28-D856-E46D-7F9E1EDC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E7F8-E6DC-991A-21FB-C27F7D99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0903-2AF4-7636-8442-56F6A746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D3D38-1CD5-73E3-C50D-10EC7F179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D23D0-F327-0B7A-D669-EC969F12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56A45-E114-0E42-564D-251E0709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DF42D-7AA5-36B6-E4BE-2AA4E653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70C4-27C0-3DFF-46E4-6F4DC02C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6A3ED-1AC5-2B62-C9BB-E6AC8B4B2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8FB99-1C5D-3510-4496-5414E561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68521-E083-7795-1C47-186B2448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8E525-06D9-AB0D-87CD-96174B90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FE05-A475-28CC-DF39-2CD87E7F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5578B-74AD-F8B9-43A3-62EAAEAF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C9D0-9AF1-4B75-FC88-7DFFD892B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27715-CFCC-A787-16CE-3530271DC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1346-3F7E-4D7B-9559-010D03BC843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7C48C-7F3D-294C-4F40-639338020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E787-FE45-5A58-9FBB-9B53E5C2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B6EC-DA15-4EB3-38CA-DC5EC1EC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9015-BD1F-09FF-D86F-99621641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6" y="1253330"/>
            <a:ext cx="11930744" cy="5419613"/>
          </a:xfrm>
        </p:spPr>
        <p:txBody>
          <a:bodyPr/>
          <a:lstStyle/>
          <a:p>
            <a:r>
              <a:rPr lang="en-US" dirty="0"/>
              <a:t>A function is a block of code which only runs when it is called. You can pass data, known as parameters, into a function. A function can return data as a result.</a:t>
            </a:r>
          </a:p>
          <a:p>
            <a:r>
              <a:rPr lang="en-US" dirty="0"/>
              <a:t>To use a code for multiple times.</a:t>
            </a:r>
          </a:p>
          <a:p>
            <a:r>
              <a:rPr lang="en-US" dirty="0"/>
              <a:t>The main advantage of functions is code Reusability.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supports 2 types of functions </a:t>
            </a:r>
          </a:p>
          <a:p>
            <a:pPr marL="0" indent="0">
              <a:buNone/>
            </a:pPr>
            <a:r>
              <a:rPr lang="en-US" dirty="0"/>
              <a:t>				1) Built in Functions </a:t>
            </a:r>
          </a:p>
          <a:p>
            <a:pPr marL="0" indent="0">
              <a:buNone/>
            </a:pPr>
            <a:r>
              <a:rPr lang="en-US" dirty="0"/>
              <a:t>				2) User Defined Functions(Custom functions)</a:t>
            </a:r>
          </a:p>
        </p:txBody>
      </p:sp>
    </p:spTree>
    <p:extLst>
      <p:ext uri="{BB962C8B-B14F-4D97-AF65-F5344CB8AC3E}">
        <p14:creationId xmlns:p14="http://schemas.microsoft.com/office/powerpoint/2010/main" val="2242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FB5D-A3E8-9F82-9A75-41B14BA6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098"/>
            <a:ext cx="10515600" cy="10391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Built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F404-0CF9-0EAC-C06F-46719E66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998310"/>
            <a:ext cx="11397342" cy="5641976"/>
          </a:xfrm>
        </p:spPr>
        <p:txBody>
          <a:bodyPr/>
          <a:lstStyle/>
          <a:p>
            <a:r>
              <a:rPr lang="en-US" dirty="0"/>
              <a:t>The functions which are coming along with Python  automatically, are called </a:t>
            </a:r>
            <a:r>
              <a:rPr lang="en-US" i="1" dirty="0"/>
              <a:t>built in functions </a:t>
            </a:r>
            <a:r>
              <a:rPr lang="en-US" dirty="0"/>
              <a:t>or </a:t>
            </a:r>
            <a:r>
              <a:rPr lang="en-US" i="1" dirty="0"/>
              <a:t>pre defined functions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Ex:	id()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len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type() </a:t>
            </a:r>
          </a:p>
          <a:p>
            <a:pPr marL="0" indent="0">
              <a:buNone/>
            </a:pPr>
            <a:r>
              <a:rPr lang="en-US" i="1" dirty="0"/>
              <a:t>	input() </a:t>
            </a:r>
          </a:p>
          <a:p>
            <a:pPr marL="0" indent="0">
              <a:buNone/>
            </a:pPr>
            <a:r>
              <a:rPr lang="en-US" i="1" dirty="0"/>
              <a:t>	eval()</a:t>
            </a:r>
          </a:p>
          <a:p>
            <a:pPr marL="0" indent="0">
              <a:buNone/>
            </a:pPr>
            <a:r>
              <a:rPr lang="en-US" i="1" dirty="0"/>
              <a:t>	print().</a:t>
            </a:r>
            <a:r>
              <a:rPr lang="en-US" i="1" dirty="0" err="1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68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207-2B69-E5E3-3735-365A12C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0515600" cy="6533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User Defined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E999-E1DA-7C57-8DE6-733179D9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034369"/>
            <a:ext cx="11903529" cy="5573260"/>
          </a:xfrm>
        </p:spPr>
        <p:txBody>
          <a:bodyPr/>
          <a:lstStyle/>
          <a:p>
            <a:r>
              <a:rPr lang="en-US" dirty="0"/>
              <a:t>The functions which are developed by programmer or user explicitly according to requirements, are called </a:t>
            </a:r>
            <a:r>
              <a:rPr lang="en-US" i="1" dirty="0">
                <a:solidFill>
                  <a:srgbClr val="7030A0"/>
                </a:solidFill>
              </a:rPr>
              <a:t>user defined functions</a:t>
            </a:r>
            <a:r>
              <a:rPr lang="en-US" i="1" dirty="0"/>
              <a:t>.</a:t>
            </a:r>
          </a:p>
          <a:p>
            <a:r>
              <a:rPr lang="en-US" i="1" dirty="0"/>
              <a:t>There are two parts in function while using it.</a:t>
            </a:r>
          </a:p>
          <a:p>
            <a:pPr marL="457200" lvl="1" indent="0">
              <a:buNone/>
            </a:pPr>
            <a:r>
              <a:rPr lang="en-US" i="1" dirty="0"/>
              <a:t>	1.Defining Function</a:t>
            </a:r>
          </a:p>
          <a:p>
            <a:pPr marL="457200" lvl="1" indent="0">
              <a:buNone/>
            </a:pPr>
            <a:r>
              <a:rPr lang="en-US" i="1" dirty="0"/>
              <a:t>	2.Calling Function</a:t>
            </a:r>
          </a:p>
          <a:p>
            <a:r>
              <a:rPr lang="en-US" i="1" u="sng" dirty="0"/>
              <a:t>Syntax: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3200" b="1" i="1" u="none" strike="noStrike" baseline="0" dirty="0">
                <a:solidFill>
                  <a:srgbClr val="7030A0"/>
                </a:solidFill>
              </a:rPr>
              <a:t>def</a:t>
            </a:r>
            <a:r>
              <a:rPr lang="en-US" sz="32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3200" i="1" u="none" strike="noStrike" baseline="0" dirty="0" err="1">
                <a:solidFill>
                  <a:srgbClr val="000000"/>
                </a:solidFill>
              </a:rPr>
              <a:t>function_name</a:t>
            </a:r>
            <a:r>
              <a:rPr lang="en-US" sz="3200" i="1" u="none" strike="noStrike" baseline="0" dirty="0">
                <a:solidFill>
                  <a:srgbClr val="000000"/>
                </a:solidFill>
              </a:rPr>
              <a:t>(parameters) </a:t>
            </a:r>
            <a:r>
              <a:rPr lang="en-US" sz="3200" i="1" u="none" strike="noStrike" baseline="0" dirty="0">
                <a:solidFill>
                  <a:srgbClr val="7030A0"/>
                </a:solidFill>
              </a:rPr>
              <a:t>:</a:t>
            </a:r>
            <a:r>
              <a:rPr lang="en-US" sz="3200" i="1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i="1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3200" b="1" i="1" u="none" strike="noStrike" baseline="0" dirty="0">
                <a:solidFill>
                  <a:srgbClr val="7030A0"/>
                </a:solidFill>
              </a:rPr>
              <a:t>return</a:t>
            </a:r>
            <a:r>
              <a:rPr lang="en-US" sz="3200" i="1" u="none" strike="noStrike" baseline="0" dirty="0">
                <a:solidFill>
                  <a:srgbClr val="000000"/>
                </a:solidFill>
              </a:rPr>
              <a:t> value </a:t>
            </a:r>
          </a:p>
          <a:p>
            <a:pPr marL="0" indent="0">
              <a:buNone/>
            </a:pPr>
            <a:endParaRPr lang="en-US" sz="3200" i="1" u="none" strike="noStrike" baseline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800" i="1" dirty="0">
                <a:solidFill>
                  <a:srgbClr val="000000"/>
                </a:solidFill>
              </a:rPr>
              <a:t>Ex: def sum(</a:t>
            </a:r>
            <a:r>
              <a:rPr lang="en-US" sz="2800" i="1" dirty="0" err="1">
                <a:solidFill>
                  <a:srgbClr val="000000"/>
                </a:solidFill>
              </a:rPr>
              <a:t>a,b</a:t>
            </a:r>
            <a:r>
              <a:rPr lang="en-US" sz="2800" i="1" dirty="0">
                <a:solidFill>
                  <a:srgbClr val="00000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sz="2800" i="1" dirty="0">
                <a:solidFill>
                  <a:srgbClr val="000000"/>
                </a:solidFill>
              </a:rPr>
              <a:t>	    return </a:t>
            </a:r>
            <a:r>
              <a:rPr lang="en-US" sz="2800" i="1" dirty="0" err="1">
                <a:solidFill>
                  <a:srgbClr val="000000"/>
                </a:solidFill>
              </a:rPr>
              <a:t>a+b</a:t>
            </a:r>
            <a:endParaRPr lang="en-US" sz="28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C919-1FEF-BF8C-A42D-2F3DFA15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Types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3071-7E3D-8E5F-0B4F-4A5D9D52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1607911"/>
            <a:ext cx="11876315" cy="5663746"/>
          </a:xfrm>
        </p:spPr>
        <p:txBody>
          <a:bodyPr/>
          <a:lstStyle/>
          <a:p>
            <a:r>
              <a:rPr lang="en-US" dirty="0"/>
              <a:t>There are 4 types are actual arguments are allowed in Python.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3200" dirty="0"/>
              <a:t>1) Positional Arguments </a:t>
            </a:r>
          </a:p>
          <a:p>
            <a:pPr lvl="1"/>
            <a:r>
              <a:rPr lang="en-US" sz="3200" dirty="0"/>
              <a:t>2) Keyword Arguments </a:t>
            </a:r>
          </a:p>
          <a:p>
            <a:pPr lvl="1"/>
            <a:r>
              <a:rPr lang="en-US" sz="3200" dirty="0"/>
              <a:t>3) Default Arguments </a:t>
            </a:r>
          </a:p>
          <a:p>
            <a:pPr lvl="1"/>
            <a:r>
              <a:rPr lang="en-US" sz="3200" dirty="0"/>
              <a:t>4) Variable Length Arguments</a:t>
            </a:r>
          </a:p>
        </p:txBody>
      </p:sp>
    </p:spTree>
    <p:extLst>
      <p:ext uri="{BB962C8B-B14F-4D97-AF65-F5344CB8AC3E}">
        <p14:creationId xmlns:p14="http://schemas.microsoft.com/office/powerpoint/2010/main" val="165817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B690-DEBB-8FB7-3EED-5DE64EBF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097"/>
            <a:ext cx="10515600" cy="70167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D724-A9C2-7DAD-3A28-CB4BF0B9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3" y="998311"/>
            <a:ext cx="11723916" cy="5674632"/>
          </a:xfrm>
        </p:spPr>
        <p:txBody>
          <a:bodyPr/>
          <a:lstStyle/>
          <a:p>
            <a:r>
              <a:rPr lang="en-US" dirty="0"/>
              <a:t>These are the arguments passed to function in correct positional order.</a:t>
            </a:r>
          </a:p>
          <a:p>
            <a:r>
              <a:rPr lang="en-US" dirty="0"/>
              <a:t>The number of arguments and position of arguments must be matched. If we change the order then result may be changed.</a:t>
            </a:r>
          </a:p>
          <a:p>
            <a:r>
              <a:rPr lang="en-US" dirty="0"/>
              <a:t>If we change the number of arguments then we will get error.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def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mul</a:t>
            </a:r>
            <a:r>
              <a:rPr lang="en-US" dirty="0">
                <a:solidFill>
                  <a:srgbClr val="7030A0"/>
                </a:solidFill>
              </a:rPr>
              <a:t>(a, b):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print(a*b)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mul</a:t>
            </a:r>
            <a:r>
              <a:rPr lang="en-US" dirty="0">
                <a:solidFill>
                  <a:srgbClr val="7030A0"/>
                </a:solidFill>
              </a:rPr>
              <a:t>(100, 200)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mul</a:t>
            </a:r>
            <a:r>
              <a:rPr lang="en-US" dirty="0">
                <a:solidFill>
                  <a:srgbClr val="7030A0"/>
                </a:solidFill>
              </a:rPr>
              <a:t>(200, 100)</a:t>
            </a:r>
          </a:p>
        </p:txBody>
      </p:sp>
    </p:spTree>
    <p:extLst>
      <p:ext uri="{BB962C8B-B14F-4D97-AF65-F5344CB8AC3E}">
        <p14:creationId xmlns:p14="http://schemas.microsoft.com/office/powerpoint/2010/main" val="391031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36D1-6014-04A0-5DD2-4392431C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0"/>
            <a:ext cx="10515600" cy="78876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Keyword Arguments: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8F3F-F6C9-9358-DE97-C6A06257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788760"/>
            <a:ext cx="11876314" cy="5851525"/>
          </a:xfrm>
        </p:spPr>
        <p:txBody>
          <a:bodyPr/>
          <a:lstStyle/>
          <a:p>
            <a:r>
              <a:rPr lang="en-US" dirty="0"/>
              <a:t>We can pass argument values by keyword </a:t>
            </a:r>
            <a:r>
              <a:rPr lang="en-US" dirty="0" err="1"/>
              <a:t>i.e</a:t>
            </a:r>
            <a:r>
              <a:rPr lang="en-US" dirty="0"/>
              <a:t> by parameter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FF0000"/>
                </a:solidFill>
              </a:rPr>
              <a:t>def wish(</a:t>
            </a:r>
            <a:r>
              <a:rPr lang="en-US" i="1" dirty="0" err="1">
                <a:solidFill>
                  <a:srgbClr val="FF0000"/>
                </a:solidFill>
              </a:rPr>
              <a:t>name,msg</a:t>
            </a:r>
            <a:r>
              <a:rPr lang="en-US" i="1" dirty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	print("Hello",</a:t>
            </a:r>
            <a:r>
              <a:rPr lang="en-US" i="1" dirty="0" err="1">
                <a:solidFill>
                  <a:srgbClr val="FF0000"/>
                </a:solidFill>
              </a:rPr>
              <a:t>name,msg</a:t>
            </a:r>
            <a:r>
              <a:rPr lang="en-US" i="1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wish(name=“</a:t>
            </a:r>
            <a:r>
              <a:rPr lang="en-US" i="1" dirty="0" err="1">
                <a:solidFill>
                  <a:srgbClr val="FF0000"/>
                </a:solidFill>
              </a:rPr>
              <a:t>Mahesh",msg</a:t>
            </a:r>
            <a:r>
              <a:rPr lang="en-US" i="1" dirty="0">
                <a:solidFill>
                  <a:srgbClr val="FF0000"/>
                </a:solidFill>
              </a:rPr>
              <a:t>="Good Morning")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wish(msg="Good </a:t>
            </a:r>
            <a:r>
              <a:rPr lang="en-US" i="1" dirty="0" err="1">
                <a:solidFill>
                  <a:srgbClr val="FF0000"/>
                </a:solidFill>
              </a:rPr>
              <a:t>Morning",name</a:t>
            </a:r>
            <a:r>
              <a:rPr lang="en-US" i="1" dirty="0">
                <a:solidFill>
                  <a:srgbClr val="FF0000"/>
                </a:solidFill>
              </a:rPr>
              <a:t>=“Mahesh")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the order of arguments is not important but number of arguments must be matched</a:t>
            </a:r>
          </a:p>
          <a:p>
            <a:r>
              <a:rPr lang="en-US" dirty="0"/>
              <a:t>Note: We can use both positional and keyword arguments simultaneously. But first we have to take positional arguments and then keyword arguments, otherwise we will get syntax error.</a:t>
            </a:r>
          </a:p>
        </p:txBody>
      </p:sp>
    </p:spTree>
    <p:extLst>
      <p:ext uri="{BB962C8B-B14F-4D97-AF65-F5344CB8AC3E}">
        <p14:creationId xmlns:p14="http://schemas.microsoft.com/office/powerpoint/2010/main" val="363800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9721-0F5E-FD2E-6F9B-10375911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9817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Default Arguments: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CCC4-9042-4C9B-593D-215F7204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922110"/>
            <a:ext cx="11811000" cy="5783489"/>
          </a:xfrm>
        </p:spPr>
        <p:txBody>
          <a:bodyPr/>
          <a:lstStyle/>
          <a:p>
            <a:r>
              <a:rPr lang="en-US" dirty="0"/>
              <a:t>Sometimes we can provide default values for our positional arguments.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def wish(name="Guest"):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	print("Hello",name,"How are you?")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wish("Raj")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wish()</a:t>
            </a: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r>
              <a:rPr lang="en-US" dirty="0"/>
              <a:t>If we don’t pass any value then only default value will be considered.</a:t>
            </a:r>
          </a:p>
          <a:p>
            <a:r>
              <a:rPr lang="en-US" b="1" dirty="0"/>
              <a:t>Note: </a:t>
            </a:r>
            <a:r>
              <a:rPr lang="en-US" dirty="0"/>
              <a:t>After default arguments we should not take non default arguments</a:t>
            </a:r>
          </a:p>
        </p:txBody>
      </p:sp>
    </p:spTree>
    <p:extLst>
      <p:ext uri="{BB962C8B-B14F-4D97-AF65-F5344CB8AC3E}">
        <p14:creationId xmlns:p14="http://schemas.microsoft.com/office/powerpoint/2010/main" val="112294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A9-D1C1-D45B-68C7-B6A6EBD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714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Variable Length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C27C-511E-6223-BA78-55E2CC08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897618"/>
            <a:ext cx="11898086" cy="58188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Sometimes we can pass variable number of arguments to our function, such type of arguments are called variable length arguments. 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declare a variable length argument with * symbol as follows 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002060"/>
                </a:solidFill>
              </a:rPr>
              <a:t>def f1(*n): 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call this function by passing any number of arguments including zero number. </a:t>
            </a:r>
          </a:p>
          <a:p>
            <a:pPr>
              <a:lnSpc>
                <a:spcPct val="120000"/>
              </a:lnSpc>
            </a:pPr>
            <a:r>
              <a:rPr lang="en-US" dirty="0"/>
              <a:t> Internally all these values represented in the form of tuple.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i="1" dirty="0"/>
              <a:t>def sum(*n): </a:t>
            </a:r>
          </a:p>
          <a:p>
            <a:pPr marL="0" indent="0" algn="just">
              <a:buNone/>
            </a:pPr>
            <a:r>
              <a:rPr lang="en-US" sz="1800" i="1" dirty="0"/>
              <a:t>  		       total=0 </a:t>
            </a:r>
          </a:p>
          <a:p>
            <a:pPr marL="0" indent="0" algn="just">
              <a:buNone/>
            </a:pPr>
            <a:r>
              <a:rPr lang="en-US" sz="1800" i="1" dirty="0"/>
              <a:t>    	  	       for n1 in n: </a:t>
            </a:r>
          </a:p>
          <a:p>
            <a:pPr marL="0" indent="0" algn="just">
              <a:buNone/>
            </a:pPr>
            <a:r>
              <a:rPr lang="en-US" sz="1800" i="1" dirty="0"/>
              <a:t>       	                                total=total+n1 </a:t>
            </a:r>
          </a:p>
          <a:p>
            <a:pPr marL="0" indent="0" algn="just">
              <a:buNone/>
            </a:pPr>
            <a:r>
              <a:rPr lang="en-US" sz="1800" i="1" dirty="0"/>
              <a:t>   	 	              print("The Sum=",total) </a:t>
            </a:r>
          </a:p>
          <a:p>
            <a:pPr marL="0" indent="0" algn="just">
              <a:buNone/>
            </a:pPr>
            <a:r>
              <a:rPr lang="en-US" sz="1800" i="1" dirty="0"/>
              <a:t> </a:t>
            </a:r>
          </a:p>
          <a:p>
            <a:pPr marL="0" indent="0" algn="just">
              <a:buNone/>
            </a:pPr>
            <a:r>
              <a:rPr lang="en-US" sz="1800" i="1" dirty="0"/>
              <a:t>		sum()</a:t>
            </a:r>
          </a:p>
          <a:p>
            <a:pPr marL="0" indent="0" algn="just">
              <a:buNone/>
            </a:pPr>
            <a:r>
              <a:rPr lang="en-US" sz="1800" i="1" dirty="0"/>
              <a:t>		sum(10) </a:t>
            </a:r>
          </a:p>
          <a:p>
            <a:pPr marL="0" indent="0" algn="just">
              <a:buNone/>
            </a:pPr>
            <a:r>
              <a:rPr lang="en-US" sz="1800" i="1" dirty="0"/>
              <a:t>		sum(10,20)</a:t>
            </a:r>
          </a:p>
          <a:p>
            <a:pPr marL="0" indent="0" algn="just">
              <a:buNone/>
            </a:pPr>
            <a:r>
              <a:rPr lang="en-US" sz="1800" i="1" dirty="0"/>
              <a:t>		sum(10,20,30,40,70,88)</a:t>
            </a:r>
          </a:p>
        </p:txBody>
      </p:sp>
    </p:spTree>
    <p:extLst>
      <p:ext uri="{BB962C8B-B14F-4D97-AF65-F5344CB8AC3E}">
        <p14:creationId xmlns:p14="http://schemas.microsoft.com/office/powerpoint/2010/main" val="375046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626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Function:</vt:lpstr>
      <vt:lpstr>Built in Functions</vt:lpstr>
      <vt:lpstr>User Defined Functions:</vt:lpstr>
      <vt:lpstr>Types of Arguments</vt:lpstr>
      <vt:lpstr>Positional Arguments</vt:lpstr>
      <vt:lpstr>Keyword Arguments:</vt:lpstr>
      <vt:lpstr>Default Arguments:</vt:lpstr>
      <vt:lpstr>Variable Length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nrajekkirala@gmail.com</dc:creator>
  <cp:lastModifiedBy>nrajekkirala@gmail.com</cp:lastModifiedBy>
  <cp:revision>33</cp:revision>
  <dcterms:created xsi:type="dcterms:W3CDTF">2023-01-02T09:50:20Z</dcterms:created>
  <dcterms:modified xsi:type="dcterms:W3CDTF">2023-01-02T11:48:45Z</dcterms:modified>
</cp:coreProperties>
</file>