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7A306-7582-759C-7F86-5B58E441A3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B9F5EF-27C2-E7B9-EFD4-1FC82C856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DCC4DC-4A1A-0FA8-AED4-E9EBE42218A9}"/>
              </a:ext>
            </a:extLst>
          </p:cNvPr>
          <p:cNvSpPr>
            <a:spLocks noGrp="1"/>
          </p:cNvSpPr>
          <p:nvPr>
            <p:ph type="dt" sz="half" idx="10"/>
          </p:nvPr>
        </p:nvSpPr>
        <p:spPr/>
        <p:txBody>
          <a:bodyPr/>
          <a:lstStyle/>
          <a:p>
            <a:fld id="{B0EC5DA4-0746-4120-9FDB-FF3C2712C43C}" type="datetimeFigureOut">
              <a:rPr lang="en-US" smtClean="0"/>
              <a:t>1/4/2023</a:t>
            </a:fld>
            <a:endParaRPr lang="en-US"/>
          </a:p>
        </p:txBody>
      </p:sp>
      <p:sp>
        <p:nvSpPr>
          <p:cNvPr id="5" name="Footer Placeholder 4">
            <a:extLst>
              <a:ext uri="{FF2B5EF4-FFF2-40B4-BE49-F238E27FC236}">
                <a16:creationId xmlns:a16="http://schemas.microsoft.com/office/drawing/2014/main" id="{553FDE77-4FDB-0248-0F03-2DC868AB14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14BD2-C299-5F11-2C13-F161F274618E}"/>
              </a:ext>
            </a:extLst>
          </p:cNvPr>
          <p:cNvSpPr>
            <a:spLocks noGrp="1"/>
          </p:cNvSpPr>
          <p:nvPr>
            <p:ph type="sldNum" sz="quarter" idx="12"/>
          </p:nvPr>
        </p:nvSpPr>
        <p:spPr/>
        <p:txBody>
          <a:bodyPr/>
          <a:lstStyle/>
          <a:p>
            <a:fld id="{FF9A1B79-14F3-4E5A-A8D5-28CA1C734C40}" type="slidenum">
              <a:rPr lang="en-US" smtClean="0"/>
              <a:t>‹#›</a:t>
            </a:fld>
            <a:endParaRPr lang="en-US"/>
          </a:p>
        </p:txBody>
      </p:sp>
    </p:spTree>
    <p:extLst>
      <p:ext uri="{BB962C8B-B14F-4D97-AF65-F5344CB8AC3E}">
        <p14:creationId xmlns:p14="http://schemas.microsoft.com/office/powerpoint/2010/main" val="3474067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A76A4-95F0-B412-0C2E-0CA39207C2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D246C8-32F5-2360-2823-D6B9A01EC2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F0E1E6-B684-1EA2-3B04-C258BBC0502B}"/>
              </a:ext>
            </a:extLst>
          </p:cNvPr>
          <p:cNvSpPr>
            <a:spLocks noGrp="1"/>
          </p:cNvSpPr>
          <p:nvPr>
            <p:ph type="dt" sz="half" idx="10"/>
          </p:nvPr>
        </p:nvSpPr>
        <p:spPr/>
        <p:txBody>
          <a:bodyPr/>
          <a:lstStyle/>
          <a:p>
            <a:fld id="{B0EC5DA4-0746-4120-9FDB-FF3C2712C43C}" type="datetimeFigureOut">
              <a:rPr lang="en-US" smtClean="0"/>
              <a:t>1/4/2023</a:t>
            </a:fld>
            <a:endParaRPr lang="en-US"/>
          </a:p>
        </p:txBody>
      </p:sp>
      <p:sp>
        <p:nvSpPr>
          <p:cNvPr id="5" name="Footer Placeholder 4">
            <a:extLst>
              <a:ext uri="{FF2B5EF4-FFF2-40B4-BE49-F238E27FC236}">
                <a16:creationId xmlns:a16="http://schemas.microsoft.com/office/drawing/2014/main" id="{DF8FD9AA-E75B-0476-D878-6F5DAD5AF7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3B8F31-141B-FA1D-5F59-AA4C629C28AB}"/>
              </a:ext>
            </a:extLst>
          </p:cNvPr>
          <p:cNvSpPr>
            <a:spLocks noGrp="1"/>
          </p:cNvSpPr>
          <p:nvPr>
            <p:ph type="sldNum" sz="quarter" idx="12"/>
          </p:nvPr>
        </p:nvSpPr>
        <p:spPr/>
        <p:txBody>
          <a:bodyPr/>
          <a:lstStyle/>
          <a:p>
            <a:fld id="{FF9A1B79-14F3-4E5A-A8D5-28CA1C734C40}" type="slidenum">
              <a:rPr lang="en-US" smtClean="0"/>
              <a:t>‹#›</a:t>
            </a:fld>
            <a:endParaRPr lang="en-US"/>
          </a:p>
        </p:txBody>
      </p:sp>
    </p:spTree>
    <p:extLst>
      <p:ext uri="{BB962C8B-B14F-4D97-AF65-F5344CB8AC3E}">
        <p14:creationId xmlns:p14="http://schemas.microsoft.com/office/powerpoint/2010/main" val="346981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04FCF8-5561-DDB0-CA9E-B998E76EEC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3B4970-F5BF-D09A-3DFA-5C2DE6923F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5B2A1C-9A1B-4851-3B57-835EC0F6A29A}"/>
              </a:ext>
            </a:extLst>
          </p:cNvPr>
          <p:cNvSpPr>
            <a:spLocks noGrp="1"/>
          </p:cNvSpPr>
          <p:nvPr>
            <p:ph type="dt" sz="half" idx="10"/>
          </p:nvPr>
        </p:nvSpPr>
        <p:spPr/>
        <p:txBody>
          <a:bodyPr/>
          <a:lstStyle/>
          <a:p>
            <a:fld id="{B0EC5DA4-0746-4120-9FDB-FF3C2712C43C}" type="datetimeFigureOut">
              <a:rPr lang="en-US" smtClean="0"/>
              <a:t>1/4/2023</a:t>
            </a:fld>
            <a:endParaRPr lang="en-US"/>
          </a:p>
        </p:txBody>
      </p:sp>
      <p:sp>
        <p:nvSpPr>
          <p:cNvPr id="5" name="Footer Placeholder 4">
            <a:extLst>
              <a:ext uri="{FF2B5EF4-FFF2-40B4-BE49-F238E27FC236}">
                <a16:creationId xmlns:a16="http://schemas.microsoft.com/office/drawing/2014/main" id="{6CAA0C5D-AFDC-6DF3-104C-6FA38000B9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5E1116-6047-BA7E-FF8A-4D25B550B54B}"/>
              </a:ext>
            </a:extLst>
          </p:cNvPr>
          <p:cNvSpPr>
            <a:spLocks noGrp="1"/>
          </p:cNvSpPr>
          <p:nvPr>
            <p:ph type="sldNum" sz="quarter" idx="12"/>
          </p:nvPr>
        </p:nvSpPr>
        <p:spPr/>
        <p:txBody>
          <a:bodyPr/>
          <a:lstStyle/>
          <a:p>
            <a:fld id="{FF9A1B79-14F3-4E5A-A8D5-28CA1C734C40}" type="slidenum">
              <a:rPr lang="en-US" smtClean="0"/>
              <a:t>‹#›</a:t>
            </a:fld>
            <a:endParaRPr lang="en-US"/>
          </a:p>
        </p:txBody>
      </p:sp>
    </p:spTree>
    <p:extLst>
      <p:ext uri="{BB962C8B-B14F-4D97-AF65-F5344CB8AC3E}">
        <p14:creationId xmlns:p14="http://schemas.microsoft.com/office/powerpoint/2010/main" val="3223774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6AFE6-2EC6-26C6-316E-50FC806018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A7A283-F84B-6318-1692-42BBDC975E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74C201-6A2E-D434-148B-7803F647BE9B}"/>
              </a:ext>
            </a:extLst>
          </p:cNvPr>
          <p:cNvSpPr>
            <a:spLocks noGrp="1"/>
          </p:cNvSpPr>
          <p:nvPr>
            <p:ph type="dt" sz="half" idx="10"/>
          </p:nvPr>
        </p:nvSpPr>
        <p:spPr/>
        <p:txBody>
          <a:bodyPr/>
          <a:lstStyle/>
          <a:p>
            <a:fld id="{B0EC5DA4-0746-4120-9FDB-FF3C2712C43C}" type="datetimeFigureOut">
              <a:rPr lang="en-US" smtClean="0"/>
              <a:t>1/4/2023</a:t>
            </a:fld>
            <a:endParaRPr lang="en-US"/>
          </a:p>
        </p:txBody>
      </p:sp>
      <p:sp>
        <p:nvSpPr>
          <p:cNvPr id="5" name="Footer Placeholder 4">
            <a:extLst>
              <a:ext uri="{FF2B5EF4-FFF2-40B4-BE49-F238E27FC236}">
                <a16:creationId xmlns:a16="http://schemas.microsoft.com/office/drawing/2014/main" id="{42B938D4-8680-CB12-A9D4-381955C207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3D5E8-4DDE-1221-CF25-76405B7D8C72}"/>
              </a:ext>
            </a:extLst>
          </p:cNvPr>
          <p:cNvSpPr>
            <a:spLocks noGrp="1"/>
          </p:cNvSpPr>
          <p:nvPr>
            <p:ph type="sldNum" sz="quarter" idx="12"/>
          </p:nvPr>
        </p:nvSpPr>
        <p:spPr/>
        <p:txBody>
          <a:bodyPr/>
          <a:lstStyle/>
          <a:p>
            <a:fld id="{FF9A1B79-14F3-4E5A-A8D5-28CA1C734C40}" type="slidenum">
              <a:rPr lang="en-US" smtClean="0"/>
              <a:t>‹#›</a:t>
            </a:fld>
            <a:endParaRPr lang="en-US"/>
          </a:p>
        </p:txBody>
      </p:sp>
    </p:spTree>
    <p:extLst>
      <p:ext uri="{BB962C8B-B14F-4D97-AF65-F5344CB8AC3E}">
        <p14:creationId xmlns:p14="http://schemas.microsoft.com/office/powerpoint/2010/main" val="1450170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6F0C-2C47-6F1C-8C9E-FDE1F9D369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068AAD-4E6A-5EBB-2E0E-C9693A8BE8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6D8408-F267-E069-5682-22027483062E}"/>
              </a:ext>
            </a:extLst>
          </p:cNvPr>
          <p:cNvSpPr>
            <a:spLocks noGrp="1"/>
          </p:cNvSpPr>
          <p:nvPr>
            <p:ph type="dt" sz="half" idx="10"/>
          </p:nvPr>
        </p:nvSpPr>
        <p:spPr/>
        <p:txBody>
          <a:bodyPr/>
          <a:lstStyle/>
          <a:p>
            <a:fld id="{B0EC5DA4-0746-4120-9FDB-FF3C2712C43C}" type="datetimeFigureOut">
              <a:rPr lang="en-US" smtClean="0"/>
              <a:t>1/4/2023</a:t>
            </a:fld>
            <a:endParaRPr lang="en-US"/>
          </a:p>
        </p:txBody>
      </p:sp>
      <p:sp>
        <p:nvSpPr>
          <p:cNvPr id="5" name="Footer Placeholder 4">
            <a:extLst>
              <a:ext uri="{FF2B5EF4-FFF2-40B4-BE49-F238E27FC236}">
                <a16:creationId xmlns:a16="http://schemas.microsoft.com/office/drawing/2014/main" id="{17BB23BB-0136-1938-22AE-35C146782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E5DC3C-B6FF-424B-E3D1-30FDA28CF196}"/>
              </a:ext>
            </a:extLst>
          </p:cNvPr>
          <p:cNvSpPr>
            <a:spLocks noGrp="1"/>
          </p:cNvSpPr>
          <p:nvPr>
            <p:ph type="sldNum" sz="quarter" idx="12"/>
          </p:nvPr>
        </p:nvSpPr>
        <p:spPr/>
        <p:txBody>
          <a:bodyPr/>
          <a:lstStyle/>
          <a:p>
            <a:fld id="{FF9A1B79-14F3-4E5A-A8D5-28CA1C734C40}" type="slidenum">
              <a:rPr lang="en-US" smtClean="0"/>
              <a:t>‹#›</a:t>
            </a:fld>
            <a:endParaRPr lang="en-US"/>
          </a:p>
        </p:txBody>
      </p:sp>
    </p:spTree>
    <p:extLst>
      <p:ext uri="{BB962C8B-B14F-4D97-AF65-F5344CB8AC3E}">
        <p14:creationId xmlns:p14="http://schemas.microsoft.com/office/powerpoint/2010/main" val="35706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6C853-512D-51B4-2AE3-F2A7425988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BF529D-CF35-CC98-3B91-A2EAA99F29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B51A53-D12C-39B2-65FE-39B0506759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30AB25-D73B-C20D-B22D-97C422BE4A90}"/>
              </a:ext>
            </a:extLst>
          </p:cNvPr>
          <p:cNvSpPr>
            <a:spLocks noGrp="1"/>
          </p:cNvSpPr>
          <p:nvPr>
            <p:ph type="dt" sz="half" idx="10"/>
          </p:nvPr>
        </p:nvSpPr>
        <p:spPr/>
        <p:txBody>
          <a:bodyPr/>
          <a:lstStyle/>
          <a:p>
            <a:fld id="{B0EC5DA4-0746-4120-9FDB-FF3C2712C43C}" type="datetimeFigureOut">
              <a:rPr lang="en-US" smtClean="0"/>
              <a:t>1/4/2023</a:t>
            </a:fld>
            <a:endParaRPr lang="en-US"/>
          </a:p>
        </p:txBody>
      </p:sp>
      <p:sp>
        <p:nvSpPr>
          <p:cNvPr id="6" name="Footer Placeholder 5">
            <a:extLst>
              <a:ext uri="{FF2B5EF4-FFF2-40B4-BE49-F238E27FC236}">
                <a16:creationId xmlns:a16="http://schemas.microsoft.com/office/drawing/2014/main" id="{55F5107D-AFD3-0EBD-C651-BDA975311D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D44BE8-7BE6-A62A-E431-3E4C63C7EF0E}"/>
              </a:ext>
            </a:extLst>
          </p:cNvPr>
          <p:cNvSpPr>
            <a:spLocks noGrp="1"/>
          </p:cNvSpPr>
          <p:nvPr>
            <p:ph type="sldNum" sz="quarter" idx="12"/>
          </p:nvPr>
        </p:nvSpPr>
        <p:spPr/>
        <p:txBody>
          <a:bodyPr/>
          <a:lstStyle/>
          <a:p>
            <a:fld id="{FF9A1B79-14F3-4E5A-A8D5-28CA1C734C40}" type="slidenum">
              <a:rPr lang="en-US" smtClean="0"/>
              <a:t>‹#›</a:t>
            </a:fld>
            <a:endParaRPr lang="en-US"/>
          </a:p>
        </p:txBody>
      </p:sp>
    </p:spTree>
    <p:extLst>
      <p:ext uri="{BB962C8B-B14F-4D97-AF65-F5344CB8AC3E}">
        <p14:creationId xmlns:p14="http://schemas.microsoft.com/office/powerpoint/2010/main" val="507934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B6708-58C2-ADF7-EB27-1844206AF0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9DC3B4-3B93-CCE1-D4C1-0A51CDAC3F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4B90E9-AD92-F478-4FBC-F1CAB48FAA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8FF3B8-FFD9-BA86-44FB-F8AA6807C2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CDECB7-0DFA-D735-DEC0-3A831CEEA0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EF1AF1-F99A-74BF-ABB3-29D2B60C2E48}"/>
              </a:ext>
            </a:extLst>
          </p:cNvPr>
          <p:cNvSpPr>
            <a:spLocks noGrp="1"/>
          </p:cNvSpPr>
          <p:nvPr>
            <p:ph type="dt" sz="half" idx="10"/>
          </p:nvPr>
        </p:nvSpPr>
        <p:spPr/>
        <p:txBody>
          <a:bodyPr/>
          <a:lstStyle/>
          <a:p>
            <a:fld id="{B0EC5DA4-0746-4120-9FDB-FF3C2712C43C}" type="datetimeFigureOut">
              <a:rPr lang="en-US" smtClean="0"/>
              <a:t>1/4/2023</a:t>
            </a:fld>
            <a:endParaRPr lang="en-US"/>
          </a:p>
        </p:txBody>
      </p:sp>
      <p:sp>
        <p:nvSpPr>
          <p:cNvPr id="8" name="Footer Placeholder 7">
            <a:extLst>
              <a:ext uri="{FF2B5EF4-FFF2-40B4-BE49-F238E27FC236}">
                <a16:creationId xmlns:a16="http://schemas.microsoft.com/office/drawing/2014/main" id="{C3361336-C8DA-3676-67B5-DF2ED0A777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C16280-71E3-D974-F086-B90AEF77D3E0}"/>
              </a:ext>
            </a:extLst>
          </p:cNvPr>
          <p:cNvSpPr>
            <a:spLocks noGrp="1"/>
          </p:cNvSpPr>
          <p:nvPr>
            <p:ph type="sldNum" sz="quarter" idx="12"/>
          </p:nvPr>
        </p:nvSpPr>
        <p:spPr/>
        <p:txBody>
          <a:bodyPr/>
          <a:lstStyle/>
          <a:p>
            <a:fld id="{FF9A1B79-14F3-4E5A-A8D5-28CA1C734C40}" type="slidenum">
              <a:rPr lang="en-US" smtClean="0"/>
              <a:t>‹#›</a:t>
            </a:fld>
            <a:endParaRPr lang="en-US"/>
          </a:p>
        </p:txBody>
      </p:sp>
    </p:spTree>
    <p:extLst>
      <p:ext uri="{BB962C8B-B14F-4D97-AF65-F5344CB8AC3E}">
        <p14:creationId xmlns:p14="http://schemas.microsoft.com/office/powerpoint/2010/main" val="233222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1DF44-7BEF-A27E-6B9D-C42E5A7F85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142164-D050-14E7-F0AD-FC778AADCBFB}"/>
              </a:ext>
            </a:extLst>
          </p:cNvPr>
          <p:cNvSpPr>
            <a:spLocks noGrp="1"/>
          </p:cNvSpPr>
          <p:nvPr>
            <p:ph type="dt" sz="half" idx="10"/>
          </p:nvPr>
        </p:nvSpPr>
        <p:spPr/>
        <p:txBody>
          <a:bodyPr/>
          <a:lstStyle/>
          <a:p>
            <a:fld id="{B0EC5DA4-0746-4120-9FDB-FF3C2712C43C}" type="datetimeFigureOut">
              <a:rPr lang="en-US" smtClean="0"/>
              <a:t>1/4/2023</a:t>
            </a:fld>
            <a:endParaRPr lang="en-US"/>
          </a:p>
        </p:txBody>
      </p:sp>
      <p:sp>
        <p:nvSpPr>
          <p:cNvPr id="4" name="Footer Placeholder 3">
            <a:extLst>
              <a:ext uri="{FF2B5EF4-FFF2-40B4-BE49-F238E27FC236}">
                <a16:creationId xmlns:a16="http://schemas.microsoft.com/office/drawing/2014/main" id="{67DB1035-7EEB-B8E8-3DB6-B0DA78479E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3D8E7C-3B44-67EA-62AC-E7F35A046974}"/>
              </a:ext>
            </a:extLst>
          </p:cNvPr>
          <p:cNvSpPr>
            <a:spLocks noGrp="1"/>
          </p:cNvSpPr>
          <p:nvPr>
            <p:ph type="sldNum" sz="quarter" idx="12"/>
          </p:nvPr>
        </p:nvSpPr>
        <p:spPr/>
        <p:txBody>
          <a:bodyPr/>
          <a:lstStyle/>
          <a:p>
            <a:fld id="{FF9A1B79-14F3-4E5A-A8D5-28CA1C734C40}" type="slidenum">
              <a:rPr lang="en-US" smtClean="0"/>
              <a:t>‹#›</a:t>
            </a:fld>
            <a:endParaRPr lang="en-US"/>
          </a:p>
        </p:txBody>
      </p:sp>
    </p:spTree>
    <p:extLst>
      <p:ext uri="{BB962C8B-B14F-4D97-AF65-F5344CB8AC3E}">
        <p14:creationId xmlns:p14="http://schemas.microsoft.com/office/powerpoint/2010/main" val="2365487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68DF0F-ABAD-5009-4E5E-30B9FF51B2BA}"/>
              </a:ext>
            </a:extLst>
          </p:cNvPr>
          <p:cNvSpPr>
            <a:spLocks noGrp="1"/>
          </p:cNvSpPr>
          <p:nvPr>
            <p:ph type="dt" sz="half" idx="10"/>
          </p:nvPr>
        </p:nvSpPr>
        <p:spPr/>
        <p:txBody>
          <a:bodyPr/>
          <a:lstStyle/>
          <a:p>
            <a:fld id="{B0EC5DA4-0746-4120-9FDB-FF3C2712C43C}" type="datetimeFigureOut">
              <a:rPr lang="en-US" smtClean="0"/>
              <a:t>1/4/2023</a:t>
            </a:fld>
            <a:endParaRPr lang="en-US"/>
          </a:p>
        </p:txBody>
      </p:sp>
      <p:sp>
        <p:nvSpPr>
          <p:cNvPr id="3" name="Footer Placeholder 2">
            <a:extLst>
              <a:ext uri="{FF2B5EF4-FFF2-40B4-BE49-F238E27FC236}">
                <a16:creationId xmlns:a16="http://schemas.microsoft.com/office/drawing/2014/main" id="{8E43DDA0-6CBA-41AB-D561-531C6F0DEC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2EE4BD-F20E-0B8C-84A5-86B81AB3B8C5}"/>
              </a:ext>
            </a:extLst>
          </p:cNvPr>
          <p:cNvSpPr>
            <a:spLocks noGrp="1"/>
          </p:cNvSpPr>
          <p:nvPr>
            <p:ph type="sldNum" sz="quarter" idx="12"/>
          </p:nvPr>
        </p:nvSpPr>
        <p:spPr/>
        <p:txBody>
          <a:bodyPr/>
          <a:lstStyle/>
          <a:p>
            <a:fld id="{FF9A1B79-14F3-4E5A-A8D5-28CA1C734C40}" type="slidenum">
              <a:rPr lang="en-US" smtClean="0"/>
              <a:t>‹#›</a:t>
            </a:fld>
            <a:endParaRPr lang="en-US"/>
          </a:p>
        </p:txBody>
      </p:sp>
    </p:spTree>
    <p:extLst>
      <p:ext uri="{BB962C8B-B14F-4D97-AF65-F5344CB8AC3E}">
        <p14:creationId xmlns:p14="http://schemas.microsoft.com/office/powerpoint/2010/main" val="1645379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FF8B8-3060-D238-3479-164569D1C8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B41F1F-25C9-C0C1-71DE-D64A51D6EB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5EF349-8D85-9AAD-CA76-355D6B51F6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F2975E-5FF7-B478-1D97-DE0F44CF545F}"/>
              </a:ext>
            </a:extLst>
          </p:cNvPr>
          <p:cNvSpPr>
            <a:spLocks noGrp="1"/>
          </p:cNvSpPr>
          <p:nvPr>
            <p:ph type="dt" sz="half" idx="10"/>
          </p:nvPr>
        </p:nvSpPr>
        <p:spPr/>
        <p:txBody>
          <a:bodyPr/>
          <a:lstStyle/>
          <a:p>
            <a:fld id="{B0EC5DA4-0746-4120-9FDB-FF3C2712C43C}" type="datetimeFigureOut">
              <a:rPr lang="en-US" smtClean="0"/>
              <a:t>1/4/2023</a:t>
            </a:fld>
            <a:endParaRPr lang="en-US"/>
          </a:p>
        </p:txBody>
      </p:sp>
      <p:sp>
        <p:nvSpPr>
          <p:cNvPr id="6" name="Footer Placeholder 5">
            <a:extLst>
              <a:ext uri="{FF2B5EF4-FFF2-40B4-BE49-F238E27FC236}">
                <a16:creationId xmlns:a16="http://schemas.microsoft.com/office/drawing/2014/main" id="{09CFAA62-AAC5-524C-91AC-322F8F7113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C6763-B367-6268-CEDA-E9D821EE0863}"/>
              </a:ext>
            </a:extLst>
          </p:cNvPr>
          <p:cNvSpPr>
            <a:spLocks noGrp="1"/>
          </p:cNvSpPr>
          <p:nvPr>
            <p:ph type="sldNum" sz="quarter" idx="12"/>
          </p:nvPr>
        </p:nvSpPr>
        <p:spPr/>
        <p:txBody>
          <a:bodyPr/>
          <a:lstStyle/>
          <a:p>
            <a:fld id="{FF9A1B79-14F3-4E5A-A8D5-28CA1C734C40}" type="slidenum">
              <a:rPr lang="en-US" smtClean="0"/>
              <a:t>‹#›</a:t>
            </a:fld>
            <a:endParaRPr lang="en-US"/>
          </a:p>
        </p:txBody>
      </p:sp>
    </p:spTree>
    <p:extLst>
      <p:ext uri="{BB962C8B-B14F-4D97-AF65-F5344CB8AC3E}">
        <p14:creationId xmlns:p14="http://schemas.microsoft.com/office/powerpoint/2010/main" val="371355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800B-CF66-EE15-4868-B807898D03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09C378-601B-E73C-F137-13BD04FB73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24AD79-DAFF-F66A-8D2D-5B4FFB4C49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01503-19F7-02D1-A327-9D6A65D7CFB0}"/>
              </a:ext>
            </a:extLst>
          </p:cNvPr>
          <p:cNvSpPr>
            <a:spLocks noGrp="1"/>
          </p:cNvSpPr>
          <p:nvPr>
            <p:ph type="dt" sz="half" idx="10"/>
          </p:nvPr>
        </p:nvSpPr>
        <p:spPr/>
        <p:txBody>
          <a:bodyPr/>
          <a:lstStyle/>
          <a:p>
            <a:fld id="{B0EC5DA4-0746-4120-9FDB-FF3C2712C43C}" type="datetimeFigureOut">
              <a:rPr lang="en-US" smtClean="0"/>
              <a:t>1/4/2023</a:t>
            </a:fld>
            <a:endParaRPr lang="en-US"/>
          </a:p>
        </p:txBody>
      </p:sp>
      <p:sp>
        <p:nvSpPr>
          <p:cNvPr id="6" name="Footer Placeholder 5">
            <a:extLst>
              <a:ext uri="{FF2B5EF4-FFF2-40B4-BE49-F238E27FC236}">
                <a16:creationId xmlns:a16="http://schemas.microsoft.com/office/drawing/2014/main" id="{D1741E23-5317-7865-F4CA-CC350D6C9E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AE7C2E-D6C8-8270-CB93-F87FEA2ADBCC}"/>
              </a:ext>
            </a:extLst>
          </p:cNvPr>
          <p:cNvSpPr>
            <a:spLocks noGrp="1"/>
          </p:cNvSpPr>
          <p:nvPr>
            <p:ph type="sldNum" sz="quarter" idx="12"/>
          </p:nvPr>
        </p:nvSpPr>
        <p:spPr/>
        <p:txBody>
          <a:bodyPr/>
          <a:lstStyle/>
          <a:p>
            <a:fld id="{FF9A1B79-14F3-4E5A-A8D5-28CA1C734C40}" type="slidenum">
              <a:rPr lang="en-US" smtClean="0"/>
              <a:t>‹#›</a:t>
            </a:fld>
            <a:endParaRPr lang="en-US"/>
          </a:p>
        </p:txBody>
      </p:sp>
    </p:spTree>
    <p:extLst>
      <p:ext uri="{BB962C8B-B14F-4D97-AF65-F5344CB8AC3E}">
        <p14:creationId xmlns:p14="http://schemas.microsoft.com/office/powerpoint/2010/main" val="353926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88780-E064-F5EB-5B5E-7CDAC9FB1D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15F85D-5CB6-D366-4EA4-59FD76CE39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95226E-1F32-C40E-0798-BEDD531A75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EC5DA4-0746-4120-9FDB-FF3C2712C43C}" type="datetimeFigureOut">
              <a:rPr lang="en-US" smtClean="0"/>
              <a:t>1/4/2023</a:t>
            </a:fld>
            <a:endParaRPr lang="en-US"/>
          </a:p>
        </p:txBody>
      </p:sp>
      <p:sp>
        <p:nvSpPr>
          <p:cNvPr id="5" name="Footer Placeholder 4">
            <a:extLst>
              <a:ext uri="{FF2B5EF4-FFF2-40B4-BE49-F238E27FC236}">
                <a16:creationId xmlns:a16="http://schemas.microsoft.com/office/drawing/2014/main" id="{7129AED6-CFD2-CC5D-B847-D2C9D149B6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7271A3-C7B6-5B64-94C1-F096BEE38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A1B79-14F3-4E5A-A8D5-28CA1C734C40}" type="slidenum">
              <a:rPr lang="en-US" smtClean="0"/>
              <a:t>‹#›</a:t>
            </a:fld>
            <a:endParaRPr lang="en-US"/>
          </a:p>
        </p:txBody>
      </p:sp>
    </p:spTree>
    <p:extLst>
      <p:ext uri="{BB962C8B-B14F-4D97-AF65-F5344CB8AC3E}">
        <p14:creationId xmlns:p14="http://schemas.microsoft.com/office/powerpoint/2010/main" val="136421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A048-9E9C-5A64-E542-9A7ED8D62445}"/>
              </a:ext>
            </a:extLst>
          </p:cNvPr>
          <p:cNvSpPr>
            <a:spLocks noGrp="1"/>
          </p:cNvSpPr>
          <p:nvPr>
            <p:ph type="ctrTitle"/>
          </p:nvPr>
        </p:nvSpPr>
        <p:spPr>
          <a:xfrm>
            <a:off x="152400" y="1251856"/>
            <a:ext cx="11789230" cy="2449287"/>
          </a:xfrm>
        </p:spPr>
        <p:txBody>
          <a:bodyPr>
            <a:noAutofit/>
          </a:bodyPr>
          <a:lstStyle/>
          <a:p>
            <a:r>
              <a:rPr lang="en-US" sz="9600" dirty="0">
                <a:solidFill>
                  <a:srgbClr val="002060"/>
                </a:solidFill>
                <a:latin typeface="+mn-lt"/>
              </a:rPr>
              <a:t>EXCEPTION HANDLING</a:t>
            </a:r>
          </a:p>
        </p:txBody>
      </p:sp>
    </p:spTree>
    <p:extLst>
      <p:ext uri="{BB962C8B-B14F-4D97-AF65-F5344CB8AC3E}">
        <p14:creationId xmlns:p14="http://schemas.microsoft.com/office/powerpoint/2010/main" val="951077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8C0EB6-CF1B-5393-0E3E-F9E4145F5C29}"/>
              </a:ext>
            </a:extLst>
          </p:cNvPr>
          <p:cNvSpPr>
            <a:spLocks noGrp="1"/>
          </p:cNvSpPr>
          <p:nvPr>
            <p:ph idx="1"/>
          </p:nvPr>
        </p:nvSpPr>
        <p:spPr>
          <a:xfrm>
            <a:off x="163285" y="170996"/>
            <a:ext cx="11898086" cy="6610804"/>
          </a:xfrm>
        </p:spPr>
        <p:txBody>
          <a:bodyPr/>
          <a:lstStyle/>
          <a:p>
            <a:r>
              <a:rPr lang="en-US" dirty="0"/>
              <a:t>In any programming language there are 2 types of errors are possible.</a:t>
            </a:r>
          </a:p>
          <a:p>
            <a:pPr marL="0" indent="0">
              <a:buNone/>
            </a:pPr>
            <a:r>
              <a:rPr lang="en-US" dirty="0"/>
              <a:t>	1) Syntax Errors </a:t>
            </a:r>
          </a:p>
          <a:p>
            <a:pPr marL="0" indent="0">
              <a:buNone/>
            </a:pPr>
            <a:r>
              <a:rPr lang="en-US" dirty="0"/>
              <a:t>	2) Runtime Errors</a:t>
            </a:r>
          </a:p>
          <a:p>
            <a:pPr marL="0" indent="0">
              <a:buNone/>
            </a:pPr>
            <a:endParaRPr lang="en-US" dirty="0"/>
          </a:p>
          <a:p>
            <a:pPr marL="0" indent="0">
              <a:buNone/>
            </a:pPr>
            <a:r>
              <a:rPr lang="en-US" dirty="0"/>
              <a:t>Syntax Errors:    The errors which occur because of invalid syntax are called 			      syntax errors</a:t>
            </a:r>
          </a:p>
          <a:p>
            <a:pPr marL="0" indent="0">
              <a:buNone/>
            </a:pPr>
            <a:endParaRPr lang="en-US" dirty="0"/>
          </a:p>
          <a:p>
            <a:r>
              <a:rPr lang="en-US" sz="1800" b="1" i="1" u="none" strike="noStrike" baseline="0" dirty="0">
                <a:solidFill>
                  <a:srgbClr val="000000"/>
                </a:solidFill>
                <a:latin typeface="Calibri" panose="020F0502020204030204" pitchFamily="34" charset="0"/>
              </a:rPr>
              <a:t>x = 10 </a:t>
            </a:r>
            <a:endParaRPr lang="en-US" sz="1800" b="0" i="1" u="none" strike="noStrike" baseline="0" dirty="0">
              <a:solidFill>
                <a:srgbClr val="000000"/>
              </a:solidFill>
              <a:latin typeface="Calibri" panose="020F0502020204030204" pitchFamily="34" charset="0"/>
            </a:endParaRPr>
          </a:p>
          <a:p>
            <a:r>
              <a:rPr lang="en-US" sz="1800" b="1" i="1" u="none" strike="noStrike" baseline="0" dirty="0">
                <a:solidFill>
                  <a:srgbClr val="000000"/>
                </a:solidFill>
                <a:latin typeface="Calibri" panose="020F0502020204030204" pitchFamily="34" charset="0"/>
              </a:rPr>
              <a:t>if x == 10 </a:t>
            </a:r>
            <a:endParaRPr lang="en-US" sz="1800" b="0" i="1" u="none" strike="noStrike" baseline="0" dirty="0">
              <a:solidFill>
                <a:srgbClr val="000000"/>
              </a:solidFill>
              <a:latin typeface="Calibri" panose="020F0502020204030204" pitchFamily="34" charset="0"/>
            </a:endParaRPr>
          </a:p>
          <a:p>
            <a:r>
              <a:rPr lang="en-US" sz="1800" b="1" i="1" u="none" strike="noStrike" baseline="0" dirty="0">
                <a:solidFill>
                  <a:srgbClr val="000000"/>
                </a:solidFill>
                <a:latin typeface="Calibri" panose="020F0502020204030204" pitchFamily="34" charset="0"/>
              </a:rPr>
              <a:t>print("Hello") </a:t>
            </a:r>
            <a:endParaRPr lang="en-US" sz="1800" b="0" i="1" u="none" strike="noStrike" baseline="0" dirty="0">
              <a:solidFill>
                <a:srgbClr val="000000"/>
              </a:solidFill>
              <a:latin typeface="Calibri" panose="020F0502020204030204" pitchFamily="34" charset="0"/>
            </a:endParaRPr>
          </a:p>
          <a:p>
            <a:r>
              <a:rPr lang="en-US" sz="1800" b="1" i="1" u="none" strike="noStrike" baseline="0" dirty="0" err="1">
                <a:solidFill>
                  <a:srgbClr val="000000"/>
                </a:solidFill>
                <a:latin typeface="Calibri" panose="020F0502020204030204" pitchFamily="34" charset="0"/>
              </a:rPr>
              <a:t>SyntaxError</a:t>
            </a:r>
            <a:r>
              <a:rPr lang="en-US" sz="1800" b="1" i="1" u="none" strike="noStrike" baseline="0" dirty="0">
                <a:solidFill>
                  <a:srgbClr val="000000"/>
                </a:solidFill>
                <a:latin typeface="Calibri" panose="020F0502020204030204" pitchFamily="34" charset="0"/>
              </a:rPr>
              <a:t>: invalid syntax </a:t>
            </a:r>
          </a:p>
          <a:p>
            <a:endParaRPr lang="en-US" sz="1800" b="1" i="1" dirty="0">
              <a:solidFill>
                <a:srgbClr val="000000"/>
              </a:solidFill>
              <a:latin typeface="Calibri" panose="020F0502020204030204" pitchFamily="34" charset="0"/>
            </a:endParaRPr>
          </a:p>
          <a:p>
            <a:r>
              <a:rPr lang="en-US" sz="1800" b="1" i="0" u="none" strike="noStrike" baseline="0" dirty="0">
                <a:solidFill>
                  <a:srgbClr val="000000"/>
                </a:solidFill>
                <a:latin typeface="Calibri" panose="020F0502020204030204" pitchFamily="34" charset="0"/>
              </a:rPr>
              <a:t>print "Hello" </a:t>
            </a:r>
            <a:endParaRPr lang="en-US" sz="1800" b="0" i="0" u="none" strike="noStrike" baseline="0" dirty="0">
              <a:solidFill>
                <a:srgbClr val="000000"/>
              </a:solidFill>
              <a:latin typeface="Calibri" panose="020F0502020204030204" pitchFamily="34" charset="0"/>
            </a:endParaRPr>
          </a:p>
          <a:p>
            <a:r>
              <a:rPr lang="en-US" sz="1800" b="1" i="0" u="none" strike="noStrike" baseline="0" dirty="0" err="1">
                <a:solidFill>
                  <a:srgbClr val="000000"/>
                </a:solidFill>
                <a:latin typeface="Calibri" panose="020F0502020204030204" pitchFamily="34" charset="0"/>
              </a:rPr>
              <a:t>SyntaxError</a:t>
            </a:r>
            <a:r>
              <a:rPr lang="en-US" sz="1800" b="1" i="0" u="none" strike="noStrike" baseline="0" dirty="0">
                <a:solidFill>
                  <a:srgbClr val="000000"/>
                </a:solidFill>
                <a:latin typeface="Calibri" panose="020F0502020204030204" pitchFamily="34" charset="0"/>
              </a:rPr>
              <a:t>: Missing parentheses in call to 'print' </a:t>
            </a:r>
            <a:endParaRPr lang="en-US" i="1" dirty="0"/>
          </a:p>
        </p:txBody>
      </p:sp>
    </p:spTree>
    <p:extLst>
      <p:ext uri="{BB962C8B-B14F-4D97-AF65-F5344CB8AC3E}">
        <p14:creationId xmlns:p14="http://schemas.microsoft.com/office/powerpoint/2010/main" val="3124965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6222-C86A-CFE8-5B68-40BB0D33171E}"/>
              </a:ext>
            </a:extLst>
          </p:cNvPr>
          <p:cNvSpPr>
            <a:spLocks noGrp="1"/>
          </p:cNvSpPr>
          <p:nvPr>
            <p:ph type="title"/>
          </p:nvPr>
        </p:nvSpPr>
        <p:spPr>
          <a:xfrm>
            <a:off x="0" y="201839"/>
            <a:ext cx="9960429" cy="925286"/>
          </a:xfrm>
        </p:spPr>
        <p:txBody>
          <a:bodyPr/>
          <a:lstStyle/>
          <a:p>
            <a:r>
              <a:rPr lang="en-US" dirty="0">
                <a:solidFill>
                  <a:srgbClr val="002060"/>
                </a:solidFill>
                <a:latin typeface="+mn-lt"/>
              </a:rPr>
              <a:t>Runtime Errors(Exception)</a:t>
            </a:r>
          </a:p>
        </p:txBody>
      </p:sp>
      <p:sp>
        <p:nvSpPr>
          <p:cNvPr id="3" name="Content Placeholder 2">
            <a:extLst>
              <a:ext uri="{FF2B5EF4-FFF2-40B4-BE49-F238E27FC236}">
                <a16:creationId xmlns:a16="http://schemas.microsoft.com/office/drawing/2014/main" id="{66049A21-7AE7-C27E-4ED2-3D161B58FD14}"/>
              </a:ext>
            </a:extLst>
          </p:cNvPr>
          <p:cNvSpPr>
            <a:spLocks noGrp="1"/>
          </p:cNvSpPr>
          <p:nvPr>
            <p:ph idx="1"/>
          </p:nvPr>
        </p:nvSpPr>
        <p:spPr>
          <a:xfrm>
            <a:off x="261257" y="1251857"/>
            <a:ext cx="11484429" cy="5404304"/>
          </a:xfrm>
        </p:spPr>
        <p:txBody>
          <a:bodyPr/>
          <a:lstStyle/>
          <a:p>
            <a:r>
              <a:rPr lang="en-US" dirty="0"/>
              <a:t>While executing the program if something goes wrong because of </a:t>
            </a:r>
            <a:r>
              <a:rPr lang="en-US" i="1" dirty="0">
                <a:solidFill>
                  <a:srgbClr val="7030A0"/>
                </a:solidFill>
              </a:rPr>
              <a:t>end user input or programming logic or memory problems </a:t>
            </a:r>
            <a:r>
              <a:rPr lang="en-US" i="1" dirty="0" err="1">
                <a:solidFill>
                  <a:srgbClr val="7030A0"/>
                </a:solidFill>
              </a:rPr>
              <a:t>etc</a:t>
            </a:r>
            <a:r>
              <a:rPr lang="en-US" i="1" dirty="0">
                <a:solidFill>
                  <a:srgbClr val="7030A0"/>
                </a:solidFill>
              </a:rPr>
              <a:t>  </a:t>
            </a:r>
            <a:r>
              <a:rPr lang="en-US" dirty="0"/>
              <a:t>then we will get Runtime Errors.</a:t>
            </a:r>
          </a:p>
          <a:p>
            <a:endParaRPr lang="en-US" dirty="0"/>
          </a:p>
          <a:p>
            <a:pPr algn="l"/>
            <a:endParaRPr lang="en-US" sz="2000" b="0" i="1" u="none" strike="noStrike" baseline="0" dirty="0">
              <a:solidFill>
                <a:srgbClr val="000000"/>
              </a:solidFill>
            </a:endParaRPr>
          </a:p>
          <a:p>
            <a:r>
              <a:rPr lang="en-US" sz="2000" b="1" i="1" u="none" strike="noStrike" baseline="0" dirty="0">
                <a:solidFill>
                  <a:srgbClr val="000000"/>
                </a:solidFill>
              </a:rPr>
              <a:t>print(10/0) </a:t>
            </a:r>
            <a:r>
              <a:rPr lang="en-US" sz="2000" b="0" i="1" u="none" strike="noStrike" baseline="0" dirty="0">
                <a:solidFill>
                  <a:srgbClr val="000000"/>
                </a:solidFill>
              </a:rPr>
              <a:t> </a:t>
            </a:r>
            <a:r>
              <a:rPr lang="en-US" sz="2000" b="1" i="1" u="none" strike="noStrike" baseline="0" dirty="0" err="1">
                <a:solidFill>
                  <a:srgbClr val="000000"/>
                </a:solidFill>
              </a:rPr>
              <a:t>ZeroDivisionError</a:t>
            </a:r>
            <a:r>
              <a:rPr lang="en-US" sz="2000" b="1" i="1" u="none" strike="noStrike" baseline="0" dirty="0">
                <a:solidFill>
                  <a:srgbClr val="000000"/>
                </a:solidFill>
              </a:rPr>
              <a:t>: division by zero </a:t>
            </a:r>
            <a:endParaRPr lang="en-US" sz="2000" b="0" i="1" u="none" strike="noStrike" baseline="0" dirty="0">
              <a:solidFill>
                <a:srgbClr val="000000"/>
              </a:solidFill>
            </a:endParaRPr>
          </a:p>
          <a:p>
            <a:r>
              <a:rPr lang="en-US" sz="2000" b="1" i="1" u="none" strike="noStrike" baseline="0" dirty="0">
                <a:solidFill>
                  <a:srgbClr val="000000"/>
                </a:solidFill>
              </a:rPr>
              <a:t>print(10/"ten") </a:t>
            </a:r>
            <a:r>
              <a:rPr lang="en-US" sz="2000" b="0" i="1" u="none" strike="noStrike" baseline="0" dirty="0">
                <a:solidFill>
                  <a:srgbClr val="000000"/>
                </a:solidFill>
              </a:rPr>
              <a:t> </a:t>
            </a:r>
            <a:r>
              <a:rPr lang="en-US" sz="2000" b="1" i="1" u="none" strike="noStrike" baseline="0" dirty="0" err="1">
                <a:solidFill>
                  <a:srgbClr val="000000"/>
                </a:solidFill>
              </a:rPr>
              <a:t>TypeError</a:t>
            </a:r>
            <a:r>
              <a:rPr lang="en-US" sz="2000" b="1" i="1" u="none" strike="noStrike" baseline="0" dirty="0">
                <a:solidFill>
                  <a:srgbClr val="000000"/>
                </a:solidFill>
              </a:rPr>
              <a:t>: unsupported operand type(s) for /: 'int' and 'str’ </a:t>
            </a:r>
            <a:endParaRPr lang="en-US" sz="2000" b="0" i="1" u="none" strike="noStrike" baseline="0" dirty="0">
              <a:solidFill>
                <a:srgbClr val="000000"/>
              </a:solidFill>
            </a:endParaRPr>
          </a:p>
          <a:p>
            <a:endParaRPr lang="en-US" dirty="0"/>
          </a:p>
          <a:p>
            <a:endParaRPr lang="en-US" dirty="0"/>
          </a:p>
          <a:p>
            <a:r>
              <a:rPr lang="en-US" dirty="0">
                <a:solidFill>
                  <a:srgbClr val="FF0000"/>
                </a:solidFill>
              </a:rPr>
              <a:t>Note: </a:t>
            </a:r>
            <a:r>
              <a:rPr lang="en-US" dirty="0"/>
              <a:t>Exception Handling concept applicable for Runtime Errors but not for syntax errors</a:t>
            </a:r>
          </a:p>
        </p:txBody>
      </p:sp>
    </p:spTree>
    <p:extLst>
      <p:ext uri="{BB962C8B-B14F-4D97-AF65-F5344CB8AC3E}">
        <p14:creationId xmlns:p14="http://schemas.microsoft.com/office/powerpoint/2010/main" val="1662863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7A4C6-AF28-9C6D-1DAA-F64B2075B3E8}"/>
              </a:ext>
            </a:extLst>
          </p:cNvPr>
          <p:cNvSpPr>
            <a:spLocks noGrp="1"/>
          </p:cNvSpPr>
          <p:nvPr>
            <p:ph type="title"/>
          </p:nvPr>
        </p:nvSpPr>
        <p:spPr>
          <a:xfrm>
            <a:off x="163286" y="136526"/>
            <a:ext cx="10167257" cy="734332"/>
          </a:xfrm>
        </p:spPr>
        <p:txBody>
          <a:bodyPr/>
          <a:lstStyle/>
          <a:p>
            <a:r>
              <a:rPr lang="en-US" dirty="0">
                <a:latin typeface="+mn-lt"/>
              </a:rPr>
              <a:t>Exceptions:</a:t>
            </a:r>
          </a:p>
        </p:txBody>
      </p:sp>
      <p:sp>
        <p:nvSpPr>
          <p:cNvPr id="3" name="Content Placeholder 2">
            <a:extLst>
              <a:ext uri="{FF2B5EF4-FFF2-40B4-BE49-F238E27FC236}">
                <a16:creationId xmlns:a16="http://schemas.microsoft.com/office/drawing/2014/main" id="{F069DF40-CEFB-0BD9-5D4C-1F0192847DE3}"/>
              </a:ext>
            </a:extLst>
          </p:cNvPr>
          <p:cNvSpPr>
            <a:spLocks noGrp="1"/>
          </p:cNvSpPr>
          <p:nvPr>
            <p:ph idx="1"/>
          </p:nvPr>
        </p:nvSpPr>
        <p:spPr>
          <a:xfrm>
            <a:off x="163286" y="1175659"/>
            <a:ext cx="11408229" cy="5290456"/>
          </a:xfrm>
        </p:spPr>
        <p:txBody>
          <a:bodyPr/>
          <a:lstStyle/>
          <a:p>
            <a:r>
              <a:rPr lang="en-US" dirty="0"/>
              <a:t>An unwanted and </a:t>
            </a:r>
            <a:r>
              <a:rPr lang="en-US" i="1" dirty="0"/>
              <a:t>unexpected event that disturbs normal flow </a:t>
            </a:r>
            <a:r>
              <a:rPr lang="en-US" dirty="0"/>
              <a:t>of program is called exception.</a:t>
            </a:r>
          </a:p>
          <a:p>
            <a:r>
              <a:rPr lang="en-US" dirty="0" err="1"/>
              <a:t>Eg</a:t>
            </a:r>
            <a:r>
              <a:rPr lang="en-US" dirty="0"/>
              <a:t>: </a:t>
            </a:r>
          </a:p>
          <a:p>
            <a:r>
              <a:rPr lang="en-US" sz="2000" i="1" dirty="0" err="1"/>
              <a:t>ZeroDivisionError</a:t>
            </a:r>
            <a:endParaRPr lang="en-US" sz="2000" i="1" dirty="0"/>
          </a:p>
          <a:p>
            <a:r>
              <a:rPr lang="en-US" sz="2000" i="1" dirty="0" err="1"/>
              <a:t>TypeError</a:t>
            </a:r>
            <a:r>
              <a:rPr lang="en-US" sz="2000" i="1" dirty="0"/>
              <a:t> </a:t>
            </a:r>
          </a:p>
          <a:p>
            <a:r>
              <a:rPr lang="en-US" sz="2000" i="1" dirty="0" err="1"/>
              <a:t>ValueError</a:t>
            </a:r>
            <a:r>
              <a:rPr lang="en-US" sz="2000" i="1" dirty="0"/>
              <a:t> </a:t>
            </a:r>
          </a:p>
          <a:p>
            <a:r>
              <a:rPr lang="en-US" sz="2000" i="1" dirty="0" err="1"/>
              <a:t>FileNotFoundError</a:t>
            </a:r>
            <a:endParaRPr lang="en-US" sz="2000" i="1" dirty="0"/>
          </a:p>
          <a:p>
            <a:r>
              <a:rPr lang="en-US" sz="2000" i="1" dirty="0" err="1"/>
              <a:t>EOFError</a:t>
            </a:r>
            <a:r>
              <a:rPr lang="en-US" sz="2000" i="1" dirty="0"/>
              <a:t> </a:t>
            </a:r>
          </a:p>
          <a:p>
            <a:r>
              <a:rPr lang="en-US" sz="2000" i="1" dirty="0" err="1"/>
              <a:t>SleepingError</a:t>
            </a:r>
            <a:r>
              <a:rPr lang="en-US" sz="2000" i="1" dirty="0"/>
              <a:t>  </a:t>
            </a:r>
            <a:r>
              <a:rPr lang="en-US" sz="2000" i="1" dirty="0" err="1"/>
              <a:t>TyrePuncturedError</a:t>
            </a:r>
            <a:endParaRPr lang="en-US" sz="2000" i="1" dirty="0"/>
          </a:p>
          <a:p>
            <a:endParaRPr lang="en-US" sz="2000" i="1" dirty="0"/>
          </a:p>
          <a:p>
            <a:r>
              <a:rPr lang="en-US" dirty="0"/>
              <a:t>main objective of exception handling is Graceful Termination of the program (</a:t>
            </a:r>
            <a:r>
              <a:rPr lang="en-US" dirty="0" err="1"/>
              <a:t>i.e</a:t>
            </a:r>
            <a:r>
              <a:rPr lang="en-US" dirty="0"/>
              <a:t> we should not block our resources and we should not miss anything)</a:t>
            </a:r>
          </a:p>
        </p:txBody>
      </p:sp>
    </p:spTree>
    <p:extLst>
      <p:ext uri="{BB962C8B-B14F-4D97-AF65-F5344CB8AC3E}">
        <p14:creationId xmlns:p14="http://schemas.microsoft.com/office/powerpoint/2010/main" val="3395347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1053EA-0E94-E314-7B83-E7EAA876E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9314" y="85953"/>
            <a:ext cx="7611055" cy="6339260"/>
          </a:xfrm>
        </p:spPr>
      </p:pic>
    </p:spTree>
    <p:extLst>
      <p:ext uri="{BB962C8B-B14F-4D97-AF65-F5344CB8AC3E}">
        <p14:creationId xmlns:p14="http://schemas.microsoft.com/office/powerpoint/2010/main" val="2112559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98F199-A1A0-17C2-5412-263540CA21EB}"/>
              </a:ext>
            </a:extLst>
          </p:cNvPr>
          <p:cNvSpPr>
            <a:spLocks noGrp="1"/>
          </p:cNvSpPr>
          <p:nvPr>
            <p:ph idx="1"/>
          </p:nvPr>
        </p:nvSpPr>
        <p:spPr>
          <a:xfrm>
            <a:off x="413657" y="570706"/>
            <a:ext cx="11119756" cy="5716588"/>
          </a:xfrm>
        </p:spPr>
        <p:txBody>
          <a:bodyPr/>
          <a:lstStyle/>
          <a:p>
            <a:r>
              <a:rPr lang="en-US" dirty="0"/>
              <a:t>It is highly recommended to handle exceptions. </a:t>
            </a:r>
          </a:p>
          <a:p>
            <a:r>
              <a:rPr lang="en-US" dirty="0"/>
              <a:t> The code which may raise exception is called risky code and we have to take risky code inside try block. The corresponding handling code we have to take inside except block. </a:t>
            </a:r>
          </a:p>
          <a:p>
            <a:pPr marL="0" indent="0">
              <a:buNone/>
            </a:pPr>
            <a:r>
              <a:rPr lang="en-US" i="1" u="sng" dirty="0"/>
              <a:t>Syntax:</a:t>
            </a:r>
          </a:p>
          <a:p>
            <a:pPr marL="457200" lvl="1" indent="0">
              <a:buNone/>
            </a:pPr>
            <a:r>
              <a:rPr lang="en-US" dirty="0">
                <a:solidFill>
                  <a:srgbClr val="FF0000"/>
                </a:solidFill>
              </a:rPr>
              <a:t>try: </a:t>
            </a:r>
          </a:p>
          <a:p>
            <a:pPr marL="457200" lvl="1" indent="0">
              <a:buNone/>
            </a:pPr>
            <a:r>
              <a:rPr lang="en-US" dirty="0"/>
              <a:t>	</a:t>
            </a:r>
            <a:r>
              <a:rPr lang="en-US" dirty="0">
                <a:solidFill>
                  <a:srgbClr val="7030A0"/>
                </a:solidFill>
              </a:rPr>
              <a:t>Risky Code </a:t>
            </a:r>
          </a:p>
          <a:p>
            <a:pPr marL="457200" lvl="1" indent="0">
              <a:buNone/>
            </a:pPr>
            <a:r>
              <a:rPr lang="en-US" dirty="0">
                <a:solidFill>
                  <a:srgbClr val="FF0000"/>
                </a:solidFill>
              </a:rPr>
              <a:t>except XXX: </a:t>
            </a:r>
          </a:p>
          <a:p>
            <a:pPr marL="457200" lvl="1" indent="0">
              <a:buNone/>
            </a:pPr>
            <a:r>
              <a:rPr lang="en-US" dirty="0"/>
              <a:t>	</a:t>
            </a:r>
            <a:r>
              <a:rPr lang="en-US" dirty="0">
                <a:solidFill>
                  <a:srgbClr val="7030A0"/>
                </a:solidFill>
              </a:rPr>
              <a:t>Handling code/Alternative Code</a:t>
            </a:r>
          </a:p>
          <a:p>
            <a:pPr lvl="1"/>
            <a:endParaRPr lang="en-US" dirty="0">
              <a:solidFill>
                <a:srgbClr val="7030A0"/>
              </a:solidFill>
            </a:endParaRPr>
          </a:p>
          <a:p>
            <a:pPr lvl="1"/>
            <a:endParaRPr lang="en-US" dirty="0">
              <a:solidFill>
                <a:srgbClr val="7030A0"/>
              </a:solidFill>
            </a:endParaRPr>
          </a:p>
          <a:p>
            <a:pPr lvl="1"/>
            <a:r>
              <a:rPr lang="en-US" dirty="0">
                <a:solidFill>
                  <a:schemeClr val="tx1">
                    <a:lumMod val="95000"/>
                    <a:lumOff val="5000"/>
                  </a:schemeClr>
                </a:solidFill>
              </a:rPr>
              <a:t>We can use multiple except blocks if there are multiple exceptions</a:t>
            </a:r>
          </a:p>
        </p:txBody>
      </p:sp>
    </p:spTree>
    <p:extLst>
      <p:ext uri="{BB962C8B-B14F-4D97-AF65-F5344CB8AC3E}">
        <p14:creationId xmlns:p14="http://schemas.microsoft.com/office/powerpoint/2010/main" val="741820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90FB3C-3CAE-9237-8D95-C97E54E761F4}"/>
              </a:ext>
            </a:extLst>
          </p:cNvPr>
          <p:cNvSpPr>
            <a:spLocks noGrp="1"/>
          </p:cNvSpPr>
          <p:nvPr>
            <p:ph idx="1"/>
          </p:nvPr>
        </p:nvSpPr>
        <p:spPr>
          <a:xfrm>
            <a:off x="261257" y="432254"/>
            <a:ext cx="10515600" cy="4351338"/>
          </a:xfrm>
        </p:spPr>
        <p:txBody>
          <a:bodyPr/>
          <a:lstStyle/>
          <a:p>
            <a:r>
              <a:rPr lang="en-US" dirty="0"/>
              <a:t>Note: The following are various possible combinations of except blocks </a:t>
            </a:r>
          </a:p>
          <a:p>
            <a:r>
              <a:rPr lang="en-US" dirty="0"/>
              <a:t>1) except </a:t>
            </a:r>
            <a:r>
              <a:rPr lang="en-US" dirty="0" err="1"/>
              <a:t>ZeroDivisionError</a:t>
            </a:r>
            <a:r>
              <a:rPr lang="en-US" dirty="0"/>
              <a:t>:</a:t>
            </a:r>
          </a:p>
          <a:p>
            <a:r>
              <a:rPr lang="en-US" dirty="0"/>
              <a:t> 2) except </a:t>
            </a:r>
            <a:r>
              <a:rPr lang="en-US" dirty="0" err="1"/>
              <a:t>ZeroDivisionError</a:t>
            </a:r>
            <a:r>
              <a:rPr lang="en-US" dirty="0"/>
              <a:t> as msg:</a:t>
            </a:r>
          </a:p>
          <a:p>
            <a:r>
              <a:rPr lang="en-US" dirty="0"/>
              <a:t> 3) except (</a:t>
            </a:r>
            <a:r>
              <a:rPr lang="en-US" dirty="0" err="1"/>
              <a:t>ZeroDivisionError,ValueError</a:t>
            </a:r>
            <a:r>
              <a:rPr lang="en-US" dirty="0"/>
              <a:t>) : </a:t>
            </a:r>
          </a:p>
          <a:p>
            <a:r>
              <a:rPr lang="en-US" dirty="0"/>
              <a:t>4) except (</a:t>
            </a:r>
            <a:r>
              <a:rPr lang="en-US" dirty="0" err="1"/>
              <a:t>ZeroDivisionError,ValueError</a:t>
            </a:r>
            <a:r>
              <a:rPr lang="en-US" dirty="0"/>
              <a:t>) as msg: </a:t>
            </a:r>
          </a:p>
          <a:p>
            <a:r>
              <a:rPr lang="en-US" dirty="0"/>
              <a:t>5) except :</a:t>
            </a:r>
          </a:p>
        </p:txBody>
      </p:sp>
    </p:spTree>
    <p:extLst>
      <p:ext uri="{BB962C8B-B14F-4D97-AF65-F5344CB8AC3E}">
        <p14:creationId xmlns:p14="http://schemas.microsoft.com/office/powerpoint/2010/main" val="3023201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7B49-BC3B-1955-0F83-DDC125E4D160}"/>
              </a:ext>
            </a:extLst>
          </p:cNvPr>
          <p:cNvSpPr>
            <a:spLocks noGrp="1"/>
          </p:cNvSpPr>
          <p:nvPr>
            <p:ph type="title"/>
          </p:nvPr>
        </p:nvSpPr>
        <p:spPr>
          <a:xfrm>
            <a:off x="190500" y="517526"/>
            <a:ext cx="10515600" cy="451304"/>
          </a:xfrm>
        </p:spPr>
        <p:txBody>
          <a:bodyPr>
            <a:normAutofit fontScale="90000"/>
          </a:bodyPr>
          <a:lstStyle/>
          <a:p>
            <a:r>
              <a:rPr lang="en-US" dirty="0">
                <a:solidFill>
                  <a:srgbClr val="002060"/>
                </a:solidFill>
              </a:rPr>
              <a:t>finally Block</a:t>
            </a:r>
            <a:r>
              <a:rPr lang="en-US" dirty="0"/>
              <a:t>: </a:t>
            </a:r>
            <a:br>
              <a:rPr lang="en-US" dirty="0"/>
            </a:br>
            <a:endParaRPr lang="en-US" dirty="0"/>
          </a:p>
        </p:txBody>
      </p:sp>
      <p:sp>
        <p:nvSpPr>
          <p:cNvPr id="3" name="Content Placeholder 2">
            <a:extLst>
              <a:ext uri="{FF2B5EF4-FFF2-40B4-BE49-F238E27FC236}">
                <a16:creationId xmlns:a16="http://schemas.microsoft.com/office/drawing/2014/main" id="{4267F676-7C97-DA70-A5F3-CC23A0AC1318}"/>
              </a:ext>
            </a:extLst>
          </p:cNvPr>
          <p:cNvSpPr>
            <a:spLocks noGrp="1"/>
          </p:cNvSpPr>
          <p:nvPr>
            <p:ph idx="1"/>
          </p:nvPr>
        </p:nvSpPr>
        <p:spPr>
          <a:xfrm>
            <a:off x="190500" y="968831"/>
            <a:ext cx="11620500" cy="5584370"/>
          </a:xfrm>
        </p:spPr>
        <p:txBody>
          <a:bodyPr>
            <a:normAutofit/>
          </a:bodyPr>
          <a:lstStyle/>
          <a:p>
            <a:pPr>
              <a:lnSpc>
                <a:spcPct val="100000"/>
              </a:lnSpc>
            </a:pPr>
            <a:r>
              <a:rPr lang="en-US" dirty="0"/>
              <a:t>It is not recommended to maintain clean up code(Resource Deallocating Code or Resource Releasing code) inside try block because there is no guarantee for the execution of every statement inside try block always. </a:t>
            </a:r>
          </a:p>
          <a:p>
            <a:pPr>
              <a:lnSpc>
                <a:spcPct val="100000"/>
              </a:lnSpc>
            </a:pPr>
            <a:r>
              <a:rPr lang="en-US" dirty="0"/>
              <a:t> It is not recommended to maintain clean up code inside except block, because if there is no exception then except block won't be executed. </a:t>
            </a:r>
          </a:p>
          <a:p>
            <a:pPr>
              <a:lnSpc>
                <a:spcPct val="100000"/>
              </a:lnSpc>
            </a:pPr>
            <a:r>
              <a:rPr lang="en-US" dirty="0"/>
              <a:t> Hence we required some place to maintain clean up code which should be executed always irrespective of whether exception raised or not raised and whether exception handled or not handled. Such type of best place is nothing but finally block. </a:t>
            </a:r>
          </a:p>
          <a:p>
            <a:pPr>
              <a:lnSpc>
                <a:spcPct val="100000"/>
              </a:lnSpc>
            </a:pPr>
            <a:r>
              <a:rPr lang="en-US" dirty="0"/>
              <a:t>Hence the main purpose of finally block is to maintain clean up code</a:t>
            </a:r>
          </a:p>
        </p:txBody>
      </p:sp>
    </p:spTree>
    <p:extLst>
      <p:ext uri="{BB962C8B-B14F-4D97-AF65-F5344CB8AC3E}">
        <p14:creationId xmlns:p14="http://schemas.microsoft.com/office/powerpoint/2010/main" val="1513654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A29FC-6AE3-87E5-26D3-544855BB19A8}"/>
              </a:ext>
            </a:extLst>
          </p:cNvPr>
          <p:cNvSpPr>
            <a:spLocks noGrp="1"/>
          </p:cNvSpPr>
          <p:nvPr>
            <p:ph type="title"/>
          </p:nvPr>
        </p:nvSpPr>
        <p:spPr>
          <a:xfrm>
            <a:off x="0" y="256267"/>
            <a:ext cx="10515600" cy="1325563"/>
          </a:xfrm>
        </p:spPr>
        <p:txBody>
          <a:bodyPr/>
          <a:lstStyle/>
          <a:p>
            <a:r>
              <a:rPr lang="en-US" dirty="0">
                <a:latin typeface="+mn-lt"/>
              </a:rPr>
              <a:t>finally: </a:t>
            </a:r>
            <a:br>
              <a:rPr lang="en-US" dirty="0"/>
            </a:br>
            <a:endParaRPr lang="en-US" dirty="0"/>
          </a:p>
        </p:txBody>
      </p:sp>
      <p:sp>
        <p:nvSpPr>
          <p:cNvPr id="3" name="Content Placeholder 2">
            <a:extLst>
              <a:ext uri="{FF2B5EF4-FFF2-40B4-BE49-F238E27FC236}">
                <a16:creationId xmlns:a16="http://schemas.microsoft.com/office/drawing/2014/main" id="{B8F4825F-3027-856D-ACCC-FEA15CE761A8}"/>
              </a:ext>
            </a:extLst>
          </p:cNvPr>
          <p:cNvSpPr>
            <a:spLocks noGrp="1"/>
          </p:cNvSpPr>
          <p:nvPr>
            <p:ph idx="1"/>
          </p:nvPr>
        </p:nvSpPr>
        <p:spPr>
          <a:xfrm>
            <a:off x="141514" y="1124630"/>
            <a:ext cx="11821886" cy="5646284"/>
          </a:xfrm>
        </p:spPr>
        <p:txBody>
          <a:bodyPr>
            <a:normAutofit lnSpcReduction="10000"/>
          </a:bodyPr>
          <a:lstStyle/>
          <a:p>
            <a:pPr marL="0" indent="0">
              <a:buNone/>
            </a:pPr>
            <a:r>
              <a:rPr lang="en-US" b="1" i="0" u="none" strike="noStrike" baseline="0" dirty="0">
                <a:solidFill>
                  <a:srgbClr val="000000"/>
                </a:solidFill>
                <a:latin typeface="Calibri" panose="020F0502020204030204" pitchFamily="34" charset="0"/>
              </a:rPr>
              <a:t>try: </a:t>
            </a:r>
            <a:endParaRPr lang="en-US" b="0" i="0" u="none" strike="noStrike" baseline="0" dirty="0">
              <a:solidFill>
                <a:srgbClr val="000000"/>
              </a:solidFill>
              <a:latin typeface="Calibri" panose="020F0502020204030204" pitchFamily="34" charset="0"/>
            </a:endParaRPr>
          </a:p>
          <a:p>
            <a:pPr marL="0" indent="0">
              <a:buNone/>
            </a:pPr>
            <a:r>
              <a:rPr lang="en-US" b="1" i="0" u="none" strike="noStrike" baseline="0" dirty="0">
                <a:solidFill>
                  <a:srgbClr val="000000"/>
                </a:solidFill>
                <a:latin typeface="Calibri" panose="020F0502020204030204" pitchFamily="34" charset="0"/>
              </a:rPr>
              <a:t>    </a:t>
            </a:r>
            <a:r>
              <a:rPr lang="en-US" i="0" u="none" strike="noStrike" baseline="0" dirty="0">
                <a:solidFill>
                  <a:srgbClr val="000000"/>
                </a:solidFill>
                <a:latin typeface="Calibri" panose="020F0502020204030204" pitchFamily="34" charset="0"/>
              </a:rPr>
              <a:t>Risky Code </a:t>
            </a:r>
          </a:p>
          <a:p>
            <a:pPr marL="0" indent="0">
              <a:buNone/>
            </a:pPr>
            <a:r>
              <a:rPr lang="en-US" b="1" i="0" u="none" strike="noStrike" baseline="0" dirty="0">
                <a:solidFill>
                  <a:srgbClr val="000000"/>
                </a:solidFill>
                <a:latin typeface="Calibri" panose="020F0502020204030204" pitchFamily="34" charset="0"/>
              </a:rPr>
              <a:t>except: </a:t>
            </a:r>
            <a:endParaRPr lang="en-US" b="0" i="0" u="none" strike="noStrike" baseline="0" dirty="0">
              <a:solidFill>
                <a:srgbClr val="000000"/>
              </a:solidFill>
              <a:latin typeface="Calibri" panose="020F0502020204030204" pitchFamily="34" charset="0"/>
            </a:endParaRPr>
          </a:p>
          <a:p>
            <a:pPr marL="0" indent="0">
              <a:buNone/>
            </a:pPr>
            <a:r>
              <a:rPr lang="en-US" b="1" i="0" u="none" strike="noStrike" baseline="0" dirty="0">
                <a:solidFill>
                  <a:srgbClr val="000000"/>
                </a:solidFill>
                <a:latin typeface="Calibri" panose="020F0502020204030204" pitchFamily="34" charset="0"/>
              </a:rPr>
              <a:t>    </a:t>
            </a:r>
            <a:r>
              <a:rPr lang="en-US" i="0" u="none" strike="noStrike" baseline="0" dirty="0">
                <a:solidFill>
                  <a:srgbClr val="000000"/>
                </a:solidFill>
                <a:latin typeface="Calibri" panose="020F0502020204030204" pitchFamily="34" charset="0"/>
              </a:rPr>
              <a:t>Handling Code </a:t>
            </a:r>
          </a:p>
          <a:p>
            <a:pPr marL="0" indent="0">
              <a:buNone/>
            </a:pPr>
            <a:r>
              <a:rPr lang="en-US" b="1" i="0" u="none" strike="noStrike" baseline="0" dirty="0">
                <a:solidFill>
                  <a:srgbClr val="000000"/>
                </a:solidFill>
                <a:latin typeface="Calibri" panose="020F0502020204030204" pitchFamily="34" charset="0"/>
              </a:rPr>
              <a:t>finally: </a:t>
            </a:r>
            <a:endParaRPr lang="en-US" b="0" i="0" u="none" strike="noStrike" baseline="0" dirty="0">
              <a:solidFill>
                <a:srgbClr val="000000"/>
              </a:solidFill>
              <a:latin typeface="Calibri" panose="020F0502020204030204" pitchFamily="34" charset="0"/>
            </a:endParaRPr>
          </a:p>
          <a:p>
            <a:pPr marL="0" indent="0">
              <a:buNone/>
            </a:pPr>
            <a:r>
              <a:rPr lang="en-US" b="1" i="0" u="none" strike="noStrike" baseline="0" dirty="0">
                <a:solidFill>
                  <a:srgbClr val="000000"/>
                </a:solidFill>
                <a:latin typeface="Calibri" panose="020F0502020204030204" pitchFamily="34" charset="0"/>
              </a:rPr>
              <a:t>    </a:t>
            </a:r>
            <a:r>
              <a:rPr lang="en-US" i="0" u="none" strike="noStrike" baseline="0" dirty="0">
                <a:solidFill>
                  <a:srgbClr val="000000"/>
                </a:solidFill>
                <a:latin typeface="Calibri" panose="020F0502020204030204" pitchFamily="34" charset="0"/>
              </a:rPr>
              <a:t>Cleanup code</a:t>
            </a:r>
          </a:p>
          <a:p>
            <a:pPr marL="0" indent="0">
              <a:buNone/>
            </a:pPr>
            <a:endParaRPr lang="en-US" b="1" i="0" u="none" strike="noStrike" baseline="0" dirty="0">
              <a:solidFill>
                <a:srgbClr val="000000"/>
              </a:solidFill>
              <a:latin typeface="Calibri" panose="020F0502020204030204" pitchFamily="34" charset="0"/>
            </a:endParaRPr>
          </a:p>
          <a:p>
            <a:pPr marL="0" indent="0">
              <a:buNone/>
            </a:pPr>
            <a:r>
              <a:rPr lang="en-US" i="0" u="none" strike="noStrike" baseline="0"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rPr>
              <a:t>The specialty of finally block is it will be executed always whether exception raised or not raised and whether exception handled or not handled</a:t>
            </a:r>
            <a:r>
              <a:rPr lang="en-US" sz="1800" b="1" i="0" u="none" strike="noStrike" baseline="0" dirty="0">
                <a:solidFill>
                  <a:srgbClr val="000000"/>
                </a:solidFill>
                <a:latin typeface="Calibri" panose="020F0502020204030204" pitchFamily="34" charset="0"/>
              </a:rPr>
              <a:t>. </a:t>
            </a:r>
            <a:r>
              <a:rPr lang="en-US" b="1" i="0" u="none" strike="noStrike" baseline="0" dirty="0">
                <a:solidFill>
                  <a:srgbClr val="000000"/>
                </a:solidFill>
                <a:latin typeface="Calibri" panose="020F0502020204030204" pitchFamily="34" charset="0"/>
              </a:rPr>
              <a:t> </a:t>
            </a:r>
          </a:p>
          <a:p>
            <a:pPr marL="0" indent="0">
              <a:buNone/>
            </a:pPr>
            <a:endParaRPr lang="en-US" b="1" i="0" u="none" strike="noStrike" baseline="0" dirty="0">
              <a:solidFill>
                <a:srgbClr val="000000"/>
              </a:solidFill>
              <a:latin typeface="Calibri" panose="020F0502020204030204" pitchFamily="34" charset="0"/>
            </a:endParaRPr>
          </a:p>
          <a:p>
            <a:pPr marL="0" indent="0">
              <a:buNone/>
            </a:pPr>
            <a:r>
              <a:rPr lang="en-US" dirty="0">
                <a:solidFill>
                  <a:srgbClr val="C00000"/>
                </a:solidFill>
              </a:rPr>
              <a:t>Note: There is only one situation where finally block won't be executed </a:t>
            </a:r>
            <a:r>
              <a:rPr lang="en-US" dirty="0" err="1">
                <a:solidFill>
                  <a:srgbClr val="C00000"/>
                </a:solidFill>
              </a:rPr>
              <a:t>ie</a:t>
            </a:r>
            <a:r>
              <a:rPr lang="en-US" dirty="0">
                <a:solidFill>
                  <a:srgbClr val="C00000"/>
                </a:solidFill>
              </a:rPr>
              <a:t> whenever we are using </a:t>
            </a:r>
            <a:r>
              <a:rPr lang="en-US" dirty="0" err="1">
                <a:solidFill>
                  <a:srgbClr val="C00000"/>
                </a:solidFill>
              </a:rPr>
              <a:t>os</a:t>
            </a:r>
            <a:r>
              <a:rPr lang="en-US" dirty="0">
                <a:solidFill>
                  <a:srgbClr val="C00000"/>
                </a:solidFill>
              </a:rPr>
              <a:t>._exit(0) function</a:t>
            </a:r>
            <a:r>
              <a:rPr lang="en-US" dirty="0"/>
              <a:t>.</a:t>
            </a:r>
          </a:p>
        </p:txBody>
      </p:sp>
    </p:spTree>
    <p:extLst>
      <p:ext uri="{BB962C8B-B14F-4D97-AF65-F5344CB8AC3E}">
        <p14:creationId xmlns:p14="http://schemas.microsoft.com/office/powerpoint/2010/main" val="893455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516</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EXCEPTION HANDLING</vt:lpstr>
      <vt:lpstr>PowerPoint Presentation</vt:lpstr>
      <vt:lpstr>Runtime Errors(Exception)</vt:lpstr>
      <vt:lpstr>Exceptions:</vt:lpstr>
      <vt:lpstr>PowerPoint Presentation</vt:lpstr>
      <vt:lpstr>PowerPoint Presentation</vt:lpstr>
      <vt:lpstr>PowerPoint Presentation</vt:lpstr>
      <vt:lpstr>finally Block:  </vt:lpstr>
      <vt:lpstr>finally: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nrajekkirala@gmail.com</dc:creator>
  <cp:lastModifiedBy>nrajekkirala@gmail.com</cp:lastModifiedBy>
  <cp:revision>26</cp:revision>
  <dcterms:created xsi:type="dcterms:W3CDTF">2023-01-04T18:28:26Z</dcterms:created>
  <dcterms:modified xsi:type="dcterms:W3CDTF">2023-01-04T19:35:40Z</dcterms:modified>
</cp:coreProperties>
</file>