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7C51-F371-9629-391E-F6C1E5881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B02A-EEBD-C986-88C2-990C5A5F3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D950-92D5-4AA1-F489-F0729461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F8A7-0BB7-9A7C-D0F4-7CB7CB14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59731-2B5E-B8A7-8431-5B47C050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FE-92E2-0841-D533-CCB8FA70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309E3-0D8C-142C-8054-F29F85B90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81E5-50BD-9803-AE20-4F08BF7C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EE0A-DC1C-623C-542C-0789A87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4C1D-4960-021C-1AF4-E319A070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3E10B-0A4F-12B2-1F1F-F85845E60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FFA3E-B017-9B46-55E4-D03FBF24F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58D7-59F8-807F-CA49-01C7D65E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918D-BC71-9434-BC68-3998D7E1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420C-6709-090D-C228-F5F4A2C3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DDD2-E1F5-D1D1-162E-38B440E6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E154-EB3B-6BD6-D341-0105625D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01FD-B8B0-2A3D-36CA-962EAA9F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DA52-CDD1-9114-F6E0-5A1C5E95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BB12-9141-B56A-A745-BD3E6051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2FC7-3E40-5077-6678-B699E285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D96A3-5BB9-19DE-3B8F-ED220EE8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2057-B630-29E9-6BE7-9D7A08FB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F991-CB9A-A774-2106-D7EB453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73BD-009E-3DD2-C859-DCE9E32F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EA20-1083-02C8-25AD-A4B8FCCD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9A06-29E0-4FAD-6044-E9163C9E1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50255-6027-C965-4D55-AD404148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5EF8C-00BA-35A8-3BBB-4477CF9F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3FDC9-2A0F-56FB-AB6D-F0944C9D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0CE0-4882-252C-2D1C-76A4629F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9D54-16E1-9990-11AC-9E32B62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B68E-C640-4A24-9BBF-C706A4AA6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5CCB0-AFCB-BE1A-5E1E-257D30A6D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09F96-71B7-79A5-E0EC-86A022C2F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5042A-5C49-E558-E9F3-CE6D529E6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41FAB-FE72-33DA-DE88-3ED6B418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50F70-440E-EECA-6775-E1BCF8E1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151E2-9B57-07A2-DB33-E7A604F4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D050-1C8B-388C-5B26-B3709F26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56885-A394-324F-3BE5-4218EFFE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5651F-B36A-010F-EAB9-8C0DABE8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5982-E66D-7814-1723-9C399A84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0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EB844-B369-64A2-DB03-02AEB49C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18826-8BA4-FE6D-37CD-23CF7913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8D71-DD27-9788-EEF2-37F2D89E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3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9F8C-045E-9392-A75F-8052DAB0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9585-2CAE-3ED1-E1F2-0D80DB66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1FBDC-F287-270D-8FFE-B6CC20FB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EB46A-9A65-4793-204E-E22195FF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D027F-10B3-77EA-BAD0-1F7F705B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375F-6058-D94F-AAAF-36D90482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29DD-2458-ADDA-8FC4-77A8E224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B8B8-C9AE-F758-294E-DDDCE09D0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4B56-5992-929E-F39F-AA22DB9A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8382B-B8A2-5A3E-721B-06324756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B97FC-55B9-125C-7A41-2CBF6CE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40CF8-870F-DC9D-AC7F-5025C39C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B8FF2-AEF1-839E-D849-D6B4CB68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44A2-4635-60CE-FF94-6D2067B3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4181-C3E7-CF15-A752-D67704899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BDE4-F471-433B-9113-BD9DE63EBD2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A786-00DD-C923-898E-4578E2EE8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5541-A770-D3B9-72BF-07BB6C3FB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4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481D-0C74-95BD-EB82-656DC4D0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76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dirty="0">
                <a:solidFill>
                  <a:srgbClr val="002060"/>
                </a:solidFill>
              </a:rPr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36079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47DF4-D010-58E1-532C-91BAB5950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" y="76199"/>
            <a:ext cx="11701315" cy="6550459"/>
          </a:xfrm>
        </p:spPr>
      </p:pic>
    </p:spTree>
    <p:extLst>
      <p:ext uri="{BB962C8B-B14F-4D97-AF65-F5344CB8AC3E}">
        <p14:creationId xmlns:p14="http://schemas.microsoft.com/office/powerpoint/2010/main" val="329308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D5775-4651-3B36-4140-9B5AD69CA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7" y="468086"/>
            <a:ext cx="11546629" cy="6350243"/>
          </a:xfrm>
        </p:spPr>
      </p:pic>
    </p:spTree>
    <p:extLst>
      <p:ext uri="{BB962C8B-B14F-4D97-AF65-F5344CB8AC3E}">
        <p14:creationId xmlns:p14="http://schemas.microsoft.com/office/powerpoint/2010/main" val="60146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4E83F-B99A-B12E-1940-721454E07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5" y="130628"/>
            <a:ext cx="11823662" cy="6547602"/>
          </a:xfrm>
        </p:spPr>
      </p:pic>
    </p:spTree>
    <p:extLst>
      <p:ext uri="{BB962C8B-B14F-4D97-AF65-F5344CB8AC3E}">
        <p14:creationId xmlns:p14="http://schemas.microsoft.com/office/powerpoint/2010/main" val="426580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5F2D5-E29C-E792-C5DD-4A7C92EED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1" y="402772"/>
            <a:ext cx="11385269" cy="6386859"/>
          </a:xfrm>
        </p:spPr>
      </p:pic>
    </p:spTree>
    <p:extLst>
      <p:ext uri="{BB962C8B-B14F-4D97-AF65-F5344CB8AC3E}">
        <p14:creationId xmlns:p14="http://schemas.microsoft.com/office/powerpoint/2010/main" val="109153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ABC49-4E91-CBFF-4E47-7E37E062E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1" y="514689"/>
            <a:ext cx="10930730" cy="6086171"/>
          </a:xfrm>
        </p:spPr>
      </p:pic>
    </p:spTree>
    <p:extLst>
      <p:ext uri="{BB962C8B-B14F-4D97-AF65-F5344CB8AC3E}">
        <p14:creationId xmlns:p14="http://schemas.microsoft.com/office/powerpoint/2010/main" val="300515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D236BD-3351-23AB-4DB5-A7913E7F0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43"/>
            <a:ext cx="11882993" cy="6585857"/>
          </a:xfrm>
        </p:spPr>
      </p:pic>
    </p:spTree>
    <p:extLst>
      <p:ext uri="{BB962C8B-B14F-4D97-AF65-F5344CB8AC3E}">
        <p14:creationId xmlns:p14="http://schemas.microsoft.com/office/powerpoint/2010/main" val="29464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F4D97-2EA1-EA7E-27CC-C5566967B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" y="359230"/>
            <a:ext cx="11483579" cy="6347464"/>
          </a:xfrm>
        </p:spPr>
      </p:pic>
    </p:spTree>
    <p:extLst>
      <p:ext uri="{BB962C8B-B14F-4D97-AF65-F5344CB8AC3E}">
        <p14:creationId xmlns:p14="http://schemas.microsoft.com/office/powerpoint/2010/main" val="470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8ACB-DADD-5FF3-1750-F739422B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413657"/>
            <a:ext cx="11299372" cy="6705600"/>
          </a:xfrm>
        </p:spPr>
        <p:txBody>
          <a:bodyPr/>
          <a:lstStyle/>
          <a:p>
            <a:r>
              <a:rPr lang="en-US" dirty="0"/>
              <a:t>Types of Files: There are 2 types of files</a:t>
            </a:r>
          </a:p>
          <a:p>
            <a:endParaRPr lang="en-US" dirty="0"/>
          </a:p>
          <a:p>
            <a:r>
              <a:rPr lang="en-US" dirty="0"/>
              <a:t>1) Text Files: Usually we can use text files to store character data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abc.txt</a:t>
            </a:r>
          </a:p>
          <a:p>
            <a:r>
              <a:rPr lang="en-US" dirty="0"/>
              <a:t>2) Binary Files: Usually we can use binary files to store binary data like images, video files, audio files</a:t>
            </a:r>
          </a:p>
        </p:txBody>
      </p:sp>
    </p:spTree>
    <p:extLst>
      <p:ext uri="{BB962C8B-B14F-4D97-AF65-F5344CB8AC3E}">
        <p14:creationId xmlns:p14="http://schemas.microsoft.com/office/powerpoint/2010/main" val="323603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63CA6-D343-7A97-AFEA-D4BDFBA78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57"/>
            <a:ext cx="12192000" cy="6829544"/>
          </a:xfrm>
        </p:spPr>
      </p:pic>
    </p:spTree>
    <p:extLst>
      <p:ext uri="{BB962C8B-B14F-4D97-AF65-F5344CB8AC3E}">
        <p14:creationId xmlns:p14="http://schemas.microsoft.com/office/powerpoint/2010/main" val="472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E08B4-D711-F1E7-D935-44535A97D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0" y="341136"/>
            <a:ext cx="11604171" cy="6516864"/>
          </a:xfrm>
        </p:spPr>
      </p:pic>
    </p:spTree>
    <p:extLst>
      <p:ext uri="{BB962C8B-B14F-4D97-AF65-F5344CB8AC3E}">
        <p14:creationId xmlns:p14="http://schemas.microsoft.com/office/powerpoint/2010/main" val="37572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2537A-3BC8-737C-D449-3F3F02C6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1" y="141514"/>
            <a:ext cx="11242610" cy="6314237"/>
          </a:xfrm>
        </p:spPr>
      </p:pic>
    </p:spTree>
    <p:extLst>
      <p:ext uri="{BB962C8B-B14F-4D97-AF65-F5344CB8AC3E}">
        <p14:creationId xmlns:p14="http://schemas.microsoft.com/office/powerpoint/2010/main" val="2048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72702-2871-8B2D-8ADB-AEFA48B27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1" y="424543"/>
            <a:ext cx="11426265" cy="6204857"/>
          </a:xfrm>
        </p:spPr>
      </p:pic>
    </p:spTree>
    <p:extLst>
      <p:ext uri="{BB962C8B-B14F-4D97-AF65-F5344CB8AC3E}">
        <p14:creationId xmlns:p14="http://schemas.microsoft.com/office/powerpoint/2010/main" val="15858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A7172-16EC-5534-801B-B6F6C0E42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4" y="424543"/>
            <a:ext cx="11461910" cy="6426943"/>
          </a:xfrm>
        </p:spPr>
      </p:pic>
    </p:spTree>
    <p:extLst>
      <p:ext uri="{BB962C8B-B14F-4D97-AF65-F5344CB8AC3E}">
        <p14:creationId xmlns:p14="http://schemas.microsoft.com/office/powerpoint/2010/main" val="285147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EF46A-7C1F-DBE9-593C-C33E6B930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1" y="391886"/>
            <a:ext cx="11671890" cy="6270172"/>
          </a:xfrm>
        </p:spPr>
      </p:pic>
    </p:spTree>
    <p:extLst>
      <p:ext uri="{BB962C8B-B14F-4D97-AF65-F5344CB8AC3E}">
        <p14:creationId xmlns:p14="http://schemas.microsoft.com/office/powerpoint/2010/main" val="44555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CE477-F6C8-5F39-05B9-686A17720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2" y="457200"/>
            <a:ext cx="11368708" cy="6347529"/>
          </a:xfrm>
        </p:spPr>
      </p:pic>
    </p:spTree>
    <p:extLst>
      <p:ext uri="{BB962C8B-B14F-4D97-AF65-F5344CB8AC3E}">
        <p14:creationId xmlns:p14="http://schemas.microsoft.com/office/powerpoint/2010/main" val="100585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nrajekkirala@gmail.com</dc:creator>
  <cp:lastModifiedBy>nrajekkirala@gmail.com</cp:lastModifiedBy>
  <cp:revision>4</cp:revision>
  <dcterms:created xsi:type="dcterms:W3CDTF">2023-01-06T10:05:46Z</dcterms:created>
  <dcterms:modified xsi:type="dcterms:W3CDTF">2023-01-06T10:26:23Z</dcterms:modified>
</cp:coreProperties>
</file>