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B2DE-9E04-4D4D-9F15-C2B37FC97C92}" v="33" dt="2023-05-22T17:24:15.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U EKKIRALA" userId="75fe78867dc6edfd" providerId="LiveId" clId="{BBD9B2DE-9E04-4D4D-9F15-C2B37FC97C92}"/>
    <pc:docChg chg="undo custSel addSld delSld modSld sldOrd">
      <pc:chgData name="NAGARAJU EKKIRALA" userId="75fe78867dc6edfd" providerId="LiveId" clId="{BBD9B2DE-9E04-4D4D-9F15-C2B37FC97C92}" dt="2023-05-22T17:35:25.299" v="961" actId="207"/>
      <pc:docMkLst>
        <pc:docMk/>
      </pc:docMkLst>
      <pc:sldChg chg="delSp modSp new mod">
        <pc:chgData name="NAGARAJU EKKIRALA" userId="75fe78867dc6edfd" providerId="LiveId" clId="{BBD9B2DE-9E04-4D4D-9F15-C2B37FC97C92}" dt="2023-05-22T17:35:25.299" v="961" actId="207"/>
        <pc:sldMkLst>
          <pc:docMk/>
          <pc:sldMk cId="3923081125" sldId="256"/>
        </pc:sldMkLst>
        <pc:spChg chg="mod">
          <ac:chgData name="NAGARAJU EKKIRALA" userId="75fe78867dc6edfd" providerId="LiveId" clId="{BBD9B2DE-9E04-4D4D-9F15-C2B37FC97C92}" dt="2023-05-22T17:35:25.299" v="961" actId="207"/>
          <ac:spMkLst>
            <pc:docMk/>
            <pc:sldMk cId="3923081125" sldId="256"/>
            <ac:spMk id="2" creationId="{4CD09256-DBAE-7E55-5DBC-547F73AEB0CD}"/>
          </ac:spMkLst>
        </pc:spChg>
        <pc:spChg chg="del mod">
          <ac:chgData name="NAGARAJU EKKIRALA" userId="75fe78867dc6edfd" providerId="LiveId" clId="{BBD9B2DE-9E04-4D4D-9F15-C2B37FC97C92}" dt="2023-05-22T17:35:14.108" v="958" actId="478"/>
          <ac:spMkLst>
            <pc:docMk/>
            <pc:sldMk cId="3923081125" sldId="256"/>
            <ac:spMk id="3" creationId="{1CC4AD8E-FBEA-8C27-7813-171DCB2D92DF}"/>
          </ac:spMkLst>
        </pc:spChg>
      </pc:sldChg>
      <pc:sldChg chg="modSp new del">
        <pc:chgData name="NAGARAJU EKKIRALA" userId="75fe78867dc6edfd" providerId="LiveId" clId="{BBD9B2DE-9E04-4D4D-9F15-C2B37FC97C92}" dt="2023-05-22T15:09:18.196" v="4" actId="2696"/>
        <pc:sldMkLst>
          <pc:docMk/>
          <pc:sldMk cId="639112788" sldId="257"/>
        </pc:sldMkLst>
        <pc:spChg chg="mod">
          <ac:chgData name="NAGARAJU EKKIRALA" userId="75fe78867dc6edfd" providerId="LiveId" clId="{BBD9B2DE-9E04-4D4D-9F15-C2B37FC97C92}" dt="2023-05-22T15:09:08.834" v="2"/>
          <ac:spMkLst>
            <pc:docMk/>
            <pc:sldMk cId="639112788" sldId="257"/>
            <ac:spMk id="2" creationId="{63B080B2-0067-78E3-26FC-E8EF3EFF3CC4}"/>
          </ac:spMkLst>
        </pc:spChg>
        <pc:spChg chg="mod">
          <ac:chgData name="NAGARAJU EKKIRALA" userId="75fe78867dc6edfd" providerId="LiveId" clId="{BBD9B2DE-9E04-4D4D-9F15-C2B37FC97C92}" dt="2023-05-22T15:09:08.834" v="2"/>
          <ac:spMkLst>
            <pc:docMk/>
            <pc:sldMk cId="639112788" sldId="257"/>
            <ac:spMk id="3" creationId="{A5C5081F-711A-8D72-C96C-B8EFBCA0F8AC}"/>
          </ac:spMkLst>
        </pc:spChg>
      </pc:sldChg>
      <pc:sldChg chg="modSp new mod">
        <pc:chgData name="NAGARAJU EKKIRALA" userId="75fe78867dc6edfd" providerId="LiveId" clId="{BBD9B2DE-9E04-4D4D-9F15-C2B37FC97C92}" dt="2023-05-22T15:10:47.328" v="35" actId="113"/>
        <pc:sldMkLst>
          <pc:docMk/>
          <pc:sldMk cId="2838087206" sldId="258"/>
        </pc:sldMkLst>
        <pc:spChg chg="mod">
          <ac:chgData name="NAGARAJU EKKIRALA" userId="75fe78867dc6edfd" providerId="LiveId" clId="{BBD9B2DE-9E04-4D4D-9F15-C2B37FC97C92}" dt="2023-05-22T15:09:40.509" v="24" actId="113"/>
          <ac:spMkLst>
            <pc:docMk/>
            <pc:sldMk cId="2838087206" sldId="258"/>
            <ac:spMk id="2" creationId="{944BE905-48ED-AA21-FEBA-5A41748EE627}"/>
          </ac:spMkLst>
        </pc:spChg>
        <pc:spChg chg="mod">
          <ac:chgData name="NAGARAJU EKKIRALA" userId="75fe78867dc6edfd" providerId="LiveId" clId="{BBD9B2DE-9E04-4D4D-9F15-C2B37FC97C92}" dt="2023-05-22T15:10:47.328" v="35" actId="113"/>
          <ac:spMkLst>
            <pc:docMk/>
            <pc:sldMk cId="2838087206" sldId="258"/>
            <ac:spMk id="3" creationId="{E7837932-8C00-935A-9F45-786832572E50}"/>
          </ac:spMkLst>
        </pc:spChg>
      </pc:sldChg>
      <pc:sldChg chg="modSp new mod">
        <pc:chgData name="NAGARAJU EKKIRALA" userId="75fe78867dc6edfd" providerId="LiveId" clId="{BBD9B2DE-9E04-4D4D-9F15-C2B37FC97C92}" dt="2023-05-22T15:15:52.085" v="157" actId="313"/>
        <pc:sldMkLst>
          <pc:docMk/>
          <pc:sldMk cId="873078769" sldId="259"/>
        </pc:sldMkLst>
        <pc:spChg chg="mod">
          <ac:chgData name="NAGARAJU EKKIRALA" userId="75fe78867dc6edfd" providerId="LiveId" clId="{BBD9B2DE-9E04-4D4D-9F15-C2B37FC97C92}" dt="2023-05-22T15:11:32.536" v="44" actId="113"/>
          <ac:spMkLst>
            <pc:docMk/>
            <pc:sldMk cId="873078769" sldId="259"/>
            <ac:spMk id="2" creationId="{C87EBEBA-9851-B8E3-E8CE-4E417FA73AFB}"/>
          </ac:spMkLst>
        </pc:spChg>
        <pc:spChg chg="mod">
          <ac:chgData name="NAGARAJU EKKIRALA" userId="75fe78867dc6edfd" providerId="LiveId" clId="{BBD9B2DE-9E04-4D4D-9F15-C2B37FC97C92}" dt="2023-05-22T15:15:52.085" v="157" actId="313"/>
          <ac:spMkLst>
            <pc:docMk/>
            <pc:sldMk cId="873078769" sldId="259"/>
            <ac:spMk id="3" creationId="{95010C99-47F4-7609-422E-EEE927BDAF1F}"/>
          </ac:spMkLst>
        </pc:spChg>
      </pc:sldChg>
      <pc:sldChg chg="modSp new mod">
        <pc:chgData name="NAGARAJU EKKIRALA" userId="75fe78867dc6edfd" providerId="LiveId" clId="{BBD9B2DE-9E04-4D4D-9F15-C2B37FC97C92}" dt="2023-05-22T15:17:48.774" v="211" actId="20577"/>
        <pc:sldMkLst>
          <pc:docMk/>
          <pc:sldMk cId="3078668978" sldId="260"/>
        </pc:sldMkLst>
        <pc:spChg chg="mod">
          <ac:chgData name="NAGARAJU EKKIRALA" userId="75fe78867dc6edfd" providerId="LiveId" clId="{BBD9B2DE-9E04-4D4D-9F15-C2B37FC97C92}" dt="2023-05-22T15:16:23.762" v="175" actId="14100"/>
          <ac:spMkLst>
            <pc:docMk/>
            <pc:sldMk cId="3078668978" sldId="260"/>
            <ac:spMk id="2" creationId="{39DD009E-47E9-47EF-2E3E-9E0565536C59}"/>
          </ac:spMkLst>
        </pc:spChg>
        <pc:spChg chg="mod">
          <ac:chgData name="NAGARAJU EKKIRALA" userId="75fe78867dc6edfd" providerId="LiveId" clId="{BBD9B2DE-9E04-4D4D-9F15-C2B37FC97C92}" dt="2023-05-22T15:17:48.774" v="211" actId="20577"/>
          <ac:spMkLst>
            <pc:docMk/>
            <pc:sldMk cId="3078668978" sldId="260"/>
            <ac:spMk id="3" creationId="{6B4BD9D7-7184-66F2-DD87-E37664D424DB}"/>
          </ac:spMkLst>
        </pc:spChg>
      </pc:sldChg>
      <pc:sldChg chg="modSp new mod">
        <pc:chgData name="NAGARAJU EKKIRALA" userId="75fe78867dc6edfd" providerId="LiveId" clId="{BBD9B2DE-9E04-4D4D-9F15-C2B37FC97C92}" dt="2023-05-22T15:20:44.899" v="311" actId="207"/>
        <pc:sldMkLst>
          <pc:docMk/>
          <pc:sldMk cId="4136834234" sldId="261"/>
        </pc:sldMkLst>
        <pc:spChg chg="mod">
          <ac:chgData name="NAGARAJU EKKIRALA" userId="75fe78867dc6edfd" providerId="LiveId" clId="{BBD9B2DE-9E04-4D4D-9F15-C2B37FC97C92}" dt="2023-05-22T15:18:40.607" v="217" actId="113"/>
          <ac:spMkLst>
            <pc:docMk/>
            <pc:sldMk cId="4136834234" sldId="261"/>
            <ac:spMk id="2" creationId="{5A180073-F0BC-7D98-9AB3-FCD3C936BE5C}"/>
          </ac:spMkLst>
        </pc:spChg>
        <pc:spChg chg="mod">
          <ac:chgData name="NAGARAJU EKKIRALA" userId="75fe78867dc6edfd" providerId="LiveId" clId="{BBD9B2DE-9E04-4D4D-9F15-C2B37FC97C92}" dt="2023-05-22T15:20:44.899" v="311" actId="207"/>
          <ac:spMkLst>
            <pc:docMk/>
            <pc:sldMk cId="4136834234" sldId="261"/>
            <ac:spMk id="3" creationId="{A070DF9D-1F73-6745-7658-FA929F25DCB9}"/>
          </ac:spMkLst>
        </pc:spChg>
      </pc:sldChg>
      <pc:sldChg chg="modSp new mod">
        <pc:chgData name="NAGARAJU EKKIRALA" userId="75fe78867dc6edfd" providerId="LiveId" clId="{BBD9B2DE-9E04-4D4D-9F15-C2B37FC97C92}" dt="2023-05-22T15:28:16.961" v="451" actId="1076"/>
        <pc:sldMkLst>
          <pc:docMk/>
          <pc:sldMk cId="3151001130" sldId="262"/>
        </pc:sldMkLst>
        <pc:spChg chg="mod">
          <ac:chgData name="NAGARAJU EKKIRALA" userId="75fe78867dc6edfd" providerId="LiveId" clId="{BBD9B2DE-9E04-4D4D-9F15-C2B37FC97C92}" dt="2023-05-22T15:28:14.231" v="450" actId="1076"/>
          <ac:spMkLst>
            <pc:docMk/>
            <pc:sldMk cId="3151001130" sldId="262"/>
            <ac:spMk id="2" creationId="{E8448F8C-019E-80F1-EE82-5D365FD8CFD4}"/>
          </ac:spMkLst>
        </pc:spChg>
        <pc:spChg chg="mod">
          <ac:chgData name="NAGARAJU EKKIRALA" userId="75fe78867dc6edfd" providerId="LiveId" clId="{BBD9B2DE-9E04-4D4D-9F15-C2B37FC97C92}" dt="2023-05-22T15:28:16.961" v="451" actId="1076"/>
          <ac:spMkLst>
            <pc:docMk/>
            <pc:sldMk cId="3151001130" sldId="262"/>
            <ac:spMk id="3" creationId="{9297BB29-9696-8432-2DBA-B49A1938D233}"/>
          </ac:spMkLst>
        </pc:spChg>
      </pc:sldChg>
      <pc:sldChg chg="modSp new mod">
        <pc:chgData name="NAGARAJU EKKIRALA" userId="75fe78867dc6edfd" providerId="LiveId" clId="{BBD9B2DE-9E04-4D4D-9F15-C2B37FC97C92}" dt="2023-05-22T16:20:41.750" v="609" actId="1076"/>
        <pc:sldMkLst>
          <pc:docMk/>
          <pc:sldMk cId="2321390008" sldId="263"/>
        </pc:sldMkLst>
        <pc:spChg chg="mod">
          <ac:chgData name="NAGARAJU EKKIRALA" userId="75fe78867dc6edfd" providerId="LiveId" clId="{BBD9B2DE-9E04-4D4D-9F15-C2B37FC97C92}" dt="2023-05-22T16:20:41.750" v="609" actId="1076"/>
          <ac:spMkLst>
            <pc:docMk/>
            <pc:sldMk cId="2321390008" sldId="263"/>
            <ac:spMk id="2" creationId="{E9C4C313-1589-4CF5-3621-220A1289E787}"/>
          </ac:spMkLst>
        </pc:spChg>
        <pc:spChg chg="mod">
          <ac:chgData name="NAGARAJU EKKIRALA" userId="75fe78867dc6edfd" providerId="LiveId" clId="{BBD9B2DE-9E04-4D4D-9F15-C2B37FC97C92}" dt="2023-05-22T16:20:33.118" v="608" actId="14100"/>
          <ac:spMkLst>
            <pc:docMk/>
            <pc:sldMk cId="2321390008" sldId="263"/>
            <ac:spMk id="3" creationId="{FBCA3BCE-BD17-ACD3-102E-75EF9AD7B185}"/>
          </ac:spMkLst>
        </pc:spChg>
      </pc:sldChg>
      <pc:sldChg chg="addSp delSp modSp new mod modClrScheme chgLayout">
        <pc:chgData name="NAGARAJU EKKIRALA" userId="75fe78867dc6edfd" providerId="LiveId" clId="{BBD9B2DE-9E04-4D4D-9F15-C2B37FC97C92}" dt="2023-05-22T16:36:50.870" v="804" actId="1076"/>
        <pc:sldMkLst>
          <pc:docMk/>
          <pc:sldMk cId="2813851231" sldId="264"/>
        </pc:sldMkLst>
        <pc:spChg chg="del mod ord">
          <ac:chgData name="NAGARAJU EKKIRALA" userId="75fe78867dc6edfd" providerId="LiveId" clId="{BBD9B2DE-9E04-4D4D-9F15-C2B37FC97C92}" dt="2023-05-22T16:22:03.185" v="620" actId="478"/>
          <ac:spMkLst>
            <pc:docMk/>
            <pc:sldMk cId="2813851231" sldId="264"/>
            <ac:spMk id="2" creationId="{DF0B8CC1-542F-B3A3-2D4F-53C31B9D8B27}"/>
          </ac:spMkLst>
        </pc:spChg>
        <pc:spChg chg="del mod ord">
          <ac:chgData name="NAGARAJU EKKIRALA" userId="75fe78867dc6edfd" providerId="LiveId" clId="{BBD9B2DE-9E04-4D4D-9F15-C2B37FC97C92}" dt="2023-05-22T16:21:47.411" v="615" actId="700"/>
          <ac:spMkLst>
            <pc:docMk/>
            <pc:sldMk cId="2813851231" sldId="264"/>
            <ac:spMk id="3" creationId="{FD6B0F2B-DECE-9CDE-5ACD-DD53134D655E}"/>
          </ac:spMkLst>
        </pc:spChg>
        <pc:spChg chg="add del mod ord">
          <ac:chgData name="NAGARAJU EKKIRALA" userId="75fe78867dc6edfd" providerId="LiveId" clId="{BBD9B2DE-9E04-4D4D-9F15-C2B37FC97C92}" dt="2023-05-22T16:24:22.055" v="684" actId="1076"/>
          <ac:spMkLst>
            <pc:docMk/>
            <pc:sldMk cId="2813851231" sldId="264"/>
            <ac:spMk id="4" creationId="{E185AF28-1B13-7277-D16B-481A568798B9}"/>
          </ac:spMkLst>
        </pc:spChg>
        <pc:spChg chg="add mod ord">
          <ac:chgData name="NAGARAJU EKKIRALA" userId="75fe78867dc6edfd" providerId="LiveId" clId="{BBD9B2DE-9E04-4D4D-9F15-C2B37FC97C92}" dt="2023-05-22T16:26:24.021" v="699"/>
          <ac:spMkLst>
            <pc:docMk/>
            <pc:sldMk cId="2813851231" sldId="264"/>
            <ac:spMk id="5" creationId="{DEE53281-94AE-6086-FE81-38B5FCDE1FC2}"/>
          </ac:spMkLst>
        </pc:spChg>
        <pc:spChg chg="add del mod">
          <ac:chgData name="NAGARAJU EKKIRALA" userId="75fe78867dc6edfd" providerId="LiveId" clId="{BBD9B2DE-9E04-4D4D-9F15-C2B37FC97C92}" dt="2023-05-22T16:22:06.423" v="621" actId="478"/>
          <ac:spMkLst>
            <pc:docMk/>
            <pc:sldMk cId="2813851231" sldId="264"/>
            <ac:spMk id="7" creationId="{5BD93674-F21A-905B-C2F0-0A6552F1FFD9}"/>
          </ac:spMkLst>
        </pc:spChg>
        <pc:spChg chg="add del mod">
          <ac:chgData name="NAGARAJU EKKIRALA" userId="75fe78867dc6edfd" providerId="LiveId" clId="{BBD9B2DE-9E04-4D4D-9F15-C2B37FC97C92}" dt="2023-05-22T16:24:19.752" v="681" actId="21"/>
          <ac:spMkLst>
            <pc:docMk/>
            <pc:sldMk cId="2813851231" sldId="264"/>
            <ac:spMk id="8" creationId="{8DBCC80B-2D64-14DC-83A4-1638D7DCC88E}"/>
          </ac:spMkLst>
        </pc:spChg>
        <pc:picChg chg="add del">
          <ac:chgData name="NAGARAJU EKKIRALA" userId="75fe78867dc6edfd" providerId="LiveId" clId="{BBD9B2DE-9E04-4D4D-9F15-C2B37FC97C92}" dt="2023-05-22T16:24:28.715" v="687"/>
          <ac:picMkLst>
            <pc:docMk/>
            <pc:sldMk cId="2813851231" sldId="264"/>
            <ac:picMk id="9" creationId="{5A95DE5B-AEB2-1791-44C0-94F7B36DFBD7}"/>
          </ac:picMkLst>
        </pc:picChg>
        <pc:picChg chg="add mod">
          <ac:chgData name="NAGARAJU EKKIRALA" userId="75fe78867dc6edfd" providerId="LiveId" clId="{BBD9B2DE-9E04-4D4D-9F15-C2B37FC97C92}" dt="2023-05-22T16:28:32.555" v="709" actId="1076"/>
          <ac:picMkLst>
            <pc:docMk/>
            <pc:sldMk cId="2813851231" sldId="264"/>
            <ac:picMk id="11" creationId="{2443244E-54A6-AD4C-35C7-860FD0B6E6F8}"/>
          </ac:picMkLst>
        </pc:picChg>
        <pc:picChg chg="add del mod">
          <ac:chgData name="NAGARAJU EKKIRALA" userId="75fe78867dc6edfd" providerId="LiveId" clId="{BBD9B2DE-9E04-4D4D-9F15-C2B37FC97C92}" dt="2023-05-22T16:36:34.224" v="800" actId="478"/>
          <ac:picMkLst>
            <pc:docMk/>
            <pc:sldMk cId="2813851231" sldId="264"/>
            <ac:picMk id="13" creationId="{3AE86304-E214-6453-9070-71F9C33F3B3A}"/>
          </ac:picMkLst>
        </pc:picChg>
        <pc:picChg chg="add mod">
          <ac:chgData name="NAGARAJU EKKIRALA" userId="75fe78867dc6edfd" providerId="LiveId" clId="{BBD9B2DE-9E04-4D4D-9F15-C2B37FC97C92}" dt="2023-05-22T16:36:50.870" v="804" actId="1076"/>
          <ac:picMkLst>
            <pc:docMk/>
            <pc:sldMk cId="2813851231" sldId="264"/>
            <ac:picMk id="15" creationId="{17F48AA3-E493-9438-8536-A7F9434538F0}"/>
          </ac:picMkLst>
        </pc:picChg>
        <pc:picChg chg="add del mod">
          <ac:chgData name="NAGARAJU EKKIRALA" userId="75fe78867dc6edfd" providerId="LiveId" clId="{BBD9B2DE-9E04-4D4D-9F15-C2B37FC97C92}" dt="2023-05-22T16:24:22.459" v="685"/>
          <ac:picMkLst>
            <pc:docMk/>
            <pc:sldMk cId="2813851231" sldId="264"/>
            <ac:picMk id="1026" creationId="{35DE765A-9E95-75BD-5631-06ED78597A94}"/>
          </ac:picMkLst>
        </pc:picChg>
      </pc:sldChg>
      <pc:sldChg chg="addSp delSp modSp new del mod chgLayout">
        <pc:chgData name="NAGARAJU EKKIRALA" userId="75fe78867dc6edfd" providerId="LiveId" clId="{BBD9B2DE-9E04-4D4D-9F15-C2B37FC97C92}" dt="2023-05-22T16:31:28.623" v="747" actId="2696"/>
        <pc:sldMkLst>
          <pc:docMk/>
          <pc:sldMk cId="158391953" sldId="265"/>
        </pc:sldMkLst>
        <pc:spChg chg="del">
          <ac:chgData name="NAGARAJU EKKIRALA" userId="75fe78867dc6edfd" providerId="LiveId" clId="{BBD9B2DE-9E04-4D4D-9F15-C2B37FC97C92}" dt="2023-05-22T16:28:49.935" v="714" actId="478"/>
          <ac:spMkLst>
            <pc:docMk/>
            <pc:sldMk cId="158391953" sldId="265"/>
            <ac:spMk id="2" creationId="{0B2E0092-E641-ED5D-9235-ADD72C543B2A}"/>
          </ac:spMkLst>
        </pc:spChg>
        <pc:spChg chg="mod ord">
          <ac:chgData name="NAGARAJU EKKIRALA" userId="75fe78867dc6edfd" providerId="LiveId" clId="{BBD9B2DE-9E04-4D4D-9F15-C2B37FC97C92}" dt="2023-05-22T16:31:22.540" v="745" actId="700"/>
          <ac:spMkLst>
            <pc:docMk/>
            <pc:sldMk cId="158391953" sldId="265"/>
            <ac:spMk id="3" creationId="{34CA9B9A-7226-B4A2-DFA7-055D408F7941}"/>
          </ac:spMkLst>
        </pc:spChg>
        <pc:spChg chg="del">
          <ac:chgData name="NAGARAJU EKKIRALA" userId="75fe78867dc6edfd" providerId="LiveId" clId="{BBD9B2DE-9E04-4D4D-9F15-C2B37FC97C92}" dt="2023-05-22T16:30:21.772" v="729" actId="931"/>
          <ac:spMkLst>
            <pc:docMk/>
            <pc:sldMk cId="158391953" sldId="265"/>
            <ac:spMk id="4" creationId="{B9105C0F-F11C-F6B5-8E3E-0F625C98F7C3}"/>
          </ac:spMkLst>
        </pc:spChg>
        <pc:spChg chg="add del mod ord">
          <ac:chgData name="NAGARAJU EKKIRALA" userId="75fe78867dc6edfd" providerId="LiveId" clId="{BBD9B2DE-9E04-4D4D-9F15-C2B37FC97C92}" dt="2023-05-22T16:30:45.527" v="735" actId="478"/>
          <ac:spMkLst>
            <pc:docMk/>
            <pc:sldMk cId="158391953" sldId="265"/>
            <ac:spMk id="7" creationId="{95B5D074-74C4-2DC1-283F-BBFED8179C4E}"/>
          </ac:spMkLst>
        </pc:spChg>
        <pc:spChg chg="add mod ord">
          <ac:chgData name="NAGARAJU EKKIRALA" userId="75fe78867dc6edfd" providerId="LiveId" clId="{BBD9B2DE-9E04-4D4D-9F15-C2B37FC97C92}" dt="2023-05-22T16:31:22.540" v="745" actId="700"/>
          <ac:spMkLst>
            <pc:docMk/>
            <pc:sldMk cId="158391953" sldId="265"/>
            <ac:spMk id="8" creationId="{14FAA2D2-DD1C-F60B-554A-91167979EEB8}"/>
          </ac:spMkLst>
        </pc:spChg>
        <pc:picChg chg="add mod ord">
          <ac:chgData name="NAGARAJU EKKIRALA" userId="75fe78867dc6edfd" providerId="LiveId" clId="{BBD9B2DE-9E04-4D4D-9F15-C2B37FC97C92}" dt="2023-05-22T16:31:24.821" v="746" actId="1076"/>
          <ac:picMkLst>
            <pc:docMk/>
            <pc:sldMk cId="158391953" sldId="265"/>
            <ac:picMk id="6" creationId="{549D750A-FFDA-5224-0D16-4555464037A5}"/>
          </ac:picMkLst>
        </pc:picChg>
      </pc:sldChg>
      <pc:sldChg chg="addSp delSp modSp new del mod modClrScheme chgLayout">
        <pc:chgData name="NAGARAJU EKKIRALA" userId="75fe78867dc6edfd" providerId="LiveId" clId="{BBD9B2DE-9E04-4D4D-9F15-C2B37FC97C92}" dt="2023-05-22T16:38:05.155" v="814" actId="47"/>
        <pc:sldMkLst>
          <pc:docMk/>
          <pc:sldMk cId="2341439644" sldId="265"/>
        </pc:sldMkLst>
        <pc:spChg chg="del mod ord">
          <ac:chgData name="NAGARAJU EKKIRALA" userId="75fe78867dc6edfd" providerId="LiveId" clId="{BBD9B2DE-9E04-4D4D-9F15-C2B37FC97C92}" dt="2023-05-22T16:32:14.157" v="771" actId="700"/>
          <ac:spMkLst>
            <pc:docMk/>
            <pc:sldMk cId="2341439644" sldId="265"/>
            <ac:spMk id="2" creationId="{F7407FD3-E68E-B268-57A6-FFE592AD08CE}"/>
          </ac:spMkLst>
        </pc:spChg>
        <pc:spChg chg="del mod ord">
          <ac:chgData name="NAGARAJU EKKIRALA" userId="75fe78867dc6edfd" providerId="LiveId" clId="{BBD9B2DE-9E04-4D4D-9F15-C2B37FC97C92}" dt="2023-05-22T16:32:14.157" v="771" actId="700"/>
          <ac:spMkLst>
            <pc:docMk/>
            <pc:sldMk cId="2341439644" sldId="265"/>
            <ac:spMk id="3" creationId="{4ACE68E7-0475-F14D-7EBD-6C5BCCA63B2A}"/>
          </ac:spMkLst>
        </pc:spChg>
        <pc:spChg chg="del mod ord">
          <ac:chgData name="NAGARAJU EKKIRALA" userId="75fe78867dc6edfd" providerId="LiveId" clId="{BBD9B2DE-9E04-4D4D-9F15-C2B37FC97C92}" dt="2023-05-22T16:32:14.157" v="771" actId="700"/>
          <ac:spMkLst>
            <pc:docMk/>
            <pc:sldMk cId="2341439644" sldId="265"/>
            <ac:spMk id="4" creationId="{83E00830-8560-7E96-EDFB-770116217336}"/>
          </ac:spMkLst>
        </pc:spChg>
        <pc:spChg chg="add del mod ord">
          <ac:chgData name="NAGARAJU EKKIRALA" userId="75fe78867dc6edfd" providerId="LiveId" clId="{BBD9B2DE-9E04-4D4D-9F15-C2B37FC97C92}" dt="2023-05-22T16:32:26.171" v="779" actId="478"/>
          <ac:spMkLst>
            <pc:docMk/>
            <pc:sldMk cId="2341439644" sldId="265"/>
            <ac:spMk id="5" creationId="{14898CB3-87AF-E713-E1D7-5FD715807B49}"/>
          </ac:spMkLst>
        </pc:spChg>
        <pc:spChg chg="add mod ord">
          <ac:chgData name="NAGARAJU EKKIRALA" userId="75fe78867dc6edfd" providerId="LiveId" clId="{BBD9B2DE-9E04-4D4D-9F15-C2B37FC97C92}" dt="2023-05-22T16:32:30.717" v="780" actId="1076"/>
          <ac:spMkLst>
            <pc:docMk/>
            <pc:sldMk cId="2341439644" sldId="265"/>
            <ac:spMk id="6" creationId="{8FCDB4E1-7709-AC14-5500-F4E7991C19B7}"/>
          </ac:spMkLst>
        </pc:spChg>
        <pc:spChg chg="add mod ord">
          <ac:chgData name="NAGARAJU EKKIRALA" userId="75fe78867dc6edfd" providerId="LiveId" clId="{BBD9B2DE-9E04-4D4D-9F15-C2B37FC97C92}" dt="2023-05-22T16:33:04.098" v="784" actId="20577"/>
          <ac:spMkLst>
            <pc:docMk/>
            <pc:sldMk cId="2341439644" sldId="265"/>
            <ac:spMk id="7" creationId="{1ACB2DF0-5085-121D-BB85-866634113E43}"/>
          </ac:spMkLst>
        </pc:spChg>
        <pc:spChg chg="add mod ord">
          <ac:chgData name="NAGARAJU EKKIRALA" userId="75fe78867dc6edfd" providerId="LiveId" clId="{BBD9B2DE-9E04-4D4D-9F15-C2B37FC97C92}" dt="2023-05-22T16:32:22.031" v="776" actId="27636"/>
          <ac:spMkLst>
            <pc:docMk/>
            <pc:sldMk cId="2341439644" sldId="265"/>
            <ac:spMk id="8" creationId="{F29D04C9-9243-8A51-0D36-7CD9CE8F6BCE}"/>
          </ac:spMkLst>
        </pc:spChg>
        <pc:spChg chg="add del mod ord">
          <ac:chgData name="NAGARAJU EKKIRALA" userId="75fe78867dc6edfd" providerId="LiveId" clId="{BBD9B2DE-9E04-4D4D-9F15-C2B37FC97C92}" dt="2023-05-22T16:34:11.867" v="785" actId="931"/>
          <ac:spMkLst>
            <pc:docMk/>
            <pc:sldMk cId="2341439644" sldId="265"/>
            <ac:spMk id="9" creationId="{767731AA-38D0-30EB-0990-882767370AEC}"/>
          </ac:spMkLst>
        </pc:spChg>
        <pc:picChg chg="add mod">
          <ac:chgData name="NAGARAJU EKKIRALA" userId="75fe78867dc6edfd" providerId="LiveId" clId="{BBD9B2DE-9E04-4D4D-9F15-C2B37FC97C92}" dt="2023-05-22T16:34:16.797" v="788" actId="1076"/>
          <ac:picMkLst>
            <pc:docMk/>
            <pc:sldMk cId="2341439644" sldId="265"/>
            <ac:picMk id="11" creationId="{75B3883E-ED3C-1F40-06CA-DB2CDB62B51F}"/>
          </ac:picMkLst>
        </pc:picChg>
      </pc:sldChg>
      <pc:sldChg chg="addSp delSp modSp new del mod modClrScheme chgLayout">
        <pc:chgData name="NAGARAJU EKKIRALA" userId="75fe78867dc6edfd" providerId="LiveId" clId="{BBD9B2DE-9E04-4D4D-9F15-C2B37FC97C92}" dt="2023-05-22T16:32:09.403" v="769" actId="680"/>
        <pc:sldMkLst>
          <pc:docMk/>
          <pc:sldMk cId="2693251065" sldId="265"/>
        </pc:sldMkLst>
        <pc:spChg chg="add del">
          <ac:chgData name="NAGARAJU EKKIRALA" userId="75fe78867dc6edfd" providerId="LiveId" clId="{BBD9B2DE-9E04-4D4D-9F15-C2B37FC97C92}" dt="2023-05-22T16:32:07.197" v="767" actId="478"/>
          <ac:spMkLst>
            <pc:docMk/>
            <pc:sldMk cId="2693251065" sldId="265"/>
            <ac:spMk id="2" creationId="{8533DE6D-E1F0-65E9-8A75-3AAD55DB919C}"/>
          </ac:spMkLst>
        </pc:spChg>
        <pc:spChg chg="mod ord">
          <ac:chgData name="NAGARAJU EKKIRALA" userId="75fe78867dc6edfd" providerId="LiveId" clId="{BBD9B2DE-9E04-4D4D-9F15-C2B37FC97C92}" dt="2023-05-22T16:32:07.364" v="768"/>
          <ac:spMkLst>
            <pc:docMk/>
            <pc:sldMk cId="2693251065" sldId="265"/>
            <ac:spMk id="3" creationId="{0322046A-3572-D71F-6CE8-2F0956A62060}"/>
          </ac:spMkLst>
        </pc:spChg>
        <pc:spChg chg="add del mod ord">
          <ac:chgData name="NAGARAJU EKKIRALA" userId="75fe78867dc6edfd" providerId="LiveId" clId="{BBD9B2DE-9E04-4D4D-9F15-C2B37FC97C92}" dt="2023-05-22T16:32:06.316" v="764" actId="700"/>
          <ac:spMkLst>
            <pc:docMk/>
            <pc:sldMk cId="2693251065" sldId="265"/>
            <ac:spMk id="4" creationId="{23CA145E-6310-F465-D100-E557CCC1D282}"/>
          </ac:spMkLst>
        </pc:spChg>
        <pc:spChg chg="add del mod ord">
          <ac:chgData name="NAGARAJU EKKIRALA" userId="75fe78867dc6edfd" providerId="LiveId" clId="{BBD9B2DE-9E04-4D4D-9F15-C2B37FC97C92}" dt="2023-05-22T16:32:06.316" v="764" actId="700"/>
          <ac:spMkLst>
            <pc:docMk/>
            <pc:sldMk cId="2693251065" sldId="265"/>
            <ac:spMk id="7" creationId="{2B4FD0EA-6D23-E7F7-563D-9E03BCFFC825}"/>
          </ac:spMkLst>
        </pc:spChg>
        <pc:spChg chg="add del mod ord">
          <ac:chgData name="NAGARAJU EKKIRALA" userId="75fe78867dc6edfd" providerId="LiveId" clId="{BBD9B2DE-9E04-4D4D-9F15-C2B37FC97C92}" dt="2023-05-22T16:32:06.316" v="764" actId="700"/>
          <ac:spMkLst>
            <pc:docMk/>
            <pc:sldMk cId="2693251065" sldId="265"/>
            <ac:spMk id="8" creationId="{45F4F6D7-DD11-0311-97AB-7EE100DC3700}"/>
          </ac:spMkLst>
        </pc:spChg>
        <pc:spChg chg="add del mod ord">
          <ac:chgData name="NAGARAJU EKKIRALA" userId="75fe78867dc6edfd" providerId="LiveId" clId="{BBD9B2DE-9E04-4D4D-9F15-C2B37FC97C92}" dt="2023-05-22T16:32:06.316" v="764" actId="700"/>
          <ac:spMkLst>
            <pc:docMk/>
            <pc:sldMk cId="2693251065" sldId="265"/>
            <ac:spMk id="9" creationId="{BFEEE794-653C-1F59-5B25-960648DE905A}"/>
          </ac:spMkLst>
        </pc:spChg>
        <pc:spChg chg="add del mod ord">
          <ac:chgData name="NAGARAJU EKKIRALA" userId="75fe78867dc6edfd" providerId="LiveId" clId="{BBD9B2DE-9E04-4D4D-9F15-C2B37FC97C92}" dt="2023-05-22T16:32:06.316" v="764" actId="700"/>
          <ac:spMkLst>
            <pc:docMk/>
            <pc:sldMk cId="2693251065" sldId="265"/>
            <ac:spMk id="10" creationId="{34976DEC-E601-1521-BEBC-2802246E71D4}"/>
          </ac:spMkLst>
        </pc:spChg>
        <pc:picChg chg="add del mod">
          <ac:chgData name="NAGARAJU EKKIRALA" userId="75fe78867dc6edfd" providerId="LiveId" clId="{BBD9B2DE-9E04-4D4D-9F15-C2B37FC97C92}" dt="2023-05-22T16:32:01.478" v="761" actId="931"/>
          <ac:picMkLst>
            <pc:docMk/>
            <pc:sldMk cId="2693251065" sldId="265"/>
            <ac:picMk id="6" creationId="{3118796F-C3A4-6FB5-3E08-E0FEB2A8373B}"/>
          </ac:picMkLst>
        </pc:picChg>
      </pc:sldChg>
      <pc:sldChg chg="addSp delSp modSp add mod">
        <pc:chgData name="NAGARAJU EKKIRALA" userId="75fe78867dc6edfd" providerId="LiveId" clId="{BBD9B2DE-9E04-4D4D-9F15-C2B37FC97C92}" dt="2023-05-22T16:37:13.919" v="812" actId="20577"/>
        <pc:sldMkLst>
          <pc:docMk/>
          <pc:sldMk cId="3810233184" sldId="266"/>
        </pc:sldMkLst>
        <pc:spChg chg="mod">
          <ac:chgData name="NAGARAJU EKKIRALA" userId="75fe78867dc6edfd" providerId="LiveId" clId="{BBD9B2DE-9E04-4D4D-9F15-C2B37FC97C92}" dt="2023-05-22T16:35:18.515" v="799"/>
          <ac:spMkLst>
            <pc:docMk/>
            <pc:sldMk cId="3810233184" sldId="266"/>
            <ac:spMk id="4" creationId="{E185AF28-1B13-7277-D16B-481A568798B9}"/>
          </ac:spMkLst>
        </pc:spChg>
        <pc:spChg chg="mod">
          <ac:chgData name="NAGARAJU EKKIRALA" userId="75fe78867dc6edfd" providerId="LiveId" clId="{BBD9B2DE-9E04-4D4D-9F15-C2B37FC97C92}" dt="2023-05-22T16:37:13.919" v="812" actId="20577"/>
          <ac:spMkLst>
            <pc:docMk/>
            <pc:sldMk cId="3810233184" sldId="266"/>
            <ac:spMk id="5" creationId="{DEE53281-94AE-6086-FE81-38B5FCDE1FC2}"/>
          </ac:spMkLst>
        </pc:spChg>
        <pc:picChg chg="add mod">
          <ac:chgData name="NAGARAJU EKKIRALA" userId="75fe78867dc6edfd" providerId="LiveId" clId="{BBD9B2DE-9E04-4D4D-9F15-C2B37FC97C92}" dt="2023-05-22T16:34:49.750" v="795" actId="1076"/>
          <ac:picMkLst>
            <pc:docMk/>
            <pc:sldMk cId="3810233184" sldId="266"/>
            <ac:picMk id="3" creationId="{09F057E8-4284-B812-8182-F78821E98D38}"/>
          </ac:picMkLst>
        </pc:picChg>
        <pc:picChg chg="del">
          <ac:chgData name="NAGARAJU EKKIRALA" userId="75fe78867dc6edfd" providerId="LiveId" clId="{BBD9B2DE-9E04-4D4D-9F15-C2B37FC97C92}" dt="2023-05-22T16:34:35.008" v="790" actId="478"/>
          <ac:picMkLst>
            <pc:docMk/>
            <pc:sldMk cId="3810233184" sldId="266"/>
            <ac:picMk id="11" creationId="{2443244E-54A6-AD4C-35C7-860FD0B6E6F8}"/>
          </ac:picMkLst>
        </pc:picChg>
      </pc:sldChg>
      <pc:sldChg chg="addSp delSp modSp add mod">
        <pc:chgData name="NAGARAJU EKKIRALA" userId="75fe78867dc6edfd" providerId="LiveId" clId="{BBD9B2DE-9E04-4D4D-9F15-C2B37FC97C92}" dt="2023-05-22T16:39:29.671" v="824" actId="1076"/>
        <pc:sldMkLst>
          <pc:docMk/>
          <pc:sldMk cId="1102548232" sldId="267"/>
        </pc:sldMkLst>
        <pc:spChg chg="mod">
          <ac:chgData name="NAGARAJU EKKIRALA" userId="75fe78867dc6edfd" providerId="LiveId" clId="{BBD9B2DE-9E04-4D4D-9F15-C2B37FC97C92}" dt="2023-05-22T16:38:30.585" v="819"/>
          <ac:spMkLst>
            <pc:docMk/>
            <pc:sldMk cId="1102548232" sldId="267"/>
            <ac:spMk id="4" creationId="{E185AF28-1B13-7277-D16B-481A568798B9}"/>
          </ac:spMkLst>
        </pc:spChg>
        <pc:picChg chg="del">
          <ac:chgData name="NAGARAJU EKKIRALA" userId="75fe78867dc6edfd" providerId="LiveId" clId="{BBD9B2DE-9E04-4D4D-9F15-C2B37FC97C92}" dt="2023-05-22T16:39:14.818" v="820" actId="478"/>
          <ac:picMkLst>
            <pc:docMk/>
            <pc:sldMk cId="1102548232" sldId="267"/>
            <ac:picMk id="3" creationId="{09F057E8-4284-B812-8182-F78821E98D38}"/>
          </ac:picMkLst>
        </pc:picChg>
        <pc:picChg chg="add mod">
          <ac:chgData name="NAGARAJU EKKIRALA" userId="75fe78867dc6edfd" providerId="LiveId" clId="{BBD9B2DE-9E04-4D4D-9F15-C2B37FC97C92}" dt="2023-05-22T16:39:29.671" v="824" actId="1076"/>
          <ac:picMkLst>
            <pc:docMk/>
            <pc:sldMk cId="1102548232" sldId="267"/>
            <ac:picMk id="6" creationId="{DA195ED2-AEB7-EA16-5A23-BD47ED17F995}"/>
          </ac:picMkLst>
        </pc:picChg>
      </pc:sldChg>
      <pc:sldChg chg="addSp delSp modSp new mod modClrScheme chgLayout">
        <pc:chgData name="NAGARAJU EKKIRALA" userId="75fe78867dc6edfd" providerId="LiveId" clId="{BBD9B2DE-9E04-4D4D-9F15-C2B37FC97C92}" dt="2023-05-22T17:26:59.251" v="909" actId="14100"/>
        <pc:sldMkLst>
          <pc:docMk/>
          <pc:sldMk cId="1194575905" sldId="268"/>
        </pc:sldMkLst>
        <pc:spChg chg="del mod ord">
          <ac:chgData name="NAGARAJU EKKIRALA" userId="75fe78867dc6edfd" providerId="LiveId" clId="{BBD9B2DE-9E04-4D4D-9F15-C2B37FC97C92}" dt="2023-05-22T16:53:59.516" v="826" actId="700"/>
          <ac:spMkLst>
            <pc:docMk/>
            <pc:sldMk cId="1194575905" sldId="268"/>
            <ac:spMk id="2" creationId="{64DEB84B-A5B5-D67C-5950-ED00B65EFF28}"/>
          </ac:spMkLst>
        </pc:spChg>
        <pc:spChg chg="del mod ord">
          <ac:chgData name="NAGARAJU EKKIRALA" userId="75fe78867dc6edfd" providerId="LiveId" clId="{BBD9B2DE-9E04-4D4D-9F15-C2B37FC97C92}" dt="2023-05-22T16:53:59.516" v="826" actId="700"/>
          <ac:spMkLst>
            <pc:docMk/>
            <pc:sldMk cId="1194575905" sldId="268"/>
            <ac:spMk id="3" creationId="{08DF82A7-F2AB-52D4-C113-88655C25DD2E}"/>
          </ac:spMkLst>
        </pc:spChg>
        <pc:spChg chg="del">
          <ac:chgData name="NAGARAJU EKKIRALA" userId="75fe78867dc6edfd" providerId="LiveId" clId="{BBD9B2DE-9E04-4D4D-9F15-C2B37FC97C92}" dt="2023-05-22T16:53:59.516" v="826" actId="700"/>
          <ac:spMkLst>
            <pc:docMk/>
            <pc:sldMk cId="1194575905" sldId="268"/>
            <ac:spMk id="4" creationId="{41DB7DBE-6B8B-46A1-2C5C-D024E99721C9}"/>
          </ac:spMkLst>
        </pc:spChg>
        <pc:spChg chg="add mod ord">
          <ac:chgData name="NAGARAJU EKKIRALA" userId="75fe78867dc6edfd" providerId="LiveId" clId="{BBD9B2DE-9E04-4D4D-9F15-C2B37FC97C92}" dt="2023-05-22T17:25:52.445" v="898" actId="207"/>
          <ac:spMkLst>
            <pc:docMk/>
            <pc:sldMk cId="1194575905" sldId="268"/>
            <ac:spMk id="5" creationId="{FE0485A2-3C58-00C3-0625-715D260B0E1C}"/>
          </ac:spMkLst>
        </pc:spChg>
        <pc:spChg chg="add mod ord">
          <ac:chgData name="NAGARAJU EKKIRALA" userId="75fe78867dc6edfd" providerId="LiveId" clId="{BBD9B2DE-9E04-4D4D-9F15-C2B37FC97C92}" dt="2023-05-22T17:26:59.251" v="909" actId="14100"/>
          <ac:spMkLst>
            <pc:docMk/>
            <pc:sldMk cId="1194575905" sldId="268"/>
            <ac:spMk id="6" creationId="{B87F0DBF-2B0C-B407-121C-3BCD670C43CD}"/>
          </ac:spMkLst>
        </pc:spChg>
      </pc:sldChg>
      <pc:sldChg chg="addSp delSp modSp new mod">
        <pc:chgData name="NAGARAJU EKKIRALA" userId="75fe78867dc6edfd" providerId="LiveId" clId="{BBD9B2DE-9E04-4D4D-9F15-C2B37FC97C92}" dt="2023-05-22T17:25:47.814" v="896" actId="113"/>
        <pc:sldMkLst>
          <pc:docMk/>
          <pc:sldMk cId="4152619243" sldId="269"/>
        </pc:sldMkLst>
        <pc:spChg chg="mod">
          <ac:chgData name="NAGARAJU EKKIRALA" userId="75fe78867dc6edfd" providerId="LiveId" clId="{BBD9B2DE-9E04-4D4D-9F15-C2B37FC97C92}" dt="2023-05-22T17:25:47.814" v="896" actId="113"/>
          <ac:spMkLst>
            <pc:docMk/>
            <pc:sldMk cId="4152619243" sldId="269"/>
            <ac:spMk id="2" creationId="{B3DA0D3E-8A27-B956-29D0-B54D958DF382}"/>
          </ac:spMkLst>
        </pc:spChg>
        <pc:spChg chg="mod">
          <ac:chgData name="NAGARAJU EKKIRALA" userId="75fe78867dc6edfd" providerId="LiveId" clId="{BBD9B2DE-9E04-4D4D-9F15-C2B37FC97C92}" dt="2023-05-22T17:25:20.080" v="886" actId="20577"/>
          <ac:spMkLst>
            <pc:docMk/>
            <pc:sldMk cId="4152619243" sldId="269"/>
            <ac:spMk id="3" creationId="{0AE2BD90-FB20-8A99-8307-E2F661B41B0A}"/>
          </ac:spMkLst>
        </pc:spChg>
        <pc:spChg chg="add del">
          <ac:chgData name="NAGARAJU EKKIRALA" userId="75fe78867dc6edfd" providerId="LiveId" clId="{BBD9B2DE-9E04-4D4D-9F15-C2B37FC97C92}" dt="2023-05-22T17:23:25.424" v="866"/>
          <ac:spMkLst>
            <pc:docMk/>
            <pc:sldMk cId="4152619243" sldId="269"/>
            <ac:spMk id="4" creationId="{8DC1D9BD-4F7C-484E-06E1-5883DC8E7CC8}"/>
          </ac:spMkLst>
        </pc:spChg>
        <pc:spChg chg="add del mod">
          <ac:chgData name="NAGARAJU EKKIRALA" userId="75fe78867dc6edfd" providerId="LiveId" clId="{BBD9B2DE-9E04-4D4D-9F15-C2B37FC97C92}" dt="2023-05-22T17:24:01.175" v="870"/>
          <ac:spMkLst>
            <pc:docMk/>
            <pc:sldMk cId="4152619243" sldId="269"/>
            <ac:spMk id="5" creationId="{BCC125A8-0FE5-DBCC-16B1-AEE18726D047}"/>
          </ac:spMkLst>
        </pc:spChg>
        <pc:spChg chg="add del">
          <ac:chgData name="NAGARAJU EKKIRALA" userId="75fe78867dc6edfd" providerId="LiveId" clId="{BBD9B2DE-9E04-4D4D-9F15-C2B37FC97C92}" dt="2023-05-22T17:24:15.343" v="872"/>
          <ac:spMkLst>
            <pc:docMk/>
            <pc:sldMk cId="4152619243" sldId="269"/>
            <ac:spMk id="6" creationId="{163A9E92-628A-010B-9647-38366D680569}"/>
          </ac:spMkLst>
        </pc:spChg>
        <pc:picChg chg="add mod">
          <ac:chgData name="NAGARAJU EKKIRALA" userId="75fe78867dc6edfd" providerId="LiveId" clId="{BBD9B2DE-9E04-4D4D-9F15-C2B37FC97C92}" dt="2023-05-22T17:25:35.635" v="894" actId="14100"/>
          <ac:picMkLst>
            <pc:docMk/>
            <pc:sldMk cId="4152619243" sldId="269"/>
            <ac:picMk id="8" creationId="{6D14AECA-5DA1-44AF-3F08-BD71BF432E1A}"/>
          </ac:picMkLst>
        </pc:picChg>
      </pc:sldChg>
      <pc:sldChg chg="addSp delSp modSp new mod ord modClrScheme chgLayout">
        <pc:chgData name="NAGARAJU EKKIRALA" userId="75fe78867dc6edfd" providerId="LiveId" clId="{BBD9B2DE-9E04-4D4D-9F15-C2B37FC97C92}" dt="2023-05-22T17:32:39.440" v="957" actId="313"/>
        <pc:sldMkLst>
          <pc:docMk/>
          <pc:sldMk cId="1005949972" sldId="270"/>
        </pc:sldMkLst>
        <pc:spChg chg="del mod ord">
          <ac:chgData name="NAGARAJU EKKIRALA" userId="75fe78867dc6edfd" providerId="LiveId" clId="{BBD9B2DE-9E04-4D4D-9F15-C2B37FC97C92}" dt="2023-05-22T17:28:19.295" v="913" actId="700"/>
          <ac:spMkLst>
            <pc:docMk/>
            <pc:sldMk cId="1005949972" sldId="270"/>
            <ac:spMk id="2" creationId="{6D0D132B-6605-4D59-EAF3-6F30DBC419F7}"/>
          </ac:spMkLst>
        </pc:spChg>
        <pc:spChg chg="del mod ord">
          <ac:chgData name="NAGARAJU EKKIRALA" userId="75fe78867dc6edfd" providerId="LiveId" clId="{BBD9B2DE-9E04-4D4D-9F15-C2B37FC97C92}" dt="2023-05-22T17:28:19.295" v="913" actId="700"/>
          <ac:spMkLst>
            <pc:docMk/>
            <pc:sldMk cId="1005949972" sldId="270"/>
            <ac:spMk id="3" creationId="{59AFD6B9-4554-8A66-25D4-5BA1408236B0}"/>
          </ac:spMkLst>
        </pc:spChg>
        <pc:spChg chg="del">
          <ac:chgData name="NAGARAJU EKKIRALA" userId="75fe78867dc6edfd" providerId="LiveId" clId="{BBD9B2DE-9E04-4D4D-9F15-C2B37FC97C92}" dt="2023-05-22T17:28:19.295" v="913" actId="700"/>
          <ac:spMkLst>
            <pc:docMk/>
            <pc:sldMk cId="1005949972" sldId="270"/>
            <ac:spMk id="4" creationId="{9960B8D6-FAD6-0A1B-9591-5CB9EA9E3285}"/>
          </ac:spMkLst>
        </pc:spChg>
        <pc:spChg chg="add mod ord">
          <ac:chgData name="NAGARAJU EKKIRALA" userId="75fe78867dc6edfd" providerId="LiveId" clId="{BBD9B2DE-9E04-4D4D-9F15-C2B37FC97C92}" dt="2023-05-22T17:28:51.807" v="941" actId="113"/>
          <ac:spMkLst>
            <pc:docMk/>
            <pc:sldMk cId="1005949972" sldId="270"/>
            <ac:spMk id="5" creationId="{E05F677E-50A2-3212-B31B-E80EBC28748C}"/>
          </ac:spMkLst>
        </pc:spChg>
        <pc:spChg chg="add mod ord">
          <ac:chgData name="NAGARAJU EKKIRALA" userId="75fe78867dc6edfd" providerId="LiveId" clId="{BBD9B2DE-9E04-4D4D-9F15-C2B37FC97C92}" dt="2023-05-22T17:32:39.440" v="957" actId="313"/>
          <ac:spMkLst>
            <pc:docMk/>
            <pc:sldMk cId="1005949972" sldId="270"/>
            <ac:spMk id="6" creationId="{5CDDEBFD-224D-FD3F-118E-A502EE9DD8A9}"/>
          </ac:spMkLst>
        </pc:spChg>
      </pc:sldChg>
      <pc:sldMasterChg chg="addSldLayout">
        <pc:chgData name="NAGARAJU EKKIRALA" userId="75fe78867dc6edfd" providerId="LiveId" clId="{BBD9B2DE-9E04-4D4D-9F15-C2B37FC97C92}" dt="2023-05-22T15:08:53.752" v="0" actId="680"/>
        <pc:sldMasterMkLst>
          <pc:docMk/>
          <pc:sldMasterMk cId="248425184" sldId="2147483648"/>
        </pc:sldMasterMkLst>
        <pc:sldLayoutChg chg="add">
          <pc:chgData name="NAGARAJU EKKIRALA" userId="75fe78867dc6edfd" providerId="LiveId" clId="{BBD9B2DE-9E04-4D4D-9F15-C2B37FC97C92}" dt="2023-05-22T15:08:53.752" v="0" actId="680"/>
          <pc:sldLayoutMkLst>
            <pc:docMk/>
            <pc:sldMasterMk cId="248425184" sldId="2147483648"/>
            <pc:sldLayoutMk cId="2842374772"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868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765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21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488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194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179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745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295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333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824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02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9605304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9256-DBAE-7E55-5DBC-547F73AEB0CD}"/>
              </a:ext>
            </a:extLst>
          </p:cNvPr>
          <p:cNvSpPr>
            <a:spLocks noGrp="1"/>
          </p:cNvSpPr>
          <p:nvPr>
            <p:ph type="ctrTitle"/>
          </p:nvPr>
        </p:nvSpPr>
        <p:spPr/>
        <p:txBody>
          <a:bodyPr>
            <a:normAutofit/>
          </a:bodyPr>
          <a:lstStyle/>
          <a:p>
            <a:r>
              <a:rPr lang="en-US" sz="9600" b="1" dirty="0">
                <a:solidFill>
                  <a:srgbClr val="FF0000"/>
                </a:solidFill>
              </a:rPr>
              <a:t>OOPs</a:t>
            </a:r>
          </a:p>
        </p:txBody>
      </p:sp>
    </p:spTree>
    <p:extLst>
      <p:ext uri="{BB962C8B-B14F-4D97-AF65-F5344CB8AC3E}">
        <p14:creationId xmlns:p14="http://schemas.microsoft.com/office/powerpoint/2010/main" val="392308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85AF28-1B13-7277-D16B-481A568798B9}"/>
              </a:ext>
            </a:extLst>
          </p:cNvPr>
          <p:cNvSpPr>
            <a:spLocks noGrp="1"/>
          </p:cNvSpPr>
          <p:nvPr>
            <p:ph sz="half" idx="1"/>
          </p:nvPr>
        </p:nvSpPr>
        <p:spPr>
          <a:xfrm>
            <a:off x="413657" y="544286"/>
            <a:ext cx="5606143" cy="5632677"/>
          </a:xfrm>
        </p:spPr>
        <p:txBody>
          <a:bodyPr/>
          <a:lstStyle/>
          <a:p>
            <a:r>
              <a:rPr lang="en-US" b="1" dirty="0">
                <a:solidFill>
                  <a:srgbClr val="FF0000"/>
                </a:solidFill>
              </a:rPr>
              <a:t>Hybrid Inheritance</a:t>
            </a:r>
          </a:p>
          <a:p>
            <a:r>
              <a:rPr lang="en-US" sz="1800" b="1" i="0" u="none" strike="noStrike" baseline="0" dirty="0">
                <a:solidFill>
                  <a:srgbClr val="000000"/>
                </a:solidFill>
                <a:latin typeface="Calibri" panose="020F0502020204030204" pitchFamily="34" charset="0"/>
              </a:rPr>
              <a:t>Combination of Single, Multi level, multiple and Hierarchical inheritance is known as Hybrid Inheritance</a:t>
            </a:r>
            <a:endParaRPr lang="en-US" b="1" dirty="0">
              <a:solidFill>
                <a:srgbClr val="FF0000"/>
              </a:solidFill>
            </a:endParaRPr>
          </a:p>
        </p:txBody>
      </p:sp>
      <p:sp>
        <p:nvSpPr>
          <p:cNvPr id="5" name="Content Placeholder 4">
            <a:extLst>
              <a:ext uri="{FF2B5EF4-FFF2-40B4-BE49-F238E27FC236}">
                <a16:creationId xmlns:a16="http://schemas.microsoft.com/office/drawing/2014/main" id="{DEE53281-94AE-6086-FE81-38B5FCDE1FC2}"/>
              </a:ext>
            </a:extLst>
          </p:cNvPr>
          <p:cNvSpPr>
            <a:spLocks noGrp="1"/>
          </p:cNvSpPr>
          <p:nvPr>
            <p:ph sz="half" idx="2"/>
          </p:nvPr>
        </p:nvSpPr>
        <p:spPr>
          <a:xfrm>
            <a:off x="5747657" y="544286"/>
            <a:ext cx="5606143" cy="5632677"/>
          </a:xfrm>
        </p:spPr>
        <p:txBody>
          <a:bodyPr/>
          <a:lstStyle/>
          <a:p>
            <a:r>
              <a:rPr lang="en-US" b="1" dirty="0">
                <a:solidFill>
                  <a:srgbClr val="FF0000"/>
                </a:solidFill>
              </a:rPr>
              <a:t>Multiple Inheritance:</a:t>
            </a:r>
          </a:p>
          <a:p>
            <a:r>
              <a:rPr lang="en-US" sz="1800" b="1" i="0" u="none" strike="noStrike" baseline="0" dirty="0">
                <a:solidFill>
                  <a:srgbClr val="000000"/>
                </a:solidFill>
                <a:latin typeface="Calibri" panose="020F0502020204030204" pitchFamily="34" charset="0"/>
              </a:rPr>
              <a:t>inheriting the properties from multiple classes to single class </a:t>
            </a:r>
            <a:endParaRPr lang="en-US" b="1" dirty="0">
              <a:solidFill>
                <a:srgbClr val="FF0000"/>
              </a:solidFill>
            </a:endParaRPr>
          </a:p>
        </p:txBody>
      </p:sp>
      <p:pic>
        <p:nvPicPr>
          <p:cNvPr id="13" name="Picture 12">
            <a:extLst>
              <a:ext uri="{FF2B5EF4-FFF2-40B4-BE49-F238E27FC236}">
                <a16:creationId xmlns:a16="http://schemas.microsoft.com/office/drawing/2014/main" id="{3AE86304-E214-6453-9070-71F9C33F3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712976"/>
            <a:ext cx="4783144" cy="2947595"/>
          </a:xfrm>
          <a:prstGeom prst="rect">
            <a:avLst/>
          </a:prstGeom>
        </p:spPr>
      </p:pic>
      <p:pic>
        <p:nvPicPr>
          <p:cNvPr id="6" name="Picture 5">
            <a:extLst>
              <a:ext uri="{FF2B5EF4-FFF2-40B4-BE49-F238E27FC236}">
                <a16:creationId xmlns:a16="http://schemas.microsoft.com/office/drawing/2014/main" id="{DA195ED2-AEB7-EA16-5A23-BD47ED17F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 y="3110984"/>
            <a:ext cx="4639139" cy="2346003"/>
          </a:xfrm>
          <a:prstGeom prst="rect">
            <a:avLst/>
          </a:prstGeom>
        </p:spPr>
      </p:pic>
    </p:spTree>
    <p:extLst>
      <p:ext uri="{BB962C8B-B14F-4D97-AF65-F5344CB8AC3E}">
        <p14:creationId xmlns:p14="http://schemas.microsoft.com/office/powerpoint/2010/main" val="110254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485A2-3C58-00C3-0625-715D260B0E1C}"/>
              </a:ext>
            </a:extLst>
          </p:cNvPr>
          <p:cNvSpPr>
            <a:spLocks noGrp="1"/>
          </p:cNvSpPr>
          <p:nvPr>
            <p:ph type="title"/>
          </p:nvPr>
        </p:nvSpPr>
        <p:spPr>
          <a:xfrm>
            <a:off x="130629" y="0"/>
            <a:ext cx="10515600" cy="1325563"/>
          </a:xfrm>
        </p:spPr>
        <p:txBody>
          <a:bodyPr/>
          <a:lstStyle/>
          <a:p>
            <a:r>
              <a:rPr lang="en-US" b="1" dirty="0">
                <a:solidFill>
                  <a:srgbClr val="C00000"/>
                </a:solidFill>
              </a:rPr>
              <a:t>POLYMORPHISM</a:t>
            </a:r>
          </a:p>
        </p:txBody>
      </p:sp>
      <p:sp>
        <p:nvSpPr>
          <p:cNvPr id="6" name="Content Placeholder 5">
            <a:extLst>
              <a:ext uri="{FF2B5EF4-FFF2-40B4-BE49-F238E27FC236}">
                <a16:creationId xmlns:a16="http://schemas.microsoft.com/office/drawing/2014/main" id="{B87F0DBF-2B0C-B407-121C-3BCD670C43CD}"/>
              </a:ext>
            </a:extLst>
          </p:cNvPr>
          <p:cNvSpPr>
            <a:spLocks noGrp="1"/>
          </p:cNvSpPr>
          <p:nvPr>
            <p:ph idx="1"/>
          </p:nvPr>
        </p:nvSpPr>
        <p:spPr>
          <a:xfrm>
            <a:off x="272143" y="1253330"/>
            <a:ext cx="11789228" cy="5463155"/>
          </a:xfrm>
        </p:spPr>
        <p:txBody>
          <a:bodyPr/>
          <a:lstStyle/>
          <a:p>
            <a:r>
              <a:rPr lang="en-US" dirty="0"/>
              <a:t>poly means many. Morphs means forms. Polymorphism means 'Many Forms’.</a:t>
            </a:r>
          </a:p>
          <a:p>
            <a:r>
              <a:rPr lang="en-US" sz="1800" b="1" i="0" u="none" strike="noStrike" baseline="0" dirty="0">
                <a:solidFill>
                  <a:srgbClr val="000000"/>
                </a:solidFill>
                <a:latin typeface="Calibri" panose="020F0502020204030204" pitchFamily="34" charset="0"/>
              </a:rPr>
              <a:t>* operator</a:t>
            </a:r>
          </a:p>
          <a:p>
            <a:r>
              <a:rPr lang="en-US" dirty="0"/>
              <a:t>one name, many forms</a:t>
            </a:r>
          </a:p>
          <a:p>
            <a:endParaRPr lang="en-US" dirty="0"/>
          </a:p>
          <a:p>
            <a:r>
              <a:rPr lang="en-US" dirty="0"/>
              <a:t>Polymorphism allows for more flexible and reusable code. By treating different objects uniformly, we can write generic code that can work with various object types, making our programs more modular and adaptable.</a:t>
            </a:r>
          </a:p>
        </p:txBody>
      </p:sp>
    </p:spTree>
    <p:extLst>
      <p:ext uri="{BB962C8B-B14F-4D97-AF65-F5344CB8AC3E}">
        <p14:creationId xmlns:p14="http://schemas.microsoft.com/office/powerpoint/2010/main" val="119457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0D3E-8A27-B956-29D0-B54D958DF382}"/>
              </a:ext>
            </a:extLst>
          </p:cNvPr>
          <p:cNvSpPr>
            <a:spLocks noGrp="1"/>
          </p:cNvSpPr>
          <p:nvPr>
            <p:ph type="title"/>
          </p:nvPr>
        </p:nvSpPr>
        <p:spPr>
          <a:xfrm>
            <a:off x="87086" y="159771"/>
            <a:ext cx="10515600" cy="907030"/>
          </a:xfrm>
        </p:spPr>
        <p:txBody>
          <a:bodyPr/>
          <a:lstStyle/>
          <a:p>
            <a:r>
              <a:rPr lang="en-US" b="1" dirty="0">
                <a:solidFill>
                  <a:srgbClr val="C00000"/>
                </a:solidFill>
              </a:rPr>
              <a:t>Encapsulation</a:t>
            </a:r>
          </a:p>
        </p:txBody>
      </p:sp>
      <p:sp>
        <p:nvSpPr>
          <p:cNvPr id="3" name="Content Placeholder 2">
            <a:extLst>
              <a:ext uri="{FF2B5EF4-FFF2-40B4-BE49-F238E27FC236}">
                <a16:creationId xmlns:a16="http://schemas.microsoft.com/office/drawing/2014/main" id="{0AE2BD90-FB20-8A99-8307-E2F661B41B0A}"/>
              </a:ext>
            </a:extLst>
          </p:cNvPr>
          <p:cNvSpPr>
            <a:spLocks noGrp="1"/>
          </p:cNvSpPr>
          <p:nvPr>
            <p:ph idx="1"/>
          </p:nvPr>
        </p:nvSpPr>
        <p:spPr>
          <a:xfrm>
            <a:off x="217713" y="1066801"/>
            <a:ext cx="11767457" cy="5631428"/>
          </a:xfrm>
        </p:spPr>
        <p:txBody>
          <a:bodyPr/>
          <a:lstStyle/>
          <a:p>
            <a:r>
              <a:rPr lang="en-US" b="0" i="0" dirty="0">
                <a:effectLst/>
                <a:latin typeface="Söhne"/>
              </a:rPr>
              <a:t>Encapsulation focuses on bundling data and methods together within a class, hiding the internal details and providing a public interface to interact with the object. </a:t>
            </a:r>
          </a:p>
          <a:p>
            <a:r>
              <a:rPr lang="en-US" dirty="0"/>
              <a:t>It promotes the concept of data hiding and information hiding.</a:t>
            </a:r>
          </a:p>
          <a:p>
            <a:pPr marL="0" indent="0">
              <a:buNone/>
            </a:pPr>
            <a:r>
              <a:rPr lang="en-US" dirty="0"/>
              <a:t>.</a:t>
            </a:r>
          </a:p>
        </p:txBody>
      </p:sp>
      <p:pic>
        <p:nvPicPr>
          <p:cNvPr id="8" name="Picture 7">
            <a:extLst>
              <a:ext uri="{FF2B5EF4-FFF2-40B4-BE49-F238E27FC236}">
                <a16:creationId xmlns:a16="http://schemas.microsoft.com/office/drawing/2014/main" id="{6D14AECA-5DA1-44AF-3F08-BD71BF432E1A}"/>
              </a:ext>
            </a:extLst>
          </p:cNvPr>
          <p:cNvPicPr>
            <a:picLocks noChangeAspect="1"/>
          </p:cNvPicPr>
          <p:nvPr/>
        </p:nvPicPr>
        <p:blipFill>
          <a:blip r:embed="rId2"/>
          <a:stretch>
            <a:fillRect/>
          </a:stretch>
        </p:blipFill>
        <p:spPr>
          <a:xfrm>
            <a:off x="838200" y="2864427"/>
            <a:ext cx="9764485" cy="3855773"/>
          </a:xfrm>
          <a:prstGeom prst="rect">
            <a:avLst/>
          </a:prstGeom>
        </p:spPr>
      </p:pic>
    </p:spTree>
    <p:extLst>
      <p:ext uri="{BB962C8B-B14F-4D97-AF65-F5344CB8AC3E}">
        <p14:creationId xmlns:p14="http://schemas.microsoft.com/office/powerpoint/2010/main" val="415261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5F677E-50A2-3212-B31B-E80EBC28748C}"/>
              </a:ext>
            </a:extLst>
          </p:cNvPr>
          <p:cNvSpPr>
            <a:spLocks noGrp="1"/>
          </p:cNvSpPr>
          <p:nvPr>
            <p:ph type="title"/>
          </p:nvPr>
        </p:nvSpPr>
        <p:spPr>
          <a:xfrm>
            <a:off x="195943" y="153193"/>
            <a:ext cx="10515600" cy="848294"/>
          </a:xfrm>
        </p:spPr>
        <p:txBody>
          <a:bodyPr/>
          <a:lstStyle/>
          <a:p>
            <a:r>
              <a:rPr lang="en-US" b="1" dirty="0">
                <a:solidFill>
                  <a:srgbClr val="C00000"/>
                </a:solidFill>
              </a:rPr>
              <a:t>ABSTRACTION</a:t>
            </a:r>
          </a:p>
        </p:txBody>
      </p:sp>
      <p:sp>
        <p:nvSpPr>
          <p:cNvPr id="6" name="Content Placeholder 5">
            <a:extLst>
              <a:ext uri="{FF2B5EF4-FFF2-40B4-BE49-F238E27FC236}">
                <a16:creationId xmlns:a16="http://schemas.microsoft.com/office/drawing/2014/main" id="{5CDDEBFD-224D-FD3F-118E-A502EE9DD8A9}"/>
              </a:ext>
            </a:extLst>
          </p:cNvPr>
          <p:cNvSpPr>
            <a:spLocks noGrp="1"/>
          </p:cNvSpPr>
          <p:nvPr>
            <p:ph idx="1"/>
          </p:nvPr>
        </p:nvSpPr>
        <p:spPr>
          <a:xfrm>
            <a:off x="195942" y="1135517"/>
            <a:ext cx="11996057" cy="5569290"/>
          </a:xfrm>
        </p:spPr>
        <p:txBody>
          <a:bodyPr/>
          <a:lstStyle/>
          <a:p>
            <a:r>
              <a:rPr lang="en-US" dirty="0"/>
              <a:t>Sometimes we don't know about implementation, still we can declare a method. Such types of methods are called abstract methods abstract method has only declaration but not implementation.</a:t>
            </a:r>
          </a:p>
          <a:p>
            <a:r>
              <a:rPr lang="en-US" dirty="0"/>
              <a:t>In python we can declare abstract method by using @abstractmethod decorator as follows.</a:t>
            </a:r>
          </a:p>
          <a:p>
            <a:r>
              <a:rPr lang="en-US" dirty="0"/>
              <a:t>@abstractmethod decorator present in </a:t>
            </a:r>
            <a:r>
              <a:rPr lang="en-US" dirty="0" err="1"/>
              <a:t>abc</a:t>
            </a:r>
            <a:r>
              <a:rPr lang="en-US" dirty="0"/>
              <a:t> module. Hence compulsory we should import </a:t>
            </a:r>
            <a:r>
              <a:rPr lang="en-US" dirty="0" err="1"/>
              <a:t>abc</a:t>
            </a:r>
            <a:r>
              <a:rPr lang="en-US" dirty="0"/>
              <a:t> module, otherwise we will get error.</a:t>
            </a:r>
          </a:p>
        </p:txBody>
      </p:sp>
    </p:spTree>
    <p:extLst>
      <p:ext uri="{BB962C8B-B14F-4D97-AF65-F5344CB8AC3E}">
        <p14:creationId xmlns:p14="http://schemas.microsoft.com/office/powerpoint/2010/main" val="100594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E905-48ED-AA21-FEBA-5A41748EE627}"/>
              </a:ext>
            </a:extLst>
          </p:cNvPr>
          <p:cNvSpPr>
            <a:spLocks noGrp="1"/>
          </p:cNvSpPr>
          <p:nvPr>
            <p:ph type="title"/>
          </p:nvPr>
        </p:nvSpPr>
        <p:spPr>
          <a:xfrm>
            <a:off x="185057" y="180067"/>
            <a:ext cx="10515600" cy="1325563"/>
          </a:xfrm>
        </p:spPr>
        <p:txBody>
          <a:bodyPr/>
          <a:lstStyle/>
          <a:p>
            <a:r>
              <a:rPr lang="en-US" b="1" dirty="0"/>
              <a:t>What is OOPs?</a:t>
            </a:r>
          </a:p>
        </p:txBody>
      </p:sp>
      <p:sp>
        <p:nvSpPr>
          <p:cNvPr id="3" name="Content Placeholder 2">
            <a:extLst>
              <a:ext uri="{FF2B5EF4-FFF2-40B4-BE49-F238E27FC236}">
                <a16:creationId xmlns:a16="http://schemas.microsoft.com/office/drawing/2014/main" id="{E7837932-8C00-935A-9F45-786832572E50}"/>
              </a:ext>
            </a:extLst>
          </p:cNvPr>
          <p:cNvSpPr>
            <a:spLocks noGrp="1"/>
          </p:cNvSpPr>
          <p:nvPr>
            <p:ph idx="1"/>
          </p:nvPr>
        </p:nvSpPr>
        <p:spPr>
          <a:xfrm>
            <a:off x="185057" y="1505629"/>
            <a:ext cx="11734800" cy="5172303"/>
          </a:xfrm>
        </p:spPr>
        <p:txBody>
          <a:bodyPr/>
          <a:lstStyle/>
          <a:p>
            <a:r>
              <a:rPr lang="en-US" dirty="0"/>
              <a:t>Object Oriented Programming is </a:t>
            </a:r>
            <a:r>
              <a:rPr lang="en-US" b="1" dirty="0"/>
              <a:t>a way of computer programming using the idea of “objects” to represents data and methods</a:t>
            </a:r>
            <a:r>
              <a:rPr lang="en-US" dirty="0"/>
              <a:t>. </a:t>
            </a:r>
          </a:p>
          <a:p>
            <a:r>
              <a:rPr lang="en-US" dirty="0"/>
              <a:t>It is also, </a:t>
            </a:r>
            <a:r>
              <a:rPr lang="en-US" b="1" dirty="0"/>
              <a:t>an approach </a:t>
            </a:r>
            <a:r>
              <a:rPr lang="en-US" dirty="0"/>
              <a:t>used for creating </a:t>
            </a:r>
            <a:r>
              <a:rPr lang="en-US" b="1" dirty="0"/>
              <a:t>neat </a:t>
            </a:r>
            <a:r>
              <a:rPr lang="en-US" dirty="0"/>
              <a:t>and </a:t>
            </a:r>
            <a:r>
              <a:rPr lang="en-US" b="1" dirty="0"/>
              <a:t>reusable</a:t>
            </a:r>
            <a:r>
              <a:rPr lang="en-US" dirty="0"/>
              <a:t> code instead of a </a:t>
            </a:r>
            <a:r>
              <a:rPr lang="en-US" b="1" dirty="0"/>
              <a:t>redundant</a:t>
            </a:r>
            <a:r>
              <a:rPr lang="en-US" dirty="0"/>
              <a:t> one. the program is divided into self-contained objects or several mini-programs.</a:t>
            </a:r>
          </a:p>
        </p:txBody>
      </p:sp>
    </p:spTree>
    <p:extLst>
      <p:ext uri="{BB962C8B-B14F-4D97-AF65-F5344CB8AC3E}">
        <p14:creationId xmlns:p14="http://schemas.microsoft.com/office/powerpoint/2010/main" val="283808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BA-9851-B8E3-E8CE-4E417FA73AFB}"/>
              </a:ext>
            </a:extLst>
          </p:cNvPr>
          <p:cNvSpPr>
            <a:spLocks noGrp="1"/>
          </p:cNvSpPr>
          <p:nvPr>
            <p:ph type="title"/>
          </p:nvPr>
        </p:nvSpPr>
        <p:spPr>
          <a:xfrm>
            <a:off x="152400" y="136525"/>
            <a:ext cx="10515600" cy="1325563"/>
          </a:xfrm>
        </p:spPr>
        <p:txBody>
          <a:bodyPr/>
          <a:lstStyle/>
          <a:p>
            <a:r>
              <a:rPr lang="en-US" b="1" dirty="0"/>
              <a:t>Class:</a:t>
            </a:r>
          </a:p>
        </p:txBody>
      </p:sp>
      <p:sp>
        <p:nvSpPr>
          <p:cNvPr id="3" name="Content Placeholder 2">
            <a:extLst>
              <a:ext uri="{FF2B5EF4-FFF2-40B4-BE49-F238E27FC236}">
                <a16:creationId xmlns:a16="http://schemas.microsoft.com/office/drawing/2014/main" id="{95010C99-47F4-7609-422E-EEE927BDAF1F}"/>
              </a:ext>
            </a:extLst>
          </p:cNvPr>
          <p:cNvSpPr>
            <a:spLocks noGrp="1"/>
          </p:cNvSpPr>
          <p:nvPr>
            <p:ph idx="1"/>
          </p:nvPr>
        </p:nvSpPr>
        <p:spPr>
          <a:xfrm>
            <a:off x="272142" y="1048430"/>
            <a:ext cx="11604171" cy="5439455"/>
          </a:xfrm>
        </p:spPr>
        <p:txBody>
          <a:bodyPr/>
          <a:lstStyle/>
          <a:p>
            <a:pPr algn="l"/>
            <a:endParaRPr lang="en-US" sz="1800" b="0" i="0" u="none" strike="noStrike" baseline="0" dirty="0">
              <a:solidFill>
                <a:srgbClr val="000000"/>
              </a:solidFill>
              <a:latin typeface="Calibri" panose="020F0502020204030204" pitchFamily="34" charset="0"/>
            </a:endParaRPr>
          </a:p>
          <a:p>
            <a:r>
              <a:rPr lang="en-US" b="1" i="0" u="none" strike="noStrike" baseline="0" dirty="0">
                <a:solidFill>
                  <a:srgbClr val="000000"/>
                </a:solidFill>
                <a:latin typeface="Calibri" panose="020F0502020204030204" pitchFamily="34" charset="0"/>
              </a:rPr>
              <a:t>Model or Plan or Blue print, which is nothing but class. </a:t>
            </a:r>
          </a:p>
          <a:p>
            <a:pPr marL="0" indent="0">
              <a:buNone/>
            </a:pPr>
            <a:r>
              <a:rPr lang="en-US" dirty="0"/>
              <a:t>	ex: House..</a:t>
            </a:r>
          </a:p>
          <a:p>
            <a:endParaRPr lang="en-US" b="1" i="0" u="none" strike="noStrike" baseline="0" dirty="0">
              <a:solidFill>
                <a:srgbClr val="000000"/>
              </a:solidFill>
              <a:latin typeface="Calibri" panose="020F0502020204030204" pitchFamily="34" charset="0"/>
            </a:endParaRPr>
          </a:p>
          <a:p>
            <a:pPr marL="0" indent="0">
              <a:buNone/>
            </a:pPr>
            <a:endParaRPr lang="en-US" b="0" i="0" u="none" strike="noStrike" baseline="0" dirty="0">
              <a:solidFill>
                <a:srgbClr val="000000"/>
              </a:solidFill>
              <a:latin typeface="Calibri" panose="020F0502020204030204" pitchFamily="34" charset="0"/>
            </a:endParaRPr>
          </a:p>
          <a:p>
            <a:r>
              <a:rPr lang="en-US" dirty="0"/>
              <a:t>We can write a class to represent properties (attributes) and actions (behavior) of object.</a:t>
            </a:r>
          </a:p>
          <a:p>
            <a:pPr marL="0" indent="0">
              <a:buNone/>
            </a:pPr>
            <a:r>
              <a:rPr lang="en-US" dirty="0"/>
              <a:t>	ex:  pen, House..</a:t>
            </a:r>
          </a:p>
          <a:p>
            <a:endParaRPr lang="en-US" dirty="0"/>
          </a:p>
          <a:p>
            <a:r>
              <a:rPr lang="en-US" dirty="0"/>
              <a:t>In Python every thing is an object.</a:t>
            </a:r>
          </a:p>
          <a:p>
            <a:pPr marL="0" indent="0">
              <a:buNone/>
            </a:pPr>
            <a:r>
              <a:rPr lang="en-US" dirty="0"/>
              <a:t>           ex: int,string..</a:t>
            </a:r>
            <a:r>
              <a:rPr lang="en-US" dirty="0" err="1"/>
              <a:t>etc</a:t>
            </a:r>
            <a:endParaRPr lang="en-US" dirty="0"/>
          </a:p>
        </p:txBody>
      </p:sp>
    </p:spTree>
    <p:extLst>
      <p:ext uri="{BB962C8B-B14F-4D97-AF65-F5344CB8AC3E}">
        <p14:creationId xmlns:p14="http://schemas.microsoft.com/office/powerpoint/2010/main" val="87307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009E-47E9-47EF-2E3E-9E0565536C59}"/>
              </a:ext>
            </a:extLst>
          </p:cNvPr>
          <p:cNvSpPr>
            <a:spLocks noGrp="1"/>
          </p:cNvSpPr>
          <p:nvPr>
            <p:ph type="title"/>
          </p:nvPr>
        </p:nvSpPr>
        <p:spPr>
          <a:xfrm>
            <a:off x="0" y="18255"/>
            <a:ext cx="10515600" cy="1190059"/>
          </a:xfrm>
        </p:spPr>
        <p:txBody>
          <a:bodyPr/>
          <a:lstStyle/>
          <a:p>
            <a:r>
              <a:rPr lang="en-US" dirty="0"/>
              <a:t>Creating Class:</a:t>
            </a:r>
          </a:p>
        </p:txBody>
      </p:sp>
      <p:sp>
        <p:nvSpPr>
          <p:cNvPr id="3" name="Content Placeholder 2">
            <a:extLst>
              <a:ext uri="{FF2B5EF4-FFF2-40B4-BE49-F238E27FC236}">
                <a16:creationId xmlns:a16="http://schemas.microsoft.com/office/drawing/2014/main" id="{6B4BD9D7-7184-66F2-DD87-E37664D424DB}"/>
              </a:ext>
            </a:extLst>
          </p:cNvPr>
          <p:cNvSpPr>
            <a:spLocks noGrp="1"/>
          </p:cNvSpPr>
          <p:nvPr>
            <p:ph idx="1"/>
          </p:nvPr>
        </p:nvSpPr>
        <p:spPr>
          <a:xfrm>
            <a:off x="250370" y="1253331"/>
            <a:ext cx="11408229" cy="4940640"/>
          </a:xfrm>
        </p:spPr>
        <p:txBody>
          <a:bodyPr/>
          <a:lstStyle/>
          <a:p>
            <a:pPr marL="0" indent="0">
              <a:buNone/>
            </a:pPr>
            <a:r>
              <a:rPr lang="en-US" b="1" dirty="0"/>
              <a:t>class</a:t>
            </a:r>
            <a:r>
              <a:rPr lang="en-US" dirty="0"/>
              <a:t> </a:t>
            </a:r>
            <a:r>
              <a:rPr lang="en-US" dirty="0" err="1"/>
              <a:t>className</a:t>
            </a:r>
            <a:r>
              <a:rPr lang="en-US" b="1" dirty="0"/>
              <a:t>:</a:t>
            </a:r>
            <a:r>
              <a:rPr lang="en-US" dirty="0"/>
              <a:t> </a:t>
            </a:r>
          </a:p>
          <a:p>
            <a:pPr marL="0" indent="0">
              <a:buNone/>
            </a:pPr>
            <a:r>
              <a:rPr lang="en-US" dirty="0"/>
              <a:t>''' </a:t>
            </a:r>
            <a:r>
              <a:rPr lang="en-US" dirty="0" err="1"/>
              <a:t>documenttation</a:t>
            </a:r>
            <a:r>
              <a:rPr lang="en-US" dirty="0"/>
              <a:t> string '‘’ </a:t>
            </a:r>
          </a:p>
          <a:p>
            <a:pPr marL="0" indent="0">
              <a:buNone/>
            </a:pPr>
            <a:r>
              <a:rPr lang="en-US" dirty="0"/>
              <a:t>	variables:</a:t>
            </a:r>
          </a:p>
          <a:p>
            <a:pPr marL="0" indent="0">
              <a:buNone/>
            </a:pPr>
            <a:r>
              <a:rPr lang="en-US" dirty="0"/>
              <a:t>	methods:</a:t>
            </a:r>
          </a:p>
          <a:p>
            <a:pPr marL="0" indent="0">
              <a:buNone/>
            </a:pPr>
            <a:r>
              <a:rPr lang="en-US" dirty="0"/>
              <a:t>	Functions</a:t>
            </a:r>
          </a:p>
        </p:txBody>
      </p:sp>
    </p:spTree>
    <p:extLst>
      <p:ext uri="{BB962C8B-B14F-4D97-AF65-F5344CB8AC3E}">
        <p14:creationId xmlns:p14="http://schemas.microsoft.com/office/powerpoint/2010/main" val="307866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073-F0BC-7D98-9AB3-FCD3C936BE5C}"/>
              </a:ext>
            </a:extLst>
          </p:cNvPr>
          <p:cNvSpPr>
            <a:spLocks noGrp="1"/>
          </p:cNvSpPr>
          <p:nvPr>
            <p:ph type="title"/>
          </p:nvPr>
        </p:nvSpPr>
        <p:spPr>
          <a:xfrm>
            <a:off x="108857" y="136525"/>
            <a:ext cx="10515600" cy="1325563"/>
          </a:xfrm>
        </p:spPr>
        <p:txBody>
          <a:bodyPr/>
          <a:lstStyle/>
          <a:p>
            <a:r>
              <a:rPr lang="en-US" b="1" dirty="0"/>
              <a:t>What is Object</a:t>
            </a:r>
          </a:p>
        </p:txBody>
      </p:sp>
      <p:sp>
        <p:nvSpPr>
          <p:cNvPr id="3" name="Content Placeholder 2">
            <a:extLst>
              <a:ext uri="{FF2B5EF4-FFF2-40B4-BE49-F238E27FC236}">
                <a16:creationId xmlns:a16="http://schemas.microsoft.com/office/drawing/2014/main" id="{A070DF9D-1F73-6745-7658-FA929F25DCB9}"/>
              </a:ext>
            </a:extLst>
          </p:cNvPr>
          <p:cNvSpPr>
            <a:spLocks noGrp="1"/>
          </p:cNvSpPr>
          <p:nvPr>
            <p:ph idx="1"/>
          </p:nvPr>
        </p:nvSpPr>
        <p:spPr>
          <a:xfrm>
            <a:off x="315685" y="1253330"/>
            <a:ext cx="11604172" cy="5234555"/>
          </a:xfrm>
        </p:spPr>
        <p:txBody>
          <a:bodyPr/>
          <a:lstStyle/>
          <a:p>
            <a:r>
              <a:rPr lang="en-US" dirty="0"/>
              <a:t>Physical existence of a class is nothing but object.  </a:t>
            </a:r>
          </a:p>
          <a:p>
            <a:r>
              <a:rPr lang="en-US" dirty="0"/>
              <a:t>An instance of Class is nothing but Object.</a:t>
            </a:r>
          </a:p>
          <a:p>
            <a:r>
              <a:rPr lang="en-US" dirty="0"/>
              <a:t>We can create any number of objects for a class.</a:t>
            </a:r>
          </a:p>
          <a:p>
            <a:endParaRPr lang="en-US" dirty="0"/>
          </a:p>
          <a:p>
            <a:r>
              <a:rPr lang="en-US" dirty="0">
                <a:solidFill>
                  <a:srgbClr val="FF0000"/>
                </a:solidFill>
              </a:rPr>
              <a:t>Syntax:</a:t>
            </a:r>
          </a:p>
          <a:p>
            <a:pPr marL="0" indent="0">
              <a:buNone/>
            </a:pPr>
            <a:r>
              <a:rPr lang="en-US" sz="3200" b="1" dirty="0"/>
              <a:t> </a:t>
            </a:r>
            <a:r>
              <a:rPr lang="en-US" sz="3200" b="1" dirty="0" err="1"/>
              <a:t>reference_variable</a:t>
            </a:r>
            <a:r>
              <a:rPr lang="en-US" sz="3200" b="1" dirty="0"/>
              <a:t> = </a:t>
            </a:r>
            <a:r>
              <a:rPr lang="en-US" sz="3200" b="1" dirty="0" err="1"/>
              <a:t>classname</a:t>
            </a:r>
            <a:r>
              <a:rPr lang="en-US" sz="3200" b="1" dirty="0"/>
              <a:t>()</a:t>
            </a:r>
          </a:p>
        </p:txBody>
      </p:sp>
    </p:spTree>
    <p:extLst>
      <p:ext uri="{BB962C8B-B14F-4D97-AF65-F5344CB8AC3E}">
        <p14:creationId xmlns:p14="http://schemas.microsoft.com/office/powerpoint/2010/main" val="413683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8F8C-019E-80F1-EE82-5D365FD8CFD4}"/>
              </a:ext>
            </a:extLst>
          </p:cNvPr>
          <p:cNvSpPr>
            <a:spLocks noGrp="1"/>
          </p:cNvSpPr>
          <p:nvPr>
            <p:ph type="title"/>
          </p:nvPr>
        </p:nvSpPr>
        <p:spPr>
          <a:xfrm>
            <a:off x="97972" y="16782"/>
            <a:ext cx="10515600" cy="1006475"/>
          </a:xfrm>
        </p:spPr>
        <p:txBody>
          <a:bodyPr/>
          <a:lstStyle/>
          <a:p>
            <a:r>
              <a:rPr lang="en-US" dirty="0"/>
              <a:t>Method</a:t>
            </a:r>
          </a:p>
        </p:txBody>
      </p:sp>
      <p:sp>
        <p:nvSpPr>
          <p:cNvPr id="3" name="Content Placeholder 2">
            <a:extLst>
              <a:ext uri="{FF2B5EF4-FFF2-40B4-BE49-F238E27FC236}">
                <a16:creationId xmlns:a16="http://schemas.microsoft.com/office/drawing/2014/main" id="{9297BB29-9696-8432-2DBA-B49A1938D233}"/>
              </a:ext>
            </a:extLst>
          </p:cNvPr>
          <p:cNvSpPr>
            <a:spLocks noGrp="1"/>
          </p:cNvSpPr>
          <p:nvPr>
            <p:ph idx="1"/>
          </p:nvPr>
        </p:nvSpPr>
        <p:spPr>
          <a:xfrm>
            <a:off x="195942" y="894443"/>
            <a:ext cx="11364685" cy="5554889"/>
          </a:xfrm>
        </p:spPr>
        <p:txBody>
          <a:bodyPr>
            <a:normAutofit fontScale="92500" lnSpcReduction="10000"/>
          </a:bodyPr>
          <a:lstStyle/>
          <a:p>
            <a:r>
              <a:rPr lang="en-US" dirty="0"/>
              <a:t>Action /Functionality/Business Logic</a:t>
            </a:r>
          </a:p>
          <a:p>
            <a:r>
              <a:rPr lang="en-US" dirty="0"/>
              <a:t>Name of method can be any name</a:t>
            </a:r>
          </a:p>
          <a:p>
            <a:pPr marL="0" indent="0">
              <a:buNone/>
            </a:pPr>
            <a:r>
              <a:rPr lang="en-US" b="1" dirty="0"/>
              <a:t>Syntax:</a:t>
            </a:r>
          </a:p>
          <a:p>
            <a:r>
              <a:rPr lang="en-US" b="1" dirty="0"/>
              <a:t>ObjectName.Method_Name()</a:t>
            </a:r>
          </a:p>
          <a:p>
            <a:pPr marL="0" indent="0">
              <a:buNone/>
            </a:pPr>
            <a:endParaRPr lang="en-US" b="1" dirty="0"/>
          </a:p>
          <a:p>
            <a:pPr marL="0" indent="0">
              <a:buNone/>
            </a:pPr>
            <a:r>
              <a:rPr lang="en-US" b="1" u="sng" dirty="0"/>
              <a:t>Self Variable:</a:t>
            </a:r>
          </a:p>
          <a:p>
            <a:r>
              <a:rPr lang="en-US" dirty="0"/>
              <a:t>self is the default variable which is always pointing to current object.</a:t>
            </a:r>
          </a:p>
          <a:p>
            <a:r>
              <a:rPr lang="en-US" dirty="0"/>
              <a:t>By using self we can access instance variables and instance methods of object.</a:t>
            </a:r>
          </a:p>
          <a:p>
            <a:r>
              <a:rPr lang="en-US" dirty="0"/>
              <a:t>self should be first parameter inside constructor</a:t>
            </a:r>
          </a:p>
          <a:p>
            <a:pPr marL="0" indent="0">
              <a:buNone/>
            </a:pPr>
            <a:r>
              <a:rPr lang="en-US" dirty="0"/>
              <a:t> 	</a:t>
            </a:r>
            <a:r>
              <a:rPr lang="en-US" sz="1900" dirty="0"/>
              <a:t>def __</a:t>
            </a:r>
            <a:r>
              <a:rPr lang="en-US" sz="1900" dirty="0" err="1"/>
              <a:t>init</a:t>
            </a:r>
            <a:r>
              <a:rPr lang="en-US" sz="1900" dirty="0"/>
              <a:t>__(self): </a:t>
            </a:r>
          </a:p>
          <a:p>
            <a:r>
              <a:rPr lang="en-US" dirty="0"/>
              <a:t>self should be first parameter inside instance methods </a:t>
            </a:r>
          </a:p>
          <a:p>
            <a:pPr marL="0" indent="0">
              <a:buNone/>
            </a:pPr>
            <a:r>
              <a:rPr lang="en-US" dirty="0"/>
              <a:t>	</a:t>
            </a:r>
            <a:r>
              <a:rPr lang="en-US" sz="1900" dirty="0"/>
              <a:t>def talk(self):</a:t>
            </a:r>
          </a:p>
        </p:txBody>
      </p:sp>
    </p:spTree>
    <p:extLst>
      <p:ext uri="{BB962C8B-B14F-4D97-AF65-F5344CB8AC3E}">
        <p14:creationId xmlns:p14="http://schemas.microsoft.com/office/powerpoint/2010/main" val="31510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C313-1589-4CF5-3621-220A1289E787}"/>
              </a:ext>
            </a:extLst>
          </p:cNvPr>
          <p:cNvSpPr>
            <a:spLocks noGrp="1"/>
          </p:cNvSpPr>
          <p:nvPr>
            <p:ph type="title"/>
          </p:nvPr>
        </p:nvSpPr>
        <p:spPr>
          <a:xfrm>
            <a:off x="228600" y="403224"/>
            <a:ext cx="10515600" cy="832303"/>
          </a:xfrm>
        </p:spPr>
        <p:txBody>
          <a:bodyPr>
            <a:normAutofit fontScale="90000"/>
          </a:bodyPr>
          <a:lstStyle/>
          <a:p>
            <a:r>
              <a:rPr lang="en-US" sz="4400" b="1" dirty="0">
                <a:solidFill>
                  <a:srgbClr val="FF0000"/>
                </a:solidFill>
                <a:latin typeface="Bahnschrift Light" panose="020B0502040204020203" pitchFamily="34" charset="0"/>
              </a:rPr>
              <a:t>Inheritance:</a:t>
            </a:r>
            <a:br>
              <a:rPr lang="en-US" sz="4400" dirty="0"/>
            </a:br>
            <a:endParaRPr lang="en-US" dirty="0"/>
          </a:p>
        </p:txBody>
      </p:sp>
      <p:sp>
        <p:nvSpPr>
          <p:cNvPr id="3" name="Content Placeholder 2">
            <a:extLst>
              <a:ext uri="{FF2B5EF4-FFF2-40B4-BE49-F238E27FC236}">
                <a16:creationId xmlns:a16="http://schemas.microsoft.com/office/drawing/2014/main" id="{FBCA3BCE-BD17-ACD3-102E-75EF9AD7B185}"/>
              </a:ext>
            </a:extLst>
          </p:cNvPr>
          <p:cNvSpPr>
            <a:spLocks noGrp="1"/>
          </p:cNvSpPr>
          <p:nvPr>
            <p:ph idx="1"/>
          </p:nvPr>
        </p:nvSpPr>
        <p:spPr>
          <a:xfrm>
            <a:off x="337456" y="819376"/>
            <a:ext cx="11854543" cy="5869442"/>
          </a:xfrm>
        </p:spPr>
        <p:txBody>
          <a:bodyPr>
            <a:normAutofit/>
          </a:bodyPr>
          <a:lstStyle/>
          <a:p>
            <a:r>
              <a:rPr lang="en-US" sz="2800" dirty="0"/>
              <a:t>We can use members (variables, methods and constructors ) of one class inside another class is called Inheritance.</a:t>
            </a:r>
          </a:p>
          <a:p>
            <a:r>
              <a:rPr lang="en-US" sz="2800" dirty="0"/>
              <a:t>the main advantage of inheritance is Code Reusability and we can extend existing functionality with some more extra functionality.</a:t>
            </a:r>
          </a:p>
          <a:p>
            <a:pPr marL="0" indent="0">
              <a:buNone/>
            </a:pPr>
            <a:endParaRPr lang="en-US" sz="2800" dirty="0"/>
          </a:p>
          <a:p>
            <a:pPr marL="0" indent="0">
              <a:buNone/>
            </a:pPr>
            <a:r>
              <a:rPr lang="en-US" sz="2800" b="1" dirty="0">
                <a:solidFill>
                  <a:srgbClr val="FF0000"/>
                </a:solidFill>
              </a:rPr>
              <a:t>Types of Inheritance:</a:t>
            </a:r>
            <a:endParaRPr lang="en-US" b="1" dirty="0">
              <a:solidFill>
                <a:srgbClr val="FF0000"/>
              </a:solidFill>
            </a:endParaRPr>
          </a:p>
          <a:p>
            <a:r>
              <a:rPr lang="en-US" dirty="0"/>
              <a:t>Single Inheritance </a:t>
            </a:r>
          </a:p>
          <a:p>
            <a:r>
              <a:rPr lang="en-US" dirty="0"/>
              <a:t> Multi Level Inheritance </a:t>
            </a:r>
          </a:p>
          <a:p>
            <a:r>
              <a:rPr lang="en-US" dirty="0"/>
              <a:t>Hierarchical Inheritance </a:t>
            </a:r>
          </a:p>
          <a:p>
            <a:r>
              <a:rPr lang="en-US" dirty="0"/>
              <a:t>Multiple Inheritance </a:t>
            </a:r>
          </a:p>
          <a:p>
            <a:r>
              <a:rPr lang="en-US" dirty="0"/>
              <a:t>Hybrid Inheritance </a:t>
            </a:r>
          </a:p>
          <a:p>
            <a:r>
              <a:rPr lang="en-US" dirty="0"/>
              <a:t>Cyclic Inheritance</a:t>
            </a:r>
          </a:p>
        </p:txBody>
      </p:sp>
    </p:spTree>
    <p:extLst>
      <p:ext uri="{BB962C8B-B14F-4D97-AF65-F5344CB8AC3E}">
        <p14:creationId xmlns:p14="http://schemas.microsoft.com/office/powerpoint/2010/main" val="232139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85AF28-1B13-7277-D16B-481A568798B9}"/>
              </a:ext>
            </a:extLst>
          </p:cNvPr>
          <p:cNvSpPr>
            <a:spLocks noGrp="1"/>
          </p:cNvSpPr>
          <p:nvPr>
            <p:ph sz="half" idx="1"/>
          </p:nvPr>
        </p:nvSpPr>
        <p:spPr>
          <a:xfrm>
            <a:off x="413657" y="544286"/>
            <a:ext cx="5606143" cy="5632677"/>
          </a:xfrm>
        </p:spPr>
        <p:txBody>
          <a:bodyPr/>
          <a:lstStyle/>
          <a:p>
            <a:r>
              <a:rPr lang="en-US" b="1" dirty="0">
                <a:solidFill>
                  <a:srgbClr val="FF0000"/>
                </a:solidFill>
              </a:rPr>
              <a:t>Single Inheritance</a:t>
            </a:r>
          </a:p>
          <a:p>
            <a:r>
              <a:rPr lang="en-US" sz="1800" b="1" dirty="0">
                <a:solidFill>
                  <a:srgbClr val="000000"/>
                </a:solidFill>
                <a:latin typeface="Calibri" panose="020F0502020204030204" pitchFamily="34" charset="0"/>
              </a:rPr>
              <a:t>I</a:t>
            </a:r>
            <a:r>
              <a:rPr lang="en-US" sz="1800" b="1" i="0" u="none" strike="noStrike" baseline="0" dirty="0">
                <a:solidFill>
                  <a:srgbClr val="000000"/>
                </a:solidFill>
                <a:latin typeface="Calibri" panose="020F0502020204030204" pitchFamily="34" charset="0"/>
              </a:rPr>
              <a:t>nheriting the properties from one class to another class</a:t>
            </a:r>
          </a:p>
          <a:p>
            <a:endParaRPr lang="en-US" b="1" dirty="0">
              <a:solidFill>
                <a:srgbClr val="FF0000"/>
              </a:solidFill>
            </a:endParaRPr>
          </a:p>
        </p:txBody>
      </p:sp>
      <p:sp>
        <p:nvSpPr>
          <p:cNvPr id="5" name="Content Placeholder 4">
            <a:extLst>
              <a:ext uri="{FF2B5EF4-FFF2-40B4-BE49-F238E27FC236}">
                <a16:creationId xmlns:a16="http://schemas.microsoft.com/office/drawing/2014/main" id="{DEE53281-94AE-6086-FE81-38B5FCDE1FC2}"/>
              </a:ext>
            </a:extLst>
          </p:cNvPr>
          <p:cNvSpPr>
            <a:spLocks noGrp="1"/>
          </p:cNvSpPr>
          <p:nvPr>
            <p:ph sz="half" idx="2"/>
          </p:nvPr>
        </p:nvSpPr>
        <p:spPr>
          <a:xfrm>
            <a:off x="5747657" y="544286"/>
            <a:ext cx="5606143" cy="5632677"/>
          </a:xfrm>
        </p:spPr>
        <p:txBody>
          <a:bodyPr/>
          <a:lstStyle/>
          <a:p>
            <a:r>
              <a:rPr lang="en-US" b="1" dirty="0">
                <a:solidFill>
                  <a:srgbClr val="FF0000"/>
                </a:solidFill>
              </a:rPr>
              <a:t>Multi Level Inheritance:</a:t>
            </a:r>
          </a:p>
          <a:p>
            <a:r>
              <a:rPr lang="en-US" sz="1800" b="1" i="0" u="none" strike="noStrike" baseline="0" dirty="0">
                <a:solidFill>
                  <a:srgbClr val="000000"/>
                </a:solidFill>
                <a:latin typeface="Calibri" panose="020F0502020204030204" pitchFamily="34" charset="0"/>
              </a:rPr>
              <a:t>inheriting the properties from multiple classes to single class </a:t>
            </a:r>
            <a:endParaRPr lang="en-US" b="1" dirty="0">
              <a:solidFill>
                <a:srgbClr val="FF0000"/>
              </a:solidFill>
            </a:endParaRPr>
          </a:p>
        </p:txBody>
      </p:sp>
      <p:pic>
        <p:nvPicPr>
          <p:cNvPr id="11" name="Picture 10">
            <a:extLst>
              <a:ext uri="{FF2B5EF4-FFF2-40B4-BE49-F238E27FC236}">
                <a16:creationId xmlns:a16="http://schemas.microsoft.com/office/drawing/2014/main" id="{2443244E-54A6-AD4C-35C7-860FD0B6E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7" y="2888117"/>
            <a:ext cx="4939391" cy="2881312"/>
          </a:xfrm>
          <a:prstGeom prst="rect">
            <a:avLst/>
          </a:prstGeom>
        </p:spPr>
      </p:pic>
      <p:pic>
        <p:nvPicPr>
          <p:cNvPr id="15" name="Picture 14">
            <a:extLst>
              <a:ext uri="{FF2B5EF4-FFF2-40B4-BE49-F238E27FC236}">
                <a16:creationId xmlns:a16="http://schemas.microsoft.com/office/drawing/2014/main" id="{17F48AA3-E493-9438-8536-A7F943453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057" y="2184626"/>
            <a:ext cx="2849335" cy="3458681"/>
          </a:xfrm>
          <a:prstGeom prst="rect">
            <a:avLst/>
          </a:prstGeom>
        </p:spPr>
      </p:pic>
    </p:spTree>
    <p:extLst>
      <p:ext uri="{BB962C8B-B14F-4D97-AF65-F5344CB8AC3E}">
        <p14:creationId xmlns:p14="http://schemas.microsoft.com/office/powerpoint/2010/main" val="281385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85AF28-1B13-7277-D16B-481A568798B9}"/>
              </a:ext>
            </a:extLst>
          </p:cNvPr>
          <p:cNvSpPr>
            <a:spLocks noGrp="1"/>
          </p:cNvSpPr>
          <p:nvPr>
            <p:ph sz="half" idx="1"/>
          </p:nvPr>
        </p:nvSpPr>
        <p:spPr>
          <a:xfrm>
            <a:off x="413657" y="544286"/>
            <a:ext cx="5606143" cy="5632677"/>
          </a:xfrm>
        </p:spPr>
        <p:txBody>
          <a:bodyPr/>
          <a:lstStyle/>
          <a:p>
            <a:r>
              <a:rPr lang="en-US" b="1" dirty="0">
                <a:solidFill>
                  <a:srgbClr val="FF0000"/>
                </a:solidFill>
              </a:rPr>
              <a:t>Hierarchical Inheritance</a:t>
            </a:r>
          </a:p>
          <a:p>
            <a:r>
              <a:rPr lang="en-US" sz="1800" b="1" i="0" u="none" strike="noStrike" baseline="0" dirty="0">
                <a:solidFill>
                  <a:srgbClr val="000000"/>
                </a:solidFill>
                <a:latin typeface="Calibri" panose="020F0502020204030204" pitchFamily="34" charset="0"/>
              </a:rPr>
              <a:t>inheriting properties from one class into multiple classes which are present at same level</a:t>
            </a:r>
            <a:endParaRPr lang="en-US" b="1" dirty="0">
              <a:solidFill>
                <a:srgbClr val="FF0000"/>
              </a:solidFill>
            </a:endParaRPr>
          </a:p>
        </p:txBody>
      </p:sp>
      <p:sp>
        <p:nvSpPr>
          <p:cNvPr id="5" name="Content Placeholder 4">
            <a:extLst>
              <a:ext uri="{FF2B5EF4-FFF2-40B4-BE49-F238E27FC236}">
                <a16:creationId xmlns:a16="http://schemas.microsoft.com/office/drawing/2014/main" id="{DEE53281-94AE-6086-FE81-38B5FCDE1FC2}"/>
              </a:ext>
            </a:extLst>
          </p:cNvPr>
          <p:cNvSpPr>
            <a:spLocks noGrp="1"/>
          </p:cNvSpPr>
          <p:nvPr>
            <p:ph sz="half" idx="2"/>
          </p:nvPr>
        </p:nvSpPr>
        <p:spPr>
          <a:xfrm>
            <a:off x="5747657" y="544286"/>
            <a:ext cx="5606143" cy="5632677"/>
          </a:xfrm>
        </p:spPr>
        <p:txBody>
          <a:bodyPr/>
          <a:lstStyle/>
          <a:p>
            <a:r>
              <a:rPr lang="en-US" b="1" dirty="0">
                <a:solidFill>
                  <a:srgbClr val="FF0000"/>
                </a:solidFill>
              </a:rPr>
              <a:t>Multiple Inheritance:</a:t>
            </a:r>
          </a:p>
          <a:p>
            <a:r>
              <a:rPr lang="en-US" sz="1800" b="1" i="0" u="none" strike="noStrike" baseline="0" dirty="0">
                <a:solidFill>
                  <a:srgbClr val="000000"/>
                </a:solidFill>
                <a:latin typeface="Calibri" panose="020F0502020204030204" pitchFamily="34" charset="0"/>
              </a:rPr>
              <a:t>inheriting the properties from multiple classes to single class </a:t>
            </a:r>
            <a:endParaRPr lang="en-US" b="1" dirty="0">
              <a:solidFill>
                <a:srgbClr val="FF0000"/>
              </a:solidFill>
            </a:endParaRPr>
          </a:p>
        </p:txBody>
      </p:sp>
      <p:pic>
        <p:nvPicPr>
          <p:cNvPr id="13" name="Picture 12">
            <a:extLst>
              <a:ext uri="{FF2B5EF4-FFF2-40B4-BE49-F238E27FC236}">
                <a16:creationId xmlns:a16="http://schemas.microsoft.com/office/drawing/2014/main" id="{3AE86304-E214-6453-9070-71F9C33F3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712976"/>
            <a:ext cx="4783144" cy="2947595"/>
          </a:xfrm>
          <a:prstGeom prst="rect">
            <a:avLst/>
          </a:prstGeom>
        </p:spPr>
      </p:pic>
      <p:pic>
        <p:nvPicPr>
          <p:cNvPr id="3" name="Picture 2">
            <a:extLst>
              <a:ext uri="{FF2B5EF4-FFF2-40B4-BE49-F238E27FC236}">
                <a16:creationId xmlns:a16="http://schemas.microsoft.com/office/drawing/2014/main" id="{09F057E8-4284-B812-8182-F78821E98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 y="3029413"/>
            <a:ext cx="5068944" cy="2314720"/>
          </a:xfrm>
          <a:prstGeom prst="rect">
            <a:avLst/>
          </a:prstGeom>
        </p:spPr>
      </p:pic>
    </p:spTree>
    <p:extLst>
      <p:ext uri="{BB962C8B-B14F-4D97-AF65-F5344CB8AC3E}">
        <p14:creationId xmlns:p14="http://schemas.microsoft.com/office/powerpoint/2010/main" val="3810233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145</TotalTime>
  <Words>570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vt:lpstr>
      <vt:lpstr>Calibri</vt:lpstr>
      <vt:lpstr>Calibri Light</vt:lpstr>
      <vt:lpstr>Söhne</vt:lpstr>
      <vt:lpstr>Office Theme</vt:lpstr>
      <vt:lpstr>OOPs</vt:lpstr>
      <vt:lpstr>What is OOPs?</vt:lpstr>
      <vt:lpstr>Class:</vt:lpstr>
      <vt:lpstr>Creating Class:</vt:lpstr>
      <vt:lpstr>What is Object</vt:lpstr>
      <vt:lpstr>Method</vt:lpstr>
      <vt:lpstr>Inheritance: </vt:lpstr>
      <vt:lpstr>PowerPoint Presentation</vt:lpstr>
      <vt:lpstr>PowerPoint Presentation</vt:lpstr>
      <vt:lpstr>PowerPoint Presentation</vt:lpstr>
      <vt:lpstr>POLYMORPHISM</vt:lpstr>
      <vt:lpstr>Encapsulation</vt:lpstr>
      <vt:lpstr>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NAGARAJU EKKIRALA</dc:creator>
  <cp:lastModifiedBy>NAGARAJU EKKIRALA</cp:lastModifiedBy>
  <cp:revision>1</cp:revision>
  <dcterms:created xsi:type="dcterms:W3CDTF">2023-05-22T15:07:24Z</dcterms:created>
  <dcterms:modified xsi:type="dcterms:W3CDTF">2023-05-22T17:35:27Z</dcterms:modified>
</cp:coreProperties>
</file>