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6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0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1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5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7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BDE4-F471-433B-9113-BD9DE63EBD2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481D-0C74-95BD-EB82-656DC4D0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76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0" dirty="0">
                <a:solidFill>
                  <a:srgbClr val="002060"/>
                </a:solidFill>
              </a:rPr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360798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47DF4-D010-58E1-532C-91BAB5950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75600"/>
          </a:xfrm>
        </p:spPr>
      </p:pic>
    </p:spTree>
    <p:extLst>
      <p:ext uri="{BB962C8B-B14F-4D97-AF65-F5344CB8AC3E}">
        <p14:creationId xmlns:p14="http://schemas.microsoft.com/office/powerpoint/2010/main" val="329308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ED5775-4651-3B36-4140-9B5AD69CA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30686"/>
          </a:xfrm>
        </p:spPr>
      </p:pic>
    </p:spTree>
    <p:extLst>
      <p:ext uri="{BB962C8B-B14F-4D97-AF65-F5344CB8AC3E}">
        <p14:creationId xmlns:p14="http://schemas.microsoft.com/office/powerpoint/2010/main" val="60146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4E83F-B99A-B12E-1940-721454E07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" y="108857"/>
            <a:ext cx="12017828" cy="6019800"/>
          </a:xfrm>
        </p:spPr>
      </p:pic>
    </p:spTree>
    <p:extLst>
      <p:ext uri="{BB962C8B-B14F-4D97-AF65-F5344CB8AC3E}">
        <p14:creationId xmlns:p14="http://schemas.microsoft.com/office/powerpoint/2010/main" val="426580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5F2D5-E29C-E792-C5DD-4A7C92EED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12728"/>
          </a:xfrm>
        </p:spPr>
      </p:pic>
    </p:spTree>
    <p:extLst>
      <p:ext uri="{BB962C8B-B14F-4D97-AF65-F5344CB8AC3E}">
        <p14:creationId xmlns:p14="http://schemas.microsoft.com/office/powerpoint/2010/main" val="109153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ABC49-4E91-CBFF-4E47-7E37E062E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86171"/>
          </a:xfrm>
        </p:spPr>
      </p:pic>
    </p:spTree>
    <p:extLst>
      <p:ext uri="{BB962C8B-B14F-4D97-AF65-F5344CB8AC3E}">
        <p14:creationId xmlns:p14="http://schemas.microsoft.com/office/powerpoint/2010/main" val="300515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D236BD-3351-23AB-4DB5-A7913E7F0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164826"/>
          </a:xfrm>
        </p:spPr>
      </p:pic>
    </p:spTree>
    <p:extLst>
      <p:ext uri="{BB962C8B-B14F-4D97-AF65-F5344CB8AC3E}">
        <p14:creationId xmlns:p14="http://schemas.microsoft.com/office/powerpoint/2010/main" val="29464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F4D97-2EA1-EA7E-27CC-C5566967B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4" y="265471"/>
            <a:ext cx="11807839" cy="6155389"/>
          </a:xfrm>
        </p:spPr>
      </p:pic>
    </p:spTree>
    <p:extLst>
      <p:ext uri="{BB962C8B-B14F-4D97-AF65-F5344CB8AC3E}">
        <p14:creationId xmlns:p14="http://schemas.microsoft.com/office/powerpoint/2010/main" val="4704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8ACB-DADD-5FF3-1750-F739422B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25285"/>
            <a:ext cx="11299372" cy="6705600"/>
          </a:xfrm>
        </p:spPr>
        <p:txBody>
          <a:bodyPr/>
          <a:lstStyle/>
          <a:p>
            <a:r>
              <a:rPr lang="en-US" dirty="0"/>
              <a:t>Types of Files: There are 2 types of files</a:t>
            </a:r>
          </a:p>
          <a:p>
            <a:endParaRPr lang="en-US" dirty="0"/>
          </a:p>
          <a:p>
            <a:r>
              <a:rPr lang="en-US" dirty="0"/>
              <a:t>1) Text Files: Usually we can use text files to store character data 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abc.txt</a:t>
            </a:r>
          </a:p>
          <a:p>
            <a:r>
              <a:rPr lang="en-US" dirty="0"/>
              <a:t>2) Binary Files: Usually we can use binary files to store binary data like images, video files, audio files</a:t>
            </a:r>
          </a:p>
        </p:txBody>
      </p:sp>
    </p:spTree>
    <p:extLst>
      <p:ext uri="{BB962C8B-B14F-4D97-AF65-F5344CB8AC3E}">
        <p14:creationId xmlns:p14="http://schemas.microsoft.com/office/powerpoint/2010/main" val="323603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63CA6-D343-7A97-AFEA-D4BDFBA78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57"/>
            <a:ext cx="12192000" cy="6829544"/>
          </a:xfrm>
        </p:spPr>
      </p:pic>
    </p:spTree>
    <p:extLst>
      <p:ext uri="{BB962C8B-B14F-4D97-AF65-F5344CB8AC3E}">
        <p14:creationId xmlns:p14="http://schemas.microsoft.com/office/powerpoint/2010/main" val="472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E08B4-D711-F1E7-D935-44535A97D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39600" cy="6082815"/>
          </a:xfrm>
        </p:spPr>
      </p:pic>
    </p:spTree>
    <p:extLst>
      <p:ext uri="{BB962C8B-B14F-4D97-AF65-F5344CB8AC3E}">
        <p14:creationId xmlns:p14="http://schemas.microsoft.com/office/powerpoint/2010/main" val="375725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2537A-3BC8-737C-D449-3F3F02C69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66178"/>
          </a:xfrm>
        </p:spPr>
      </p:pic>
    </p:spTree>
    <p:extLst>
      <p:ext uri="{BB962C8B-B14F-4D97-AF65-F5344CB8AC3E}">
        <p14:creationId xmlns:p14="http://schemas.microsoft.com/office/powerpoint/2010/main" val="2048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72702-2871-8B2D-8ADB-AEFA48B27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061371" cy="6138376"/>
          </a:xfrm>
        </p:spPr>
      </p:pic>
    </p:spTree>
    <p:extLst>
      <p:ext uri="{BB962C8B-B14F-4D97-AF65-F5344CB8AC3E}">
        <p14:creationId xmlns:p14="http://schemas.microsoft.com/office/powerpoint/2010/main" val="15858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A7172-16EC-5534-801B-B6F6C0E42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26943"/>
          </a:xfrm>
        </p:spPr>
      </p:pic>
    </p:spTree>
    <p:extLst>
      <p:ext uri="{BB962C8B-B14F-4D97-AF65-F5344CB8AC3E}">
        <p14:creationId xmlns:p14="http://schemas.microsoft.com/office/powerpoint/2010/main" val="285147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EF46A-7C1F-DBE9-593C-C33E6B930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98086" cy="6119016"/>
          </a:xfrm>
        </p:spPr>
      </p:pic>
    </p:spTree>
    <p:extLst>
      <p:ext uri="{BB962C8B-B14F-4D97-AF65-F5344CB8AC3E}">
        <p14:creationId xmlns:p14="http://schemas.microsoft.com/office/powerpoint/2010/main" val="44555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FCE477-F6C8-5F39-05B9-686A17720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972" y="-1"/>
            <a:ext cx="12148458" cy="6063343"/>
          </a:xfrm>
        </p:spPr>
      </p:pic>
    </p:spTree>
    <p:extLst>
      <p:ext uri="{BB962C8B-B14F-4D97-AF65-F5344CB8AC3E}">
        <p14:creationId xmlns:p14="http://schemas.microsoft.com/office/powerpoint/2010/main" val="100585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53</Words>
  <Application>Microsoft Office PowerPoint</Application>
  <PresentationFormat>Widescreen</PresentationFormat>
  <Paragraphs>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nrajekkirala@gmail.com</dc:creator>
  <cp:lastModifiedBy>DELL</cp:lastModifiedBy>
  <cp:revision>7</cp:revision>
  <dcterms:created xsi:type="dcterms:W3CDTF">2023-01-06T10:05:46Z</dcterms:created>
  <dcterms:modified xsi:type="dcterms:W3CDTF">2023-08-05T07:26:25Z</dcterms:modified>
</cp:coreProperties>
</file>