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9203-A7FC-48D6-515F-DF93565BD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3CEA0-9364-1578-9B39-2E8BCCD1C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5877-C8B3-F458-86B2-B7210CBF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96BF-FA58-7742-5FB6-CABDAF42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7741-B338-2427-238B-AB6555A6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5ABD-AB0F-23BF-BD83-55414ED9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C2B7E-C426-AD6A-EB10-29A46C71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208B-4669-F6EC-C2A6-789D3985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DA661-D966-9BCE-367B-8C9C7775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78A2A-1C6F-94B7-B813-871C5C77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8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4DF83-CE01-3973-2674-2AB6BA3B9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FECB8-5BAF-F3D2-CF4C-C1DBEDEB1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23783-78C6-639D-27F9-71352FC5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C423-3C1B-868C-A4B0-8DA8AB9A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2B449-3CF3-DE7B-27FE-5A1C7C00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3D35-B6F5-DE17-2175-13138769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0B11-C0AC-FBB0-D6AF-6C579A771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086F2-E89A-37FA-21D9-181D3992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8AE2C-6750-C399-9CA4-9C81913A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9CC0B-0A48-CABF-F71F-87095F1B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3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6CC1-655D-A373-68FA-053FD56C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D2A10-4E33-7E74-2CC8-1A80FB877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19EE-8441-4354-75C8-FD6DA558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BF1C-81FA-65DE-D239-A48C7AD9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978A2-E414-309F-0245-773CD7F6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A93C-CBF3-6ACF-2707-5231D0C3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494A-CF7B-14EA-2537-D0E26F62C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6B6D3-015C-5077-4F2E-1E7CE15AE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B308C-DA40-1CCB-E2E7-386121AA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3A85C-FCE6-001D-5894-2A28628F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58B5-C101-A267-42BE-1FF61812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01D3-C4C6-EE94-118B-DA29FBA4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B010A-B098-D0EC-3E09-42A3984C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FCB8-FE77-8256-C308-891261179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1286F-067B-F48B-0A27-89B574B0B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B4588-B24A-5BE3-0AC4-35E1EAE7B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8FB41-7084-0363-9E95-FE0CC7B0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7FD91-B710-2F0B-B9C7-06BEEDB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86566-2654-F03F-FB1A-19D2A1CB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6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1F4A-9234-C674-83E0-F8DAC0F1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A190B-7111-5240-6660-96D9A657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32B78-E6AC-A4B1-6B49-EE1655F2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BF98-18D6-56B2-6DC0-C06018DD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B6ACD-3F5A-967A-7598-1888044B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C3607-8EA5-F8E9-83EC-372D15A4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3A624-A6E8-FEAF-5190-DC23799E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8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1B71-DBAF-4497-D6F5-17F9AAA0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D2B4-2B4B-FE80-193A-41099A8B1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00E8-10E7-DD5B-BC65-A45BA54E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94A56-8D16-CE15-5298-D8A2823E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BAF5-06B5-BC7E-682E-BB6AF6D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3B1AC-51BD-577A-25BF-6654AAF9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4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9A7F-9BAC-3163-E89C-05E9D748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D339F-6226-72FD-2594-69B670659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D8E40-E108-DBBC-F79A-F2B1B49A2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749F6-B7E4-B66A-F5CA-F5313AAB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354A1-DF4E-61A9-B04F-8268E6E2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1C34B-8739-40D6-21BB-34AAEDA4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B822B-58EC-03D2-AF7B-ADBA3303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594D5-0634-B3CF-E508-9941281B0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B2B9F-EBBF-E31D-C8C7-E699C4B2F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0506-DF40-4744-8B06-A8B499A5381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D05C3-A4EA-03AA-16A0-CF48A1F6E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F176E-D1BE-04FF-4C17-8111C6069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4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F3BB-A33F-78B8-BAA5-96130DE3A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28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i="0" u="none" strike="noStrike" baseline="0" dirty="0">
                <a:solidFill>
                  <a:srgbClr val="002060"/>
                </a:solidFill>
              </a:rPr>
              <a:t>MODULES </a:t>
            </a:r>
            <a:endParaRPr lang="en-US" sz="9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7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2E6A-051E-039F-18F6-17DBCB81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180068"/>
            <a:ext cx="10515600" cy="766989"/>
          </a:xfrm>
        </p:spPr>
        <p:txBody>
          <a:bodyPr/>
          <a:lstStyle/>
          <a:p>
            <a:r>
              <a:rPr lang="en-US" dirty="0"/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7F49-6071-5899-5F41-4D3AE3281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1127126"/>
            <a:ext cx="11691257" cy="5164818"/>
          </a:xfrm>
        </p:spPr>
        <p:txBody>
          <a:bodyPr/>
          <a:lstStyle/>
          <a:p>
            <a:r>
              <a:rPr lang="en-US" dirty="0"/>
              <a:t>A group of functions, variables and classes saved to a file, which is nothing but module.</a:t>
            </a:r>
          </a:p>
          <a:p>
            <a:r>
              <a:rPr lang="en-US" dirty="0"/>
              <a:t>Every Python file (.</a:t>
            </a:r>
            <a:r>
              <a:rPr lang="en-US" dirty="0" err="1"/>
              <a:t>py</a:t>
            </a:r>
            <a:r>
              <a:rPr lang="en-US" dirty="0"/>
              <a:t>) acts as a module.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Whenever we are using a module in our program, for that module compiled file will be generated and stored in the hard disk permanently.</a:t>
            </a:r>
          </a:p>
        </p:txBody>
      </p:sp>
    </p:spTree>
    <p:extLst>
      <p:ext uri="{BB962C8B-B14F-4D97-AF65-F5344CB8AC3E}">
        <p14:creationId xmlns:p14="http://schemas.microsoft.com/office/powerpoint/2010/main" val="17094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B979-59B4-DC6E-E611-D0E0CA13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245383"/>
            <a:ext cx="10515600" cy="88673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Loading module: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8498-ADFC-8E4F-EC62-1341AE21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9270"/>
            <a:ext cx="11723914" cy="5480502"/>
          </a:xfrm>
        </p:spPr>
        <p:txBody>
          <a:bodyPr/>
          <a:lstStyle/>
          <a:p>
            <a:r>
              <a:rPr lang="en-US" i="1" dirty="0">
                <a:solidFill>
                  <a:srgbClr val="00206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modulename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002060"/>
                </a:solidFill>
              </a:rPr>
              <a:t>import</a:t>
            </a:r>
            <a:r>
              <a:rPr lang="en-US" dirty="0"/>
              <a:t> module1,module2,module3 </a:t>
            </a:r>
          </a:p>
          <a:p>
            <a:r>
              <a:rPr lang="en-US" i="1" dirty="0"/>
              <a:t>import</a:t>
            </a:r>
            <a:r>
              <a:rPr lang="en-US" dirty="0"/>
              <a:t> module1 </a:t>
            </a:r>
            <a:r>
              <a:rPr lang="en-US" i="1" dirty="0"/>
              <a:t>as </a:t>
            </a:r>
            <a:r>
              <a:rPr lang="en-US" dirty="0"/>
              <a:t>m </a:t>
            </a:r>
          </a:p>
          <a:p>
            <a:r>
              <a:rPr lang="en-US" i="1" dirty="0">
                <a:solidFill>
                  <a:srgbClr val="002060"/>
                </a:solidFill>
              </a:rPr>
              <a:t>import </a:t>
            </a:r>
            <a:r>
              <a:rPr lang="en-US" dirty="0"/>
              <a:t>module1 as m1,module2 as m2,module3 </a:t>
            </a:r>
          </a:p>
          <a:p>
            <a:r>
              <a:rPr lang="en-US" i="1" dirty="0">
                <a:solidFill>
                  <a:srgbClr val="002060"/>
                </a:solidFill>
              </a:rPr>
              <a:t>from</a:t>
            </a:r>
            <a:r>
              <a:rPr lang="en-US" dirty="0"/>
              <a:t> module </a:t>
            </a:r>
            <a:r>
              <a:rPr lang="en-US" i="1" dirty="0">
                <a:solidFill>
                  <a:srgbClr val="002060"/>
                </a:solidFill>
              </a:rPr>
              <a:t>import </a:t>
            </a:r>
            <a:r>
              <a:rPr lang="en-US" dirty="0"/>
              <a:t>member </a:t>
            </a:r>
          </a:p>
          <a:p>
            <a:r>
              <a:rPr lang="en-US" i="1" dirty="0">
                <a:solidFill>
                  <a:srgbClr val="002060"/>
                </a:solidFill>
              </a:rPr>
              <a:t>from</a:t>
            </a:r>
            <a:r>
              <a:rPr lang="en-US" dirty="0"/>
              <a:t> module i</a:t>
            </a:r>
            <a:r>
              <a:rPr lang="en-US" i="1" dirty="0">
                <a:solidFill>
                  <a:srgbClr val="002060"/>
                </a:solidFill>
              </a:rPr>
              <a:t>mport</a:t>
            </a:r>
            <a:r>
              <a:rPr lang="en-US" dirty="0"/>
              <a:t> member1,member2,memebr3 </a:t>
            </a:r>
          </a:p>
          <a:p>
            <a:r>
              <a:rPr lang="en-US" i="1" dirty="0">
                <a:solidFill>
                  <a:srgbClr val="002060"/>
                </a:solidFill>
              </a:rPr>
              <a:t>from</a:t>
            </a:r>
            <a:r>
              <a:rPr lang="en-US" dirty="0"/>
              <a:t> module </a:t>
            </a:r>
            <a:r>
              <a:rPr lang="en-US" i="1" dirty="0">
                <a:solidFill>
                  <a:srgbClr val="002060"/>
                </a:solidFill>
              </a:rPr>
              <a:t>import</a:t>
            </a:r>
            <a:r>
              <a:rPr lang="en-US" dirty="0"/>
              <a:t> memeber1 as x </a:t>
            </a:r>
          </a:p>
          <a:p>
            <a:r>
              <a:rPr lang="en-US" i="1" dirty="0"/>
              <a:t>from</a:t>
            </a:r>
            <a:r>
              <a:rPr lang="en-US" dirty="0"/>
              <a:t> module </a:t>
            </a:r>
            <a:r>
              <a:rPr lang="en-US" i="1" dirty="0">
                <a:solidFill>
                  <a:srgbClr val="002060"/>
                </a:solidFill>
              </a:rPr>
              <a:t>import</a:t>
            </a:r>
            <a:r>
              <a:rPr lang="en-US" dirty="0"/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55202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EAA2-9050-581F-FCDA-2FA9B6349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366938"/>
            <a:ext cx="11375572" cy="5968547"/>
          </a:xfrm>
        </p:spPr>
        <p:txBody>
          <a:bodyPr>
            <a:normAutofit/>
          </a:bodyPr>
          <a:lstStyle/>
          <a:p>
            <a:r>
              <a:rPr lang="en-US" sz="2000" i="1" dirty="0" err="1">
                <a:solidFill>
                  <a:srgbClr val="002060"/>
                </a:solidFill>
              </a:rPr>
              <a:t>dir</a:t>
            </a:r>
            <a:r>
              <a:rPr lang="en-US" sz="2000" i="1" dirty="0">
                <a:solidFill>
                  <a:srgbClr val="002060"/>
                </a:solidFill>
              </a:rPr>
              <a:t>() </a:t>
            </a:r>
            <a:r>
              <a:rPr lang="en-US" sz="2000" dirty="0"/>
              <a:t>- 	To list out all members of current module </a:t>
            </a:r>
          </a:p>
          <a:p>
            <a:r>
              <a:rPr lang="en-US" sz="2000" i="1" dirty="0" err="1">
                <a:solidFill>
                  <a:srgbClr val="002060"/>
                </a:solidFill>
              </a:rPr>
              <a:t>dir</a:t>
            </a:r>
            <a:r>
              <a:rPr lang="en-US" sz="2000" i="1" dirty="0">
                <a:solidFill>
                  <a:srgbClr val="002060"/>
                </a:solidFill>
              </a:rPr>
              <a:t>(</a:t>
            </a:r>
            <a:r>
              <a:rPr lang="en-US" sz="2000" i="1" dirty="0" err="1">
                <a:solidFill>
                  <a:srgbClr val="002060"/>
                </a:solidFill>
              </a:rPr>
              <a:t>moduleName</a:t>
            </a:r>
            <a:r>
              <a:rPr lang="en-US" sz="2000" dirty="0"/>
              <a:t>) -	To list out all members of specified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FDF85-36D5-185E-22F5-77862525C3F3}"/>
              </a:ext>
            </a:extLst>
          </p:cNvPr>
          <p:cNvSpPr txBox="1"/>
          <p:nvPr/>
        </p:nvSpPr>
        <p:spPr>
          <a:xfrm>
            <a:off x="250371" y="1371991"/>
            <a:ext cx="11691258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__name__: 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i="0" u="none" strike="noStrike" baseline="0" dirty="0">
                <a:solidFill>
                  <a:srgbClr val="000000"/>
                </a:solidFill>
              </a:rPr>
              <a:t>For every Python program, a special variable __name__ will be added internally.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000000"/>
                </a:solidFill>
              </a:rPr>
              <a:t> This variable stores information regarding </a:t>
            </a:r>
            <a:r>
              <a:rPr lang="en-US" sz="2000" i="1" u="none" strike="noStrike" baseline="0" dirty="0">
                <a:solidFill>
                  <a:srgbClr val="002060"/>
                </a:solidFill>
              </a:rPr>
              <a:t>whether the program is executed as an individual program or as a module.</a:t>
            </a:r>
            <a:r>
              <a:rPr lang="en-US" sz="200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000000"/>
                </a:solidFill>
              </a:rPr>
              <a:t>If the program executed as </a:t>
            </a:r>
            <a:r>
              <a:rPr lang="en-US" sz="2000" i="1" u="none" strike="noStrike" baseline="0" dirty="0">
                <a:solidFill>
                  <a:srgbClr val="000000"/>
                </a:solidFill>
              </a:rPr>
              <a:t>an individual program </a:t>
            </a:r>
            <a:r>
              <a:rPr lang="en-US" sz="2000" i="0" u="none" strike="noStrike" baseline="0" dirty="0">
                <a:solidFill>
                  <a:srgbClr val="000000"/>
                </a:solidFill>
              </a:rPr>
              <a:t>then the value of this variable is </a:t>
            </a:r>
            <a:r>
              <a:rPr lang="en-US" sz="2000" i="1" u="none" strike="noStrike" baseline="0" dirty="0">
                <a:solidFill>
                  <a:srgbClr val="002060"/>
                </a:solidFill>
              </a:rPr>
              <a:t>__main__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000000"/>
                </a:solidFill>
              </a:rPr>
              <a:t> If the program </a:t>
            </a:r>
            <a:r>
              <a:rPr lang="en-US" sz="2000" i="1" u="none" strike="noStrike" baseline="0" dirty="0">
                <a:solidFill>
                  <a:srgbClr val="002060"/>
                </a:solidFill>
              </a:rPr>
              <a:t>executed as a module from some other program then </a:t>
            </a:r>
            <a:r>
              <a:rPr lang="en-US" sz="2000" i="0" u="none" strike="noStrike" baseline="0" dirty="0">
                <a:solidFill>
                  <a:srgbClr val="000000"/>
                </a:solidFill>
              </a:rPr>
              <a:t>the value of this variable is the name of module where it is defined.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000000"/>
                </a:solidFill>
              </a:rPr>
              <a:t> Hence by using this </a:t>
            </a:r>
            <a:r>
              <a:rPr lang="en-US" sz="2000" i="1" u="none" strike="noStrike" baseline="0" dirty="0">
                <a:solidFill>
                  <a:srgbClr val="000000"/>
                </a:solidFill>
              </a:rPr>
              <a:t>__name__</a:t>
            </a:r>
            <a:r>
              <a:rPr lang="en-US" sz="2000" i="0" u="none" strike="noStrike" baseline="0" dirty="0">
                <a:solidFill>
                  <a:srgbClr val="000000"/>
                </a:solidFill>
              </a:rPr>
              <a:t> variable we can identify whether the program executed directly or as a module. </a:t>
            </a:r>
          </a:p>
          <a:p>
            <a:endParaRPr 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5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Modules:</vt:lpstr>
      <vt:lpstr>Loading module: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nrajekkirala@gmail.com</dc:creator>
  <cp:lastModifiedBy>nrajekkirala@gmail.com</cp:lastModifiedBy>
  <cp:revision>16</cp:revision>
  <dcterms:created xsi:type="dcterms:W3CDTF">2023-01-09T08:09:50Z</dcterms:created>
  <dcterms:modified xsi:type="dcterms:W3CDTF">2023-01-10T15:04:33Z</dcterms:modified>
</cp:coreProperties>
</file>