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814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73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7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148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3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50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73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5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4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73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561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0506-DF40-4744-8B06-A8B499A5381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78953AE-62AB-4ECE-8D87-1DD5DA89F8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F3BB-A33F-78B8-BAA5-96130DE3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28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b="1" i="0" u="none" strike="noStrike" baseline="0" dirty="0">
                <a:solidFill>
                  <a:srgbClr val="002060"/>
                </a:solidFill>
              </a:rPr>
              <a:t>MODULES </a:t>
            </a:r>
            <a:endParaRPr lang="en-US" sz="9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5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2E6A-051E-039F-18F6-17DBCB81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80068"/>
            <a:ext cx="10515600" cy="766989"/>
          </a:xfrm>
        </p:spPr>
        <p:txBody>
          <a:bodyPr/>
          <a:lstStyle/>
          <a:p>
            <a:r>
              <a:rPr lang="en-US" dirty="0"/>
              <a:t>Modules: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77F49-6071-5899-5F41-4D3AE3281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947057"/>
            <a:ext cx="11691257" cy="5164818"/>
          </a:xfrm>
        </p:spPr>
        <p:txBody>
          <a:bodyPr/>
          <a:lstStyle/>
          <a:p>
            <a:r>
              <a:rPr lang="en-US" dirty="0"/>
              <a:t>A group of functions, variables and classes saved to a file, which is nothing but module.</a:t>
            </a:r>
          </a:p>
          <a:p>
            <a:r>
              <a:rPr lang="en-US" dirty="0"/>
              <a:t>Every Python file (.</a:t>
            </a:r>
            <a:r>
              <a:rPr lang="en-US" dirty="0" err="1"/>
              <a:t>py</a:t>
            </a:r>
            <a:r>
              <a:rPr lang="en-US" dirty="0"/>
              <a:t>) acts as a module.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Whenever we are using a module in our program, for that module compiled file will be generated and stored in the hard disk permanently.</a:t>
            </a:r>
          </a:p>
        </p:txBody>
      </p:sp>
    </p:spTree>
    <p:extLst>
      <p:ext uri="{BB962C8B-B14F-4D97-AF65-F5344CB8AC3E}">
        <p14:creationId xmlns:p14="http://schemas.microsoft.com/office/powerpoint/2010/main" val="17094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4B979-59B4-DC6E-E611-D0E0CA13B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7" y="245383"/>
            <a:ext cx="10515600" cy="8867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+mn-lt"/>
              </a:rPr>
              <a:t>Loading module: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38498-ADFC-8E4F-EC62-1341AE215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99270"/>
            <a:ext cx="11723914" cy="5480502"/>
          </a:xfrm>
        </p:spPr>
        <p:txBody>
          <a:bodyPr/>
          <a:lstStyle/>
          <a:p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</a:t>
            </a:r>
            <a:r>
              <a:rPr lang="en-US" dirty="0" err="1"/>
              <a:t>modulename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module1,module2,module3 </a:t>
            </a:r>
          </a:p>
          <a:p>
            <a:r>
              <a:rPr lang="en-US" i="1" dirty="0"/>
              <a:t>import</a:t>
            </a:r>
            <a:r>
              <a:rPr lang="en-US" dirty="0"/>
              <a:t> module1 </a:t>
            </a:r>
            <a:r>
              <a:rPr lang="en-US" i="1" dirty="0"/>
              <a:t>as </a:t>
            </a:r>
            <a:r>
              <a:rPr lang="en-US" dirty="0"/>
              <a:t>m </a:t>
            </a:r>
          </a:p>
          <a:p>
            <a:r>
              <a:rPr lang="en-US" i="1" dirty="0">
                <a:solidFill>
                  <a:srgbClr val="002060"/>
                </a:solidFill>
              </a:rPr>
              <a:t>import </a:t>
            </a:r>
            <a:r>
              <a:rPr lang="en-US" dirty="0"/>
              <a:t>module1 as m1,module2 as m2,module3 </a:t>
            </a:r>
          </a:p>
          <a:p>
            <a:r>
              <a:rPr lang="en-US" i="1" dirty="0">
                <a:solidFill>
                  <a:srgbClr val="002060"/>
                </a:solidFill>
              </a:rPr>
              <a:t>from</a:t>
            </a:r>
            <a:r>
              <a:rPr lang="en-US" dirty="0"/>
              <a:t> module </a:t>
            </a:r>
            <a:r>
              <a:rPr lang="en-US" i="1" dirty="0">
                <a:solidFill>
                  <a:srgbClr val="002060"/>
                </a:solidFill>
              </a:rPr>
              <a:t>import </a:t>
            </a:r>
            <a:r>
              <a:rPr lang="en-US" dirty="0"/>
              <a:t>member </a:t>
            </a:r>
          </a:p>
          <a:p>
            <a:r>
              <a:rPr lang="en-US" i="1" dirty="0">
                <a:solidFill>
                  <a:srgbClr val="002060"/>
                </a:solidFill>
              </a:rPr>
              <a:t>from</a:t>
            </a:r>
            <a:r>
              <a:rPr lang="en-US" dirty="0"/>
              <a:t> module i</a:t>
            </a:r>
            <a:r>
              <a:rPr lang="en-US" i="1" dirty="0">
                <a:solidFill>
                  <a:srgbClr val="002060"/>
                </a:solidFill>
              </a:rPr>
              <a:t>mport</a:t>
            </a:r>
            <a:r>
              <a:rPr lang="en-US" dirty="0"/>
              <a:t> member1,member2,memebr3 </a:t>
            </a:r>
          </a:p>
          <a:p>
            <a:r>
              <a:rPr lang="en-US" i="1" dirty="0">
                <a:solidFill>
                  <a:srgbClr val="002060"/>
                </a:solidFill>
              </a:rPr>
              <a:t>from</a:t>
            </a:r>
            <a:r>
              <a:rPr lang="en-US" dirty="0"/>
              <a:t> module </a:t>
            </a:r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memeber1 as x </a:t>
            </a:r>
          </a:p>
          <a:p>
            <a:r>
              <a:rPr lang="en-US" i="1" dirty="0"/>
              <a:t>from</a:t>
            </a:r>
            <a:r>
              <a:rPr lang="en-US" dirty="0"/>
              <a:t> module </a:t>
            </a:r>
            <a:r>
              <a:rPr lang="en-US" i="1" dirty="0">
                <a:solidFill>
                  <a:srgbClr val="002060"/>
                </a:solidFill>
              </a:rPr>
              <a:t>import</a:t>
            </a:r>
            <a:r>
              <a:rPr lang="en-US" dirty="0"/>
              <a:t> *</a:t>
            </a:r>
          </a:p>
        </p:txBody>
      </p:sp>
    </p:spTree>
    <p:extLst>
      <p:ext uri="{BB962C8B-B14F-4D97-AF65-F5344CB8AC3E}">
        <p14:creationId xmlns:p14="http://schemas.microsoft.com/office/powerpoint/2010/main" val="5520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EAA2-9050-581F-FCDA-2FA9B6349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371" y="366938"/>
            <a:ext cx="11375572" cy="5968547"/>
          </a:xfrm>
        </p:spPr>
        <p:txBody>
          <a:bodyPr>
            <a:normAutofit/>
          </a:bodyPr>
          <a:lstStyle/>
          <a:p>
            <a:r>
              <a:rPr lang="en-US" sz="2000" i="1" dirty="0" err="1">
                <a:solidFill>
                  <a:srgbClr val="002060"/>
                </a:solidFill>
              </a:rPr>
              <a:t>dir</a:t>
            </a:r>
            <a:r>
              <a:rPr lang="en-US" sz="2000" i="1" dirty="0">
                <a:solidFill>
                  <a:srgbClr val="002060"/>
                </a:solidFill>
              </a:rPr>
              <a:t>() </a:t>
            </a:r>
            <a:r>
              <a:rPr lang="en-US" sz="2000" dirty="0"/>
              <a:t>- 	To list out all members of current module </a:t>
            </a:r>
          </a:p>
          <a:p>
            <a:r>
              <a:rPr lang="en-US" sz="2000" i="1" dirty="0" err="1">
                <a:solidFill>
                  <a:srgbClr val="002060"/>
                </a:solidFill>
              </a:rPr>
              <a:t>dir</a:t>
            </a:r>
            <a:r>
              <a:rPr lang="en-US" sz="2000" i="1" dirty="0">
                <a:solidFill>
                  <a:srgbClr val="002060"/>
                </a:solidFill>
              </a:rPr>
              <a:t>(</a:t>
            </a:r>
            <a:r>
              <a:rPr lang="en-US" sz="2000" i="1" dirty="0" err="1">
                <a:solidFill>
                  <a:srgbClr val="002060"/>
                </a:solidFill>
              </a:rPr>
              <a:t>moduleName</a:t>
            </a:r>
            <a:r>
              <a:rPr lang="en-US" sz="2000" dirty="0"/>
              <a:t>) -	To list out all members of specified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7FDF85-36D5-185E-22F5-77862525C3F3}"/>
              </a:ext>
            </a:extLst>
          </p:cNvPr>
          <p:cNvSpPr txBox="1"/>
          <p:nvPr/>
        </p:nvSpPr>
        <p:spPr>
          <a:xfrm>
            <a:off x="250371" y="1709449"/>
            <a:ext cx="12072258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</a:rPr>
              <a:t>__name__: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2000" i="0" u="none" strike="noStrike" baseline="0" dirty="0">
                <a:solidFill>
                  <a:srgbClr val="000000"/>
                </a:solidFill>
              </a:rPr>
              <a:t>For every Python program, a special variable __name__ will be added internally.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 This variable stores information regarding </a:t>
            </a:r>
            <a:r>
              <a:rPr lang="en-US" sz="2000" i="1" u="none" strike="noStrike" baseline="0" dirty="0">
                <a:solidFill>
                  <a:srgbClr val="002060"/>
                </a:solidFill>
              </a:rPr>
              <a:t>whether the program is executed as an individual program or as a module.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If the program executed as </a:t>
            </a:r>
            <a:r>
              <a:rPr lang="en-US" sz="2000" i="1" u="none" strike="noStrike" baseline="0" dirty="0">
                <a:solidFill>
                  <a:srgbClr val="000000"/>
                </a:solidFill>
              </a:rPr>
              <a:t>an individual program 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then the value of this variable is </a:t>
            </a:r>
            <a:r>
              <a:rPr lang="en-US" sz="2000" i="1" u="none" strike="noStrike" baseline="0" dirty="0">
                <a:solidFill>
                  <a:srgbClr val="002060"/>
                </a:solidFill>
              </a:rPr>
              <a:t>__main__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 If the program </a:t>
            </a:r>
            <a:r>
              <a:rPr lang="en-US" sz="2000" i="1" u="none" strike="noStrike" baseline="0" dirty="0">
                <a:solidFill>
                  <a:srgbClr val="002060"/>
                </a:solidFill>
              </a:rPr>
              <a:t>executed as a module from some other program then 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the value of this variable is the name of module where it is defined.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0" u="none" strike="noStrike" baseline="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solidFill>
                  <a:srgbClr val="000000"/>
                </a:solidFill>
              </a:rPr>
              <a:t> Hence by using this </a:t>
            </a:r>
            <a:r>
              <a:rPr lang="en-US" sz="2000" i="1" u="none" strike="noStrike" baseline="0" dirty="0">
                <a:solidFill>
                  <a:srgbClr val="000000"/>
                </a:solidFill>
              </a:rPr>
              <a:t>__name__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 variable we can identify whether the program executed directly or as a module. </a:t>
            </a:r>
          </a:p>
          <a:p>
            <a:endParaRPr lang="en-US" sz="4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051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</TotalTime>
  <Words>241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Gallery</vt:lpstr>
      <vt:lpstr>PowerPoint Presentation</vt:lpstr>
      <vt:lpstr>Modules:</vt:lpstr>
      <vt:lpstr>Loading module: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nrajekkirala@gmail.com</dc:creator>
  <cp:lastModifiedBy>NAGARAJU EKKIRALA</cp:lastModifiedBy>
  <cp:revision>17</cp:revision>
  <dcterms:created xsi:type="dcterms:W3CDTF">2023-01-09T08:09:50Z</dcterms:created>
  <dcterms:modified xsi:type="dcterms:W3CDTF">2023-07-18T14:49:36Z</dcterms:modified>
</cp:coreProperties>
</file>