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1D2C-1370-E0EC-5C11-1548BFC27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7C8F0-E2C9-6F0B-07C5-CBD0F970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ACAC1-FDD3-893A-78B0-1DE6010B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C44-ED44-4F97-9580-97D7ED9E11E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B7662-F8F7-9324-4DFF-9BADEEBB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2FD32-6951-C4BB-7C71-9F12B569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6CF-3D8B-47D1-92C3-E3126E39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5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2B74-A00A-F871-20EA-28664E2F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4786C-66ED-70E6-D009-CA44FDE9F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77803-69A3-B439-41D8-C321A89A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C44-ED44-4F97-9580-97D7ED9E11E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347D8-3092-5892-A4FB-6532155E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E96FC-433C-1CE7-4560-B1C652F0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6CF-3D8B-47D1-92C3-E3126E39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3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0F50F-A64A-5D4A-AED0-32D0496DF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DD96C-9904-4024-DE94-ABD7D1081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9E072-2251-72BB-27F9-4D89C156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C44-ED44-4F97-9580-97D7ED9E11E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DECBD-378F-F1D5-0BBB-DC2018B1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FABE5-6433-A3AE-13D8-B12D387F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6CF-3D8B-47D1-92C3-E3126E39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3B82-4D80-5434-0BBD-0866DC41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646E-CC2C-4022-0E71-5BFEDB07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BB36-E435-9C8E-4FA0-99AE049B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C44-ED44-4F97-9580-97D7ED9E11E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F020F-218B-BA88-65EC-87593F83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59577-AEA0-4C2F-1A04-344E28E2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6CF-3D8B-47D1-92C3-E3126E39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3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F2F1-5282-B8BA-AA3E-1BF67F43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12808-0F05-47C1-0D5D-4E21EDE0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BB22-829D-2B52-9CF4-97DE10AD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C44-ED44-4F97-9580-97D7ED9E11E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70427-190D-F5AD-385D-A745D504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D1695-7F5F-B982-822C-C1336919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6CF-3D8B-47D1-92C3-E3126E39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5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8AFD-2BC8-E1BA-3F66-60AA3787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6FF43-F03F-3E27-39F0-D8E712E32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5001A-3CF4-DB3D-7A02-0072AD505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445DB-5D58-95A0-2673-A3F1341C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C44-ED44-4F97-9580-97D7ED9E11E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B920C-775A-3030-AD4A-DC563E93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E2957-B9A5-35CA-8B3A-59BF7B27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6CF-3D8B-47D1-92C3-E3126E39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7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3BF3-4C84-B4E1-29FA-8625A14B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E442F-98EC-DF83-0F25-42084E056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2035F-28AE-F992-871B-C1A8FF9FB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35C94-48F3-3547-5079-5BDD8F42C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B8371-20A0-53DC-413B-0C2847044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D45E1-63BE-D841-4022-C0DC2EA4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C44-ED44-4F97-9580-97D7ED9E11E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DEE0B-6381-FFB6-FA9D-A89DB548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6F51B-5CB3-9D8F-CE68-D8B80E67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6CF-3D8B-47D1-92C3-E3126E39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9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0A14-0530-2A9D-7183-7E09A16B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5B05A-5F3C-2302-8B40-6D92A7F1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C44-ED44-4F97-9580-97D7ED9E11E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B65F5-A723-BE4D-F699-DF22C79D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BB059-A963-9DFF-6570-1F2B1DDA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6CF-3D8B-47D1-92C3-E3126E39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0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5AA7E-F8FB-BE98-9237-F1414DD0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C44-ED44-4F97-9580-97D7ED9E11E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CCFC7-56B5-3EF5-6240-6F6A79B5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14CF3-EB54-81E2-A9C7-B640E259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6CF-3D8B-47D1-92C3-E3126E39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7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9D6A-2FD3-EB8E-ADF7-59013255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72697-97FB-364B-585D-D2BA5BB9B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7764D-6368-0257-01C4-CD324DCD7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D952C-EB02-F34E-0138-C9129F1A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C44-ED44-4F97-9580-97D7ED9E11E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DCF4A-0B79-7472-7374-5ED58620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BAF40-32D1-1E10-D9FE-B1F5CEC0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6CF-3D8B-47D1-92C3-E3126E39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0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26ED-9B29-C7EA-CB35-DF885B51E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CD504-AC42-A5AE-0F22-38813E74A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1D62D-987A-B8EB-21B1-22F5B406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E0335-073E-F9DC-DB75-51A54A83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BC44-ED44-4F97-9580-97D7ED9E11E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C29D-BC28-7990-1864-BB7ECEF2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C0493-B73C-31B7-F05A-BB7C9C2C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6CF-3D8B-47D1-92C3-E3126E39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4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52DB1-7DEA-1D4D-CA67-58826F31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727F6-CD66-EDD1-C837-8055A7477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BD97A-D779-83B7-C414-FDF052305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FBC44-ED44-4F97-9580-97D7ED9E11E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6ECB3-754D-2094-404E-F5DB4F59A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E137-0F22-CD96-5828-1F66B4287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86CF-3D8B-47D1-92C3-E3126E39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0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ssms/download-sql-server-management-studio-ssms?view=sql-server-ver16" TargetMode="External"/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074F-1188-9AFA-91C1-12C78C56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0668-D77C-D494-5DA2-39F55639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002060"/>
                </a:solidFill>
              </a:rPr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116975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7412-189D-64AF-1AF0-70724C5B6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15" y="120877"/>
            <a:ext cx="9144000" cy="84795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2060"/>
                </a:solidFill>
                <a:latin typeface="+mn-lt"/>
              </a:rPr>
              <a:t>Database: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16CB2-8ADC-9AB3-1CBB-F58A605DB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728" y="1534884"/>
            <a:ext cx="11854543" cy="576829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database is a structured </a:t>
            </a:r>
            <a:r>
              <a:rPr lang="en-US" i="1" dirty="0">
                <a:solidFill>
                  <a:srgbClr val="002060"/>
                </a:solidFill>
              </a:rPr>
              <a:t>collection of data that is stored and organized in a specific way</a:t>
            </a:r>
            <a:r>
              <a:rPr lang="en-US" dirty="0"/>
              <a:t>, allowing for efficient search and retrieval of the information.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can be thought of as an electronic filing system, where </a:t>
            </a:r>
            <a:r>
              <a:rPr lang="en-US" i="1" dirty="0">
                <a:solidFill>
                  <a:srgbClr val="002060"/>
                </a:solidFill>
              </a:rPr>
              <a:t>data is stored in tables with rows and columns.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data can be easily accessed, managed, and updated by users and applications using a database management system (DBMS).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general 3 types of databases are there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local databases----</a:t>
            </a:r>
            <a:r>
              <a:rPr lang="en-US" dirty="0" err="1"/>
              <a:t>ms-access,dbase,foxpro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remote databases---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server,oracle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3.online or internet databases---OLAP(online analytical processing),OLTP(online transaction processing)</a:t>
            </a:r>
          </a:p>
        </p:txBody>
      </p:sp>
    </p:spTree>
    <p:extLst>
      <p:ext uri="{BB962C8B-B14F-4D97-AF65-F5344CB8AC3E}">
        <p14:creationId xmlns:p14="http://schemas.microsoft.com/office/powerpoint/2010/main" val="219798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81C2-C304-EF1F-0A6F-77ED12D7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640"/>
            <a:ext cx="10515600" cy="81053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DBMS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8FCDE-251F-E888-0371-ECD953228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665" y="3120815"/>
            <a:ext cx="6104020" cy="3611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756B8A-A7B8-446C-9FD1-AD9487009847}"/>
              </a:ext>
            </a:extLst>
          </p:cNvPr>
          <p:cNvSpPr txBox="1"/>
          <p:nvPr/>
        </p:nvSpPr>
        <p:spPr>
          <a:xfrm>
            <a:off x="117022" y="936172"/>
            <a:ext cx="119116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DBMS (Database Management System) is software that </a:t>
            </a:r>
            <a:r>
              <a:rPr lang="en-US" sz="2400" i="1" dirty="0">
                <a:solidFill>
                  <a:srgbClr val="002060"/>
                </a:solidFill>
              </a:rPr>
              <a:t>manages and organizes</a:t>
            </a:r>
            <a:r>
              <a:rPr lang="en-US" sz="2400" dirty="0"/>
              <a:t> data stored in a 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allows users to </a:t>
            </a:r>
            <a:r>
              <a:rPr lang="en-US" sz="2400" i="1" dirty="0">
                <a:solidFill>
                  <a:srgbClr val="002060"/>
                </a:solidFill>
              </a:rPr>
              <a:t>create, read, update, and delete </a:t>
            </a:r>
            <a:r>
              <a:rPr lang="en-US" sz="2400" dirty="0"/>
              <a:t>data in the database, as well as perform various other tasks such as controlling access to the data, enforcing data integrity, and maintaining data consistency.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examples of DBMS include MySQL, Oracle, and Microsoft SQL Server.</a:t>
            </a:r>
          </a:p>
        </p:txBody>
      </p:sp>
    </p:spTree>
    <p:extLst>
      <p:ext uri="{BB962C8B-B14F-4D97-AF65-F5344CB8AC3E}">
        <p14:creationId xmlns:p14="http://schemas.microsoft.com/office/powerpoint/2010/main" val="138109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1053-9599-9B09-316A-B731475C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114754"/>
            <a:ext cx="10515600" cy="832303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  <a:latin typeface="+mn-lt"/>
              </a:rPr>
              <a:t>sql</a:t>
            </a:r>
            <a:r>
              <a:rPr lang="en-US" dirty="0">
                <a:solidFill>
                  <a:srgbClr val="002060"/>
                </a:solidFill>
                <a:latin typeface="+mn-lt"/>
              </a:rPr>
              <a:t>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839D-B71B-B6C5-1471-308DB4AB4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3" y="947056"/>
            <a:ext cx="11647715" cy="57961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sql</a:t>
            </a:r>
            <a:r>
              <a:rPr lang="en-US" dirty="0"/>
              <a:t> server is a relational database management system which is used to manage and access the data from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Types of services:</a:t>
            </a:r>
          </a:p>
          <a:p>
            <a:pPr marL="0" indent="0">
              <a:buNone/>
            </a:pPr>
            <a:endParaRPr lang="en-US" u="sng" dirty="0"/>
          </a:p>
          <a:p>
            <a:r>
              <a:rPr lang="en-US" u="sng" dirty="0">
                <a:solidFill>
                  <a:srgbClr val="C00000"/>
                </a:solidFill>
              </a:rPr>
              <a:t>database engine: </a:t>
            </a:r>
            <a:r>
              <a:rPr lang="en-US" dirty="0"/>
              <a:t>is used to manage and access the data from database</a:t>
            </a:r>
          </a:p>
          <a:p>
            <a:r>
              <a:rPr lang="en-US" u="sng" dirty="0">
                <a:solidFill>
                  <a:srgbClr val="C00000"/>
                </a:solidFill>
              </a:rPr>
              <a:t>analysis service: </a:t>
            </a:r>
            <a:r>
              <a:rPr lang="en-US" dirty="0"/>
              <a:t>this service can be used for data warehousing concepts</a:t>
            </a:r>
          </a:p>
          <a:p>
            <a:r>
              <a:rPr lang="en-US" u="sng" dirty="0">
                <a:solidFill>
                  <a:srgbClr val="C00000"/>
                </a:solidFill>
              </a:rPr>
              <a:t>reporting service: </a:t>
            </a:r>
            <a:r>
              <a:rPr lang="en-US" dirty="0"/>
              <a:t>can be used to generate reports from database</a:t>
            </a:r>
          </a:p>
          <a:p>
            <a:r>
              <a:rPr lang="en-US" u="sng" dirty="0">
                <a:solidFill>
                  <a:srgbClr val="C00000"/>
                </a:solidFill>
              </a:rPr>
              <a:t>integration service: </a:t>
            </a:r>
            <a:r>
              <a:rPr lang="en-US" dirty="0"/>
              <a:t>it can be used to convert from one relational database</a:t>
            </a:r>
          </a:p>
          <a:p>
            <a:pPr marL="0" indent="0">
              <a:buNone/>
            </a:pPr>
            <a:r>
              <a:rPr lang="en-US" dirty="0"/>
              <a:t>tables to another.</a:t>
            </a:r>
          </a:p>
          <a:p>
            <a:r>
              <a:rPr lang="en-US" u="sng" dirty="0" err="1">
                <a:solidFill>
                  <a:srgbClr val="C00000"/>
                </a:solidFill>
              </a:rPr>
              <a:t>sql</a:t>
            </a:r>
            <a:r>
              <a:rPr lang="en-US" u="sng" dirty="0">
                <a:solidFill>
                  <a:srgbClr val="C00000"/>
                </a:solidFill>
              </a:rPr>
              <a:t> server compact edition: </a:t>
            </a:r>
            <a:r>
              <a:rPr lang="en-US" dirty="0"/>
              <a:t>it can be used for 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77401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0160-DAD8-F4FF-33DF-61BC21FA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961459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  <a:latin typeface="+mn-lt"/>
              </a:rPr>
              <a:t>Sql</a:t>
            </a:r>
            <a:r>
              <a:rPr lang="en-US" dirty="0">
                <a:solidFill>
                  <a:srgbClr val="002060"/>
                </a:solidFill>
                <a:latin typeface="+mn-lt"/>
              </a:rPr>
              <a:t> server download and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0412-37AC-0AD9-3BBD-8749902A2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1074509"/>
            <a:ext cx="11745686" cy="5652861"/>
          </a:xfrm>
        </p:spPr>
        <p:txBody>
          <a:bodyPr/>
          <a:lstStyle/>
          <a:p>
            <a:r>
              <a:rPr lang="en-US" dirty="0"/>
              <a:t>Download link </a:t>
            </a:r>
            <a:r>
              <a:rPr lang="en-US" dirty="0" err="1"/>
              <a:t>sql</a:t>
            </a:r>
            <a:r>
              <a:rPr lang="en-US" dirty="0"/>
              <a:t> server	</a:t>
            </a:r>
            <a:r>
              <a:rPr lang="en-US" dirty="0">
                <a:hlinkClick r:id="rId2"/>
              </a:rPr>
              <a:t>click here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Download SSMS			</a:t>
            </a:r>
            <a:r>
              <a:rPr lang="en-US" dirty="0">
                <a:hlinkClick r:id="rId3"/>
              </a:rPr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1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6027-4BC0-C2F4-A198-F8DB4B83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4938"/>
            <a:ext cx="10232571" cy="6814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SQL(Structured Query Language):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ADA216-ECDF-3F0E-C456-65CAC7203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91" y="1120322"/>
            <a:ext cx="11586818" cy="56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2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Database:</vt:lpstr>
      <vt:lpstr>DBMS</vt:lpstr>
      <vt:lpstr>sql server:</vt:lpstr>
      <vt:lpstr>Sql server download and Install</vt:lpstr>
      <vt:lpstr>SQL(Structured Query Language):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Base:</dc:title>
  <dc:creator>nrajekkirala@gmail.com</dc:creator>
  <cp:lastModifiedBy>nrajekkirala@gmail.com</cp:lastModifiedBy>
  <cp:revision>16</cp:revision>
  <dcterms:created xsi:type="dcterms:W3CDTF">2023-01-15T06:49:53Z</dcterms:created>
  <dcterms:modified xsi:type="dcterms:W3CDTF">2023-01-17T13:13:37Z</dcterms:modified>
</cp:coreProperties>
</file>