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1BE5-8BC8-80E7-05D2-821DB7E2B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C484F-C913-DF34-5AD8-0C70A5057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2F73E-A598-62E3-D7B5-A22C2FEA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CED1-EDA4-4D48-9667-CF981018F62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EDBDC-14F2-EDDC-20DC-5566772D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374DF-E67E-3407-69AD-0104F2C8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F817-E458-4E12-A179-6C999004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9EF1-9EBD-8373-629D-62C4C387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B8FCE-AA5A-9866-2322-C5BF3AA32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0515A-D1A5-8343-2F3C-A3D3E0F6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CED1-EDA4-4D48-9667-CF981018F62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7FB56-E2FB-17E0-5C4F-1225CFA6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BD894-018F-A5C5-AE66-12730820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F817-E458-4E12-A179-6C999004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0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469F4-310C-6E42-DB50-8F1A7DCD1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5A55D-C8F0-BC06-4B07-0F08AE924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E2A77-46BB-86BE-A626-B0E53124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CED1-EDA4-4D48-9667-CF981018F62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4C921-B4C4-326D-04D0-2BE33B71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BF975-75DE-9076-7426-03062EF3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F817-E458-4E12-A179-6C999004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7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2884-FC4D-CC01-FF85-66CF6669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B6FCA-65E6-8A42-0005-D4F13EC49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65DE1-09A5-9CB9-F601-914987B0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CED1-EDA4-4D48-9667-CF981018F62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E7D79-C847-F67A-035B-8F7CD6FE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13D02-179A-73B4-1EAF-1AA8ED3A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F817-E458-4E12-A179-6C999004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A281-C973-1251-56B9-33435D11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0B416-D6E0-C5C2-79F3-939BA2FF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784D5-4446-0063-2248-7816C111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CED1-EDA4-4D48-9667-CF981018F62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FDBA-0C74-DE42-E778-4952C108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A006D-44B2-B4FF-0129-9E87D4A0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F817-E458-4E12-A179-6C999004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3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878B-AF34-2540-06BF-E0C2CC7A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303F4-E464-48F6-FD0E-934C114B6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E7AA2-622F-8039-4DF8-91D5B9B62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B4369-3EE6-920D-5290-06EDE82E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CED1-EDA4-4D48-9667-CF981018F62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6C569-D400-5D60-B9FF-03F1A4E0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C182C-4F86-9A4A-72FB-515DD534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F817-E458-4E12-A179-6C999004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6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1A9C-4836-E218-8FCC-5D39505F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B7646-E100-3502-82CD-805D7D6D1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38A5C-CB07-8148-9896-9B7F410E4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B4BF8-3185-DB98-F9A9-70E9E9397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2AF92-BC84-B372-419C-57CE8C3BE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73649-6884-0FBE-1AAB-B933DA05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CED1-EDA4-4D48-9667-CF981018F62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2F7E6-76AB-184A-444B-B331805A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91683-6922-40B4-527E-75656CC1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F817-E458-4E12-A179-6C999004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5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D2E8-A691-6F57-6414-BD033DED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83309-172B-32BF-D16D-80D8A533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CED1-EDA4-4D48-9667-CF981018F62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0F919-5D1A-D793-771B-2A4CCE5A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05DAC-CDD3-2DA1-FA40-B4F62A09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F817-E458-4E12-A179-6C999004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7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E2D0A-DEFF-6BEA-03FB-75F19233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CED1-EDA4-4D48-9667-CF981018F62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8268E-30DD-7C89-E8BC-6B477800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19CF8-4054-A46A-C84F-E3C47456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F817-E458-4E12-A179-6C999004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9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CAE8-310B-20DC-F374-61AA5ABB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C124-C1FC-C19D-4900-4CBB0088B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4CCBE-1BFB-5380-C2D1-C57808AFD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6E479-F433-FC03-DE20-26A127A2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CED1-EDA4-4D48-9667-CF981018F62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707BF-5D42-B920-ED6B-89058803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D5C97-B2B3-74A4-33BB-C19874A6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F817-E458-4E12-A179-6C999004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1014-5602-FB83-8DBF-20AE4AA7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C8C0E9-7884-F662-5B21-64EC2994D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1C11B-C1F7-C089-C612-69AEDD30C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CBE4A-E35C-5DB5-21E7-CDD26864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CED1-EDA4-4D48-9667-CF981018F62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85F85-9194-45A5-D1F2-4679B406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84488-D0E6-FACF-5B82-B531CF23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F817-E458-4E12-A179-6C999004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9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3E63C-4D3A-2C9E-A6D6-CAEB65A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41A54-34EC-19EE-AF83-401EFA33A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E1C42-967D-5CEC-26F8-CAD9DEB18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4CED1-EDA4-4D48-9667-CF981018F62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57D53-633F-4288-871E-2D7E63E4B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9030E-5E02-8CFE-8C0A-572482BD7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1F817-E458-4E12-A179-6C999004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5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1CEE-0FB5-8B7D-5290-C89DE263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105342"/>
            <a:ext cx="10515600" cy="852602"/>
          </a:xfrm>
        </p:spPr>
        <p:txBody>
          <a:bodyPr/>
          <a:lstStyle/>
          <a:p>
            <a:r>
              <a:rPr lang="en-US" dirty="0"/>
              <a:t>order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0E339-ED1A-4E6E-17B0-A61D12883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4" y="957944"/>
            <a:ext cx="11908972" cy="5671456"/>
          </a:xfrm>
        </p:spPr>
        <p:txBody>
          <a:bodyPr/>
          <a:lstStyle/>
          <a:p>
            <a:r>
              <a:rPr lang="en-US" dirty="0"/>
              <a:t>It is used to display the records in order</a:t>
            </a:r>
          </a:p>
          <a:p>
            <a:r>
              <a:rPr lang="en-US" dirty="0"/>
              <a:t>by default order by will display records in </a:t>
            </a:r>
            <a:r>
              <a:rPr lang="en-US" dirty="0">
                <a:solidFill>
                  <a:srgbClr val="FF0000"/>
                </a:solidFill>
              </a:rPr>
              <a:t>ascending order</a:t>
            </a:r>
          </a:p>
          <a:p>
            <a:r>
              <a:rPr lang="en-US" dirty="0"/>
              <a:t>but to display descending order then we use </a:t>
            </a:r>
            <a:r>
              <a:rPr lang="en-US" dirty="0">
                <a:solidFill>
                  <a:srgbClr val="FF0000"/>
                </a:solidFill>
              </a:rPr>
              <a:t>desc</a:t>
            </a:r>
            <a:r>
              <a:rPr lang="en-US" dirty="0"/>
              <a:t> keyword</a:t>
            </a:r>
          </a:p>
          <a:p>
            <a:endParaRPr lang="en-US" dirty="0"/>
          </a:p>
          <a:p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  </a:t>
            </a:r>
            <a:r>
              <a:rPr lang="en-US" dirty="0"/>
              <a:t>*    from </a:t>
            </a:r>
            <a:r>
              <a:rPr lang="en-US" dirty="0" err="1"/>
              <a:t>empdetails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order by </a:t>
            </a:r>
            <a:r>
              <a:rPr lang="en-US" dirty="0"/>
              <a:t>salary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   *    </a:t>
            </a:r>
            <a:r>
              <a:rPr lang="en-US" dirty="0"/>
              <a:t>from </a:t>
            </a:r>
            <a:r>
              <a:rPr lang="en-US" dirty="0" err="1"/>
              <a:t>empdetails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order by</a:t>
            </a:r>
            <a:r>
              <a:rPr lang="en-US" dirty="0"/>
              <a:t> salary </a:t>
            </a:r>
            <a:r>
              <a:rPr lang="en-US" dirty="0">
                <a:solidFill>
                  <a:srgbClr val="FF0000"/>
                </a:solidFill>
              </a:rPr>
              <a:t>desc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  </a:t>
            </a:r>
            <a:r>
              <a:rPr lang="en-US" dirty="0"/>
              <a:t>*   from </a:t>
            </a:r>
            <a:r>
              <a:rPr lang="en-US" dirty="0" err="1"/>
              <a:t>empdetails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order by </a:t>
            </a:r>
            <a:r>
              <a:rPr lang="en-US" dirty="0"/>
              <a:t>name </a:t>
            </a:r>
            <a:r>
              <a:rPr lang="en-US" dirty="0">
                <a:solidFill>
                  <a:srgbClr val="FF0000"/>
                </a:solidFill>
              </a:rPr>
              <a:t>desc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  </a:t>
            </a:r>
            <a:r>
              <a:rPr lang="en-US" dirty="0"/>
              <a:t>*   from </a:t>
            </a:r>
            <a:r>
              <a:rPr lang="en-US" dirty="0" err="1"/>
              <a:t>empdetails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order by </a:t>
            </a:r>
            <a:r>
              <a:rPr lang="en-US" dirty="0"/>
              <a:t>5	</a:t>
            </a:r>
          </a:p>
        </p:txBody>
      </p:sp>
    </p:spTree>
    <p:extLst>
      <p:ext uri="{BB962C8B-B14F-4D97-AF65-F5344CB8AC3E}">
        <p14:creationId xmlns:p14="http://schemas.microsoft.com/office/powerpoint/2010/main" val="352224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4BBB-25E8-E0D4-B752-63CCDA00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0" y="125866"/>
            <a:ext cx="10515600" cy="555171"/>
          </a:xfrm>
        </p:spPr>
        <p:txBody>
          <a:bodyPr>
            <a:normAutofit fontScale="90000"/>
          </a:bodyPr>
          <a:lstStyle/>
          <a:p>
            <a:r>
              <a:rPr lang="en-US" dirty="0"/>
              <a:t>group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B744-2596-4398-4EAF-FD165395F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0" y="922110"/>
            <a:ext cx="11854544" cy="5810024"/>
          </a:xfrm>
        </p:spPr>
        <p:txBody>
          <a:bodyPr/>
          <a:lstStyle/>
          <a:p>
            <a:r>
              <a:rPr lang="en-US" dirty="0"/>
              <a:t>is used to group the records then get result.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ex: to get employee count based on </a:t>
            </a:r>
            <a:r>
              <a:rPr lang="en-US" u="sng"/>
              <a:t>their designation</a:t>
            </a:r>
          </a:p>
          <a:p>
            <a:endParaRPr lang="en-US" u="sng" dirty="0"/>
          </a:p>
          <a:p>
            <a:r>
              <a:rPr lang="en-US" dirty="0"/>
              <a:t>select </a:t>
            </a:r>
            <a:r>
              <a:rPr lang="en-US" dirty="0" err="1"/>
              <a:t>designation,count</a:t>
            </a:r>
            <a:r>
              <a:rPr lang="en-US" dirty="0"/>
              <a:t>(*) from </a:t>
            </a:r>
            <a:r>
              <a:rPr lang="en-US" dirty="0" err="1"/>
              <a:t>empdetails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group by </a:t>
            </a:r>
            <a:r>
              <a:rPr lang="en-US" dirty="0"/>
              <a:t>designation</a:t>
            </a:r>
          </a:p>
          <a:p>
            <a:r>
              <a:rPr lang="en-US" dirty="0"/>
              <a:t>select </a:t>
            </a:r>
            <a:r>
              <a:rPr lang="en-US" dirty="0" err="1"/>
              <a:t>designation,count</a:t>
            </a:r>
            <a:r>
              <a:rPr lang="en-US" dirty="0"/>
              <a:t> =count(*) from </a:t>
            </a:r>
            <a:r>
              <a:rPr lang="en-US" dirty="0" err="1"/>
              <a:t>empdetails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group by </a:t>
            </a:r>
            <a:r>
              <a:rPr lang="en-US" dirty="0"/>
              <a:t>designation</a:t>
            </a:r>
          </a:p>
          <a:p>
            <a:r>
              <a:rPr lang="en-US" dirty="0"/>
              <a:t>select </a:t>
            </a:r>
            <a:r>
              <a:rPr lang="en-US" dirty="0" err="1"/>
              <a:t>designation,count</a:t>
            </a:r>
            <a:r>
              <a:rPr lang="en-US" dirty="0"/>
              <a:t>(*) as total from </a:t>
            </a:r>
            <a:r>
              <a:rPr lang="en-US" dirty="0" err="1"/>
              <a:t>empdetails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group by </a:t>
            </a:r>
            <a:r>
              <a:rPr lang="en-US" dirty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247613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D1A6-2FE6-EC67-6FDB-153BB0AC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3869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EB7FF-CA82-2005-620A-9F7BB3205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987424"/>
            <a:ext cx="11484429" cy="5652861"/>
          </a:xfrm>
        </p:spPr>
        <p:txBody>
          <a:bodyPr/>
          <a:lstStyle/>
          <a:p>
            <a:r>
              <a:rPr lang="en-US" dirty="0"/>
              <a:t>is used to get top most records from the tables based on condition</a:t>
            </a:r>
          </a:p>
          <a:p>
            <a:endParaRPr lang="en-US" dirty="0"/>
          </a:p>
          <a:p>
            <a:r>
              <a:rPr lang="en-US" dirty="0"/>
              <a:t>select top 2* from </a:t>
            </a:r>
            <a:r>
              <a:rPr lang="en-US" dirty="0" err="1"/>
              <a:t>empdetails</a:t>
            </a:r>
            <a:endParaRPr lang="en-US" dirty="0"/>
          </a:p>
          <a:p>
            <a:r>
              <a:rPr lang="en-US" dirty="0"/>
              <a:t>select top 2*from </a:t>
            </a:r>
            <a:r>
              <a:rPr lang="en-US" dirty="0" err="1"/>
              <a:t>empdetails</a:t>
            </a:r>
            <a:r>
              <a:rPr lang="en-US" dirty="0"/>
              <a:t> order by salary desc</a:t>
            </a:r>
          </a:p>
        </p:txBody>
      </p:sp>
    </p:spTree>
    <p:extLst>
      <p:ext uri="{BB962C8B-B14F-4D97-AF65-F5344CB8AC3E}">
        <p14:creationId xmlns:p14="http://schemas.microsoft.com/office/powerpoint/2010/main" val="404540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737C-D054-673A-6763-548E2B3B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114755"/>
            <a:ext cx="10515600" cy="712560"/>
          </a:xfrm>
        </p:spPr>
        <p:txBody>
          <a:bodyPr/>
          <a:lstStyle/>
          <a:p>
            <a:r>
              <a:rPr lang="en-US" dirty="0"/>
              <a:t>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22E4-B895-97DC-C544-E15069FD7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28" y="1113065"/>
            <a:ext cx="11593286" cy="5630180"/>
          </a:xfrm>
        </p:spPr>
        <p:txBody>
          <a:bodyPr/>
          <a:lstStyle/>
          <a:p>
            <a:r>
              <a:rPr lang="en-US" dirty="0"/>
              <a:t>these are used to get the records based on provided  format</a:t>
            </a:r>
          </a:p>
          <a:p>
            <a:endParaRPr lang="en-US" dirty="0"/>
          </a:p>
          <a:p>
            <a:r>
              <a:rPr lang="en-US" dirty="0"/>
              <a:t>to work with like operators we use two things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% 		--- represent group of characters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_		--- represent single character</a:t>
            </a:r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u="sng" dirty="0"/>
              <a:t>to get whose name starts with letter 'r’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i="1" dirty="0"/>
              <a:t>select*from </a:t>
            </a:r>
            <a:r>
              <a:rPr lang="en-US" i="1" dirty="0" err="1"/>
              <a:t>empdetails</a:t>
            </a:r>
            <a:r>
              <a:rPr lang="en-US" i="1" dirty="0"/>
              <a:t> where name like 'r%'</a:t>
            </a:r>
          </a:p>
          <a:p>
            <a:pPr marL="0" indent="0">
              <a:buNone/>
            </a:pPr>
            <a:r>
              <a:rPr lang="en-US" i="1" dirty="0"/>
              <a:t>select*from </a:t>
            </a:r>
            <a:r>
              <a:rPr lang="en-US" i="1" dirty="0" err="1"/>
              <a:t>empdetails</a:t>
            </a:r>
            <a:r>
              <a:rPr lang="en-US" i="1" dirty="0"/>
              <a:t> where name not like 'r%'</a:t>
            </a:r>
          </a:p>
          <a:p>
            <a:pPr marL="0" indent="0">
              <a:buNone/>
            </a:pPr>
            <a:r>
              <a:rPr lang="en-US" i="1" dirty="0"/>
              <a:t>select*from </a:t>
            </a:r>
            <a:r>
              <a:rPr lang="en-US" i="1" dirty="0" err="1"/>
              <a:t>empdetails</a:t>
            </a:r>
            <a:r>
              <a:rPr lang="en-US" i="1" dirty="0"/>
              <a:t> where name like '_a%'</a:t>
            </a:r>
          </a:p>
        </p:txBody>
      </p:sp>
    </p:spTree>
    <p:extLst>
      <p:ext uri="{BB962C8B-B14F-4D97-AF65-F5344CB8AC3E}">
        <p14:creationId xmlns:p14="http://schemas.microsoft.com/office/powerpoint/2010/main" val="50498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228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order by:</vt:lpstr>
      <vt:lpstr>group by:</vt:lpstr>
      <vt:lpstr>top</vt:lpstr>
      <vt:lpstr>like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by:</dc:title>
  <dc:creator>nrajekkirala@gmail.com</dc:creator>
  <cp:lastModifiedBy>nrajekkirala@gmail.com</cp:lastModifiedBy>
  <cp:revision>3</cp:revision>
  <dcterms:created xsi:type="dcterms:W3CDTF">2023-01-25T12:41:28Z</dcterms:created>
  <dcterms:modified xsi:type="dcterms:W3CDTF">2023-01-25T12:55:50Z</dcterms:modified>
</cp:coreProperties>
</file>