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vin naresh" initials="kn" lastIdx="0" clrIdx="0">
    <p:extLst>
      <p:ext uri="{19B8F6BF-5375-455C-9EA6-DF929625EA0E}">
        <p15:presenceInfo xmlns:p15="http://schemas.microsoft.com/office/powerpoint/2012/main" userId="kavin nare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691"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commentAuthors" Target="commentAuthors.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kavin\Downloads\Employee_Dataset%20(2)%20(Recovered)%20kavin%20(4).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kavin\Downloads\Employee_Dataset%20(2)%20(Recovered)%20kavin%20(4).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manualLayout>
          <c:layoutTarget val="inner"/>
          <c:xMode val="edge"/>
          <c:yMode val="edge"/>
          <c:x val="0.12466799037673798"/>
          <c:y val="0.14048517520215634"/>
          <c:w val="0.78206711257280603"/>
          <c:h val="0.5389748922894072"/>
        </c:manualLayout>
      </c:layout>
      <c:barChart>
        <c:barDir val="col"/>
        <c:grouping val="clustered"/>
        <c:varyColors val="0"/>
        <c:ser>
          <c:idx val="0"/>
          <c:order val="0"/>
          <c:tx>
            <c:strRef>
              <c:f>Sheet4!$B$3:$B$4</c:f>
              <c:strCache>
                <c:ptCount val="1"/>
                <c:pt idx="0">
                  <c:v>Female</c:v>
                </c:pt>
              </c:strCache>
            </c:strRef>
          </c:tx>
          <c:spPr>
            <a:solidFill>
              <a:schemeClr val="accent6"/>
            </a:solidFill>
            <a:ln>
              <a:noFill/>
            </a:ln>
            <a:effectLst/>
          </c:spPr>
          <c:invertIfNegative val="0"/>
          <c:cat>
            <c:strRef>
              <c:f>Sheet4!$A$5:$A$16</c:f>
              <c:strCache>
                <c:ptCount val="11"/>
                <c:pt idx="0">
                  <c:v>Accounting</c:v>
                </c:pt>
                <c:pt idx="1">
                  <c:v>Business Development</c:v>
                </c:pt>
                <c:pt idx="2">
                  <c:v>Human Resources</c:v>
                </c:pt>
                <c:pt idx="3">
                  <c:v>Legal</c:v>
                </c:pt>
                <c:pt idx="4">
                  <c:v>NULL</c:v>
                </c:pt>
                <c:pt idx="5">
                  <c:v>Product Management</c:v>
                </c:pt>
                <c:pt idx="6">
                  <c:v>Research and Development</c:v>
                </c:pt>
                <c:pt idx="7">
                  <c:v>Sales</c:v>
                </c:pt>
                <c:pt idx="8">
                  <c:v>Services</c:v>
                </c:pt>
                <c:pt idx="9">
                  <c:v>Support</c:v>
                </c:pt>
                <c:pt idx="10">
                  <c:v>Training</c:v>
                </c:pt>
              </c:strCache>
            </c:strRef>
          </c:cat>
          <c:val>
            <c:numRef>
              <c:f>Sheet4!$B$5:$B$16</c:f>
              <c:numCache>
                <c:formatCode>General</c:formatCode>
                <c:ptCount val="11"/>
                <c:pt idx="0">
                  <c:v>152607.64000000001</c:v>
                </c:pt>
                <c:pt idx="1">
                  <c:v>172792.41</c:v>
                </c:pt>
                <c:pt idx="2">
                  <c:v>166193.15999999997</c:v>
                </c:pt>
                <c:pt idx="3">
                  <c:v>31042.51</c:v>
                </c:pt>
                <c:pt idx="4">
                  <c:v>51165.37</c:v>
                </c:pt>
                <c:pt idx="5">
                  <c:v>67818.14</c:v>
                </c:pt>
                <c:pt idx="6">
                  <c:v>99683.67</c:v>
                </c:pt>
                <c:pt idx="7">
                  <c:v>84598.88</c:v>
                </c:pt>
                <c:pt idx="8">
                  <c:v>73487.16</c:v>
                </c:pt>
                <c:pt idx="9">
                  <c:v>204410.21</c:v>
                </c:pt>
                <c:pt idx="10">
                  <c:v>194315.7</c:v>
                </c:pt>
              </c:numCache>
            </c:numRef>
          </c:val>
          <c:extLst>
            <c:ext xmlns:c16="http://schemas.microsoft.com/office/drawing/2014/chart" uri="{C3380CC4-5D6E-409C-BE32-E72D297353CC}">
              <c16:uniqueId val="{00000000-B0F2-47E6-A68E-6303442BC706}"/>
            </c:ext>
          </c:extLst>
        </c:ser>
        <c:dLbls>
          <c:showLegendKey val="0"/>
          <c:showVal val="0"/>
          <c:showCatName val="0"/>
          <c:showSerName val="0"/>
          <c:showPercent val="0"/>
          <c:showBubbleSize val="0"/>
        </c:dLbls>
        <c:gapWidth val="219"/>
        <c:overlap val="-27"/>
        <c:axId val="714535615"/>
        <c:axId val="714525631"/>
      </c:barChart>
      <c:catAx>
        <c:axId val="7145356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525631"/>
        <c:crosses val="autoZero"/>
        <c:auto val="1"/>
        <c:lblAlgn val="ctr"/>
        <c:lblOffset val="100"/>
        <c:noMultiLvlLbl val="0"/>
      </c:catAx>
      <c:valAx>
        <c:axId val="7145256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53561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barChart>
        <c:barDir val="col"/>
        <c:grouping val="clustered"/>
        <c:varyColors val="0"/>
        <c:ser>
          <c:idx val="0"/>
          <c:order val="0"/>
          <c:tx>
            <c:strRef>
              <c:f>Sheet4!$B$3:$B$4</c:f>
              <c:strCache>
                <c:ptCount val="1"/>
                <c:pt idx="0">
                  <c:v>Male</c:v>
                </c:pt>
              </c:strCache>
            </c:strRef>
          </c:tx>
          <c:spPr>
            <a:solidFill>
              <a:schemeClr val="accent6"/>
            </a:solidFill>
            <a:ln>
              <a:noFill/>
            </a:ln>
            <a:effectLst/>
          </c:spPr>
          <c:invertIfNegative val="0"/>
          <c:cat>
            <c:strRef>
              <c:f>Sheet4!$A$5:$A$15</c:f>
              <c:strCache>
                <c:ptCount val="10"/>
                <c:pt idx="0">
                  <c:v>Accounting</c:v>
                </c:pt>
                <c:pt idx="1">
                  <c:v>Business Development</c:v>
                </c:pt>
                <c:pt idx="2">
                  <c:v>Engineering</c:v>
                </c:pt>
                <c:pt idx="3">
                  <c:v>Human Resources</c:v>
                </c:pt>
                <c:pt idx="4">
                  <c:v>Legal</c:v>
                </c:pt>
                <c:pt idx="5">
                  <c:v>Marketing</c:v>
                </c:pt>
                <c:pt idx="6">
                  <c:v>Product Management</c:v>
                </c:pt>
                <c:pt idx="7">
                  <c:v>Services</c:v>
                </c:pt>
                <c:pt idx="8">
                  <c:v>Support</c:v>
                </c:pt>
                <c:pt idx="9">
                  <c:v>Training</c:v>
                </c:pt>
              </c:strCache>
            </c:strRef>
          </c:cat>
          <c:val>
            <c:numRef>
              <c:f>Sheet4!$B$5:$B$15</c:f>
              <c:numCache>
                <c:formatCode>General</c:formatCode>
                <c:ptCount val="10"/>
                <c:pt idx="0">
                  <c:v>57419.35</c:v>
                </c:pt>
                <c:pt idx="1">
                  <c:v>109548.34</c:v>
                </c:pt>
                <c:pt idx="2">
                  <c:v>183397.77</c:v>
                </c:pt>
                <c:pt idx="3">
                  <c:v>72876.91</c:v>
                </c:pt>
                <c:pt idx="4">
                  <c:v>72843.23</c:v>
                </c:pt>
                <c:pt idx="5">
                  <c:v>31816.57</c:v>
                </c:pt>
                <c:pt idx="6">
                  <c:v>213550.28</c:v>
                </c:pt>
                <c:pt idx="7">
                  <c:v>47646.95</c:v>
                </c:pt>
                <c:pt idx="8">
                  <c:v>95017.1</c:v>
                </c:pt>
                <c:pt idx="9">
                  <c:v>305124.25</c:v>
                </c:pt>
              </c:numCache>
            </c:numRef>
          </c:val>
          <c:extLst>
            <c:ext xmlns:c16="http://schemas.microsoft.com/office/drawing/2014/chart" uri="{C3380CC4-5D6E-409C-BE32-E72D297353CC}">
              <c16:uniqueId val="{00000000-73F4-433B-8D51-2F05F81549F6}"/>
            </c:ext>
          </c:extLst>
        </c:ser>
        <c:dLbls>
          <c:showLegendKey val="0"/>
          <c:showVal val="0"/>
          <c:showCatName val="0"/>
          <c:showSerName val="0"/>
          <c:showPercent val="0"/>
          <c:showBubbleSize val="0"/>
        </c:dLbls>
        <c:gapWidth val="219"/>
        <c:overlap val="-27"/>
        <c:axId val="714535615"/>
        <c:axId val="714525631"/>
      </c:barChart>
      <c:catAx>
        <c:axId val="7145356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525631"/>
        <c:crosses val="autoZero"/>
        <c:auto val="1"/>
        <c:lblAlgn val="ctr"/>
        <c:lblOffset val="100"/>
        <c:noMultiLvlLbl val="0"/>
      </c:catAx>
      <c:valAx>
        <c:axId val="7145256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53561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3060055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901181" y="3073186"/>
            <a:ext cx="8610600" cy="2677656"/>
          </a:xfrm>
          <a:prstGeom prst="rect">
            <a:avLst/>
          </a:prstGeom>
          <a:noFill/>
        </p:spPr>
        <p:txBody>
          <a:bodyPr wrap="square" rtlCol="0">
            <a:spAutoFit/>
          </a:bodyPr>
          <a:lstStyle/>
          <a:p>
            <a:r>
              <a:rPr lang="en-US" sz="2400" dirty="0"/>
              <a:t>STUDENT NAME: </a:t>
            </a:r>
            <a:r>
              <a:rPr lang="en-GB" sz="2400" dirty="0" err="1"/>
              <a:t>Rajith</a:t>
            </a:r>
            <a:r>
              <a:rPr lang="en-GB" sz="2400" dirty="0"/>
              <a:t> R</a:t>
            </a:r>
            <a:endParaRPr lang="en-US" sz="2400" dirty="0"/>
          </a:p>
          <a:p>
            <a:r>
              <a:rPr lang="en-US" sz="2400" dirty="0"/>
              <a:t>REGISTER NO: 22131110360</a:t>
            </a:r>
            <a:r>
              <a:rPr lang="en-GB" sz="2400" dirty="0"/>
              <a:t>37</a:t>
            </a:r>
            <a:endParaRPr lang="en-US" sz="2400" dirty="0"/>
          </a:p>
          <a:p>
            <a:r>
              <a:rPr lang="en-US" sz="2400" dirty="0"/>
              <a:t>DEPARTMENT: B.COM(GENRAL)</a:t>
            </a:r>
          </a:p>
          <a:p>
            <a:r>
              <a:rPr lang="en-US" sz="2400" dirty="0"/>
              <a:t>COLLEGE: GOVERNMENT ARTS COLLEAGE NANDANAM</a:t>
            </a:r>
          </a:p>
          <a:p>
            <a:r>
              <a:rPr lang="en-US" sz="2400" dirty="0"/>
              <a:t>NM ID : asunm13112022batch/22300</a:t>
            </a:r>
            <a:r>
              <a:rPr lang="en-GB" sz="2400" dirty="0"/>
              <a:t>37</a:t>
            </a:r>
          </a:p>
          <a:p>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838200" y="1292543"/>
            <a:ext cx="8001000" cy="3970318"/>
          </a:xfrm>
          <a:prstGeom prst="rect">
            <a:avLst/>
          </a:prstGeom>
          <a:noFill/>
        </p:spPr>
        <p:txBody>
          <a:bodyPr wrap="square" rtlCol="0">
            <a:spAutoFit/>
          </a:bodyPr>
          <a:lstStyle/>
          <a:p>
            <a:pPr marL="342900" indent="-342900">
              <a:buFont typeface="Wingdings" panose="05000000000000000000" pitchFamily="2" charset="2"/>
              <a:buChar char="Ø"/>
            </a:pPr>
            <a:r>
              <a:rPr lang="en-IN" sz="2800" dirty="0"/>
              <a:t>Collection of data from kaggle.com</a:t>
            </a:r>
          </a:p>
          <a:p>
            <a:pPr marL="342900" indent="-342900">
              <a:buFont typeface="Wingdings" panose="05000000000000000000" pitchFamily="2" charset="2"/>
              <a:buChar char="Ø"/>
            </a:pPr>
            <a:r>
              <a:rPr lang="en-IN" sz="2800" dirty="0"/>
              <a:t>Selection of data</a:t>
            </a:r>
          </a:p>
          <a:p>
            <a:pPr marL="342900" indent="-342900">
              <a:buFont typeface="Wingdings" panose="05000000000000000000" pitchFamily="2" charset="2"/>
              <a:buChar char="Ø"/>
            </a:pPr>
            <a:r>
              <a:rPr lang="en-IN" sz="2800" dirty="0"/>
              <a:t>Selection of analysis (salary, department and employee type)</a:t>
            </a:r>
          </a:p>
          <a:p>
            <a:pPr marL="342900" indent="-342900">
              <a:buFont typeface="Wingdings" panose="05000000000000000000" pitchFamily="2" charset="2"/>
              <a:buChar char="Ø"/>
            </a:pPr>
            <a:r>
              <a:rPr lang="en-IN" sz="2800" dirty="0"/>
              <a:t>Uses of various techniques in the excel (pivot table , slicers , pie chart </a:t>
            </a:r>
            <a:r>
              <a:rPr lang="en-IN" sz="2800" dirty="0" err="1"/>
              <a:t>etc</a:t>
            </a:r>
            <a:r>
              <a:rPr lang="en-IN" sz="2800" dirty="0"/>
              <a:t>)</a:t>
            </a:r>
          </a:p>
          <a:p>
            <a:pPr marL="342900" indent="-342900">
              <a:buFont typeface="Wingdings" panose="05000000000000000000" pitchFamily="2" charset="2"/>
              <a:buChar char="Ø"/>
            </a:pPr>
            <a:r>
              <a:rPr lang="en-IN" sz="2800" dirty="0"/>
              <a:t>Clearing unwanted </a:t>
            </a:r>
            <a:r>
              <a:rPr lang="en-IN" sz="2800" dirty="0" err="1"/>
              <a:t>datas</a:t>
            </a:r>
            <a:endParaRPr lang="en-IN" sz="2800" dirty="0"/>
          </a:p>
          <a:p>
            <a:pPr marL="342900" indent="-342900">
              <a:buFont typeface="Wingdings" panose="05000000000000000000" pitchFamily="2" charset="2"/>
              <a:buChar char="Ø"/>
            </a:pPr>
            <a:r>
              <a:rPr lang="en-IN" sz="2800" dirty="0"/>
              <a:t>Using graph charts </a:t>
            </a:r>
          </a:p>
          <a:p>
            <a:pPr marL="342900" indent="-342900">
              <a:buFont typeface="Wingdings" panose="05000000000000000000" pitchFamily="2" charset="2"/>
              <a:buChar char="Ø"/>
            </a:pPr>
            <a:r>
              <a:rPr lang="en-IN" sz="2800" dirty="0"/>
              <a:t>Finding result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4057662318"/>
              </p:ext>
            </p:extLst>
          </p:nvPr>
        </p:nvGraphicFramePr>
        <p:xfrm>
          <a:off x="1447800" y="1295400"/>
          <a:ext cx="6615598" cy="3657601"/>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2133600" y="5353051"/>
            <a:ext cx="5278016" cy="707886"/>
          </a:xfrm>
          <a:prstGeom prst="rect">
            <a:avLst/>
          </a:prstGeom>
          <a:noFill/>
        </p:spPr>
        <p:txBody>
          <a:bodyPr wrap="square" rtlCol="0">
            <a:spAutoFit/>
          </a:bodyPr>
          <a:lstStyle/>
          <a:p>
            <a:r>
              <a:rPr lang="en-IN" sz="2000" dirty="0"/>
              <a:t>Sum of salaries of the female employees in all department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a:t>
            </a:r>
          </a:p>
        </p:txBody>
      </p:sp>
      <p:graphicFrame>
        <p:nvGraphicFramePr>
          <p:cNvPr id="3" name="Chart 2"/>
          <p:cNvGraphicFramePr>
            <a:graphicFrameLocks/>
          </p:cNvGraphicFramePr>
          <p:nvPr>
            <p:extLst>
              <p:ext uri="{D42A27DB-BD31-4B8C-83A1-F6EECF244321}">
                <p14:modId xmlns:p14="http://schemas.microsoft.com/office/powerpoint/2010/main" val="685074855"/>
              </p:ext>
            </p:extLst>
          </p:nvPr>
        </p:nvGraphicFramePr>
        <p:xfrm>
          <a:off x="1828800" y="1600200"/>
          <a:ext cx="6629400" cy="35052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676400" y="5561966"/>
            <a:ext cx="6629400" cy="769441"/>
          </a:xfrm>
          <a:prstGeom prst="rect">
            <a:avLst/>
          </a:prstGeom>
          <a:noFill/>
        </p:spPr>
        <p:txBody>
          <a:bodyPr wrap="square" rtlCol="0">
            <a:spAutoFit/>
          </a:bodyPr>
          <a:lstStyle/>
          <a:p>
            <a:r>
              <a:rPr lang="en-IN" sz="2200" dirty="0"/>
              <a:t>Sum of salaries of the male employees  in all departments</a:t>
            </a:r>
          </a:p>
        </p:txBody>
      </p:sp>
    </p:spTree>
    <p:extLst>
      <p:ext uri="{BB962C8B-B14F-4D97-AF65-F5344CB8AC3E}">
        <p14:creationId xmlns:p14="http://schemas.microsoft.com/office/powerpoint/2010/main" val="1919169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33400" y="1905000"/>
            <a:ext cx="9144000" cy="2785378"/>
          </a:xfrm>
          <a:prstGeom prst="rect">
            <a:avLst/>
          </a:prstGeom>
          <a:noFill/>
        </p:spPr>
        <p:txBody>
          <a:bodyPr wrap="square" rtlCol="0">
            <a:spAutoFit/>
          </a:bodyPr>
          <a:lstStyle/>
          <a:p>
            <a:r>
              <a:rPr lang="en-IN" sz="2500" dirty="0"/>
              <a:t>It was a wonderful learning experience for me while preparing on this project. This project has developed my thinking skills related to this project. Here I have come to the end of this project , in this project I have a taken a data from kaggle.com and analysed it and prepared a pivot table and slicers in a excel sheet about the salaries in the basis of gender and various department in the company. So it is very easy to understand about the salary basis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0" y="304800"/>
            <a:ext cx="7677150" cy="299440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IN" sz="4250" spc="10" dirty="0"/>
              <a:t>  </a:t>
            </a:r>
            <a:br>
              <a:rPr lang="en-IN" sz="4250" spc="10" dirty="0"/>
            </a:br>
            <a:br>
              <a:rPr lang="en-IN" sz="4250" spc="10" dirty="0"/>
            </a:br>
            <a:br>
              <a:rPr lang="en-IN" sz="4250" spc="10" dirty="0"/>
            </a:br>
            <a:r>
              <a:rPr lang="en-IN" sz="2200" spc="10" dirty="0"/>
              <a:t>The aim of this project is to address the problem that is difficult to evaluate employee performance and to know the sum of salaries of the employees in department wise</a:t>
            </a:r>
            <a:endParaRPr sz="16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56966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In this project I have analysed the salary of the employees in the basis of gender and the department wise and also analysed about the employee type in the company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0" y="914400"/>
            <a:ext cx="5014595" cy="3956211"/>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br>
              <a:rPr lang="en-IN" sz="3200" spc="5" dirty="0"/>
            </a:br>
            <a:br>
              <a:rPr lang="en-IN" sz="3200" spc="5" dirty="0"/>
            </a:br>
            <a:r>
              <a:rPr lang="en-IN" sz="3200" spc="5" dirty="0"/>
              <a:t>1.</a:t>
            </a:r>
            <a:r>
              <a:rPr lang="en-IN" sz="3200" b="0" spc="5" dirty="0"/>
              <a:t>Management of the company</a:t>
            </a:r>
            <a:br>
              <a:rPr lang="en-IN" sz="3200" b="0" spc="5" dirty="0"/>
            </a:br>
            <a:r>
              <a:rPr lang="en-IN" sz="3200" b="0" spc="5" dirty="0"/>
              <a:t>2.Statistical department</a:t>
            </a:r>
            <a:br>
              <a:rPr lang="en-IN" sz="3200" b="0" spc="5" dirty="0"/>
            </a:br>
            <a:r>
              <a:rPr lang="en-IN" sz="3200" b="0" spc="5" dirty="0"/>
              <a:t>3.Financial </a:t>
            </a:r>
            <a:r>
              <a:rPr lang="en-IN" sz="3200" b="0" spc="5" dirty="0" err="1"/>
              <a:t>departmenmts</a:t>
            </a:r>
            <a:endParaRPr lang="en-IN" sz="3200" b="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276600" y="2209800"/>
            <a:ext cx="5410200" cy="2462213"/>
          </a:xfrm>
          <a:prstGeom prst="rect">
            <a:avLst/>
          </a:prstGeom>
          <a:noFill/>
        </p:spPr>
        <p:txBody>
          <a:bodyPr wrap="square" rtlCol="0">
            <a:spAutoFit/>
          </a:bodyPr>
          <a:lstStyle/>
          <a:p>
            <a:pPr marL="285750" indent="-285750">
              <a:buFont typeface="Wingdings" panose="05000000000000000000" pitchFamily="2" charset="2"/>
              <a:buChar char="q"/>
            </a:pPr>
            <a:r>
              <a:rPr lang="en-IN" sz="2200" dirty="0"/>
              <a:t>I have used various techniques in excel like</a:t>
            </a:r>
          </a:p>
          <a:p>
            <a:pPr marL="285750" indent="-285750">
              <a:buFont typeface="Wingdings" panose="05000000000000000000" pitchFamily="2" charset="2"/>
              <a:buChar char="q"/>
            </a:pPr>
            <a:r>
              <a:rPr lang="en-IN" sz="2200" dirty="0"/>
              <a:t>Conditional formulating : to finding null values </a:t>
            </a:r>
          </a:p>
          <a:p>
            <a:pPr marL="285750" indent="-285750">
              <a:buFont typeface="Wingdings" panose="05000000000000000000" pitchFamily="2" charset="2"/>
              <a:buChar char="q"/>
            </a:pPr>
            <a:r>
              <a:rPr lang="en-IN" sz="2200" dirty="0"/>
              <a:t>Pivot table : to make the data in presentable and neat </a:t>
            </a:r>
            <a:r>
              <a:rPr lang="en-IN" sz="2200" dirty="0" err="1"/>
              <a:t>maner</a:t>
            </a:r>
            <a:r>
              <a:rPr lang="en-IN" sz="2200" dirty="0"/>
              <a:t>  </a:t>
            </a:r>
          </a:p>
          <a:p>
            <a:pPr marL="285750" indent="-285750">
              <a:buFont typeface="Wingdings" panose="05000000000000000000" pitchFamily="2" charset="2"/>
              <a:buChar char="q"/>
            </a:pPr>
            <a:r>
              <a:rPr lang="en-IN" sz="2200" dirty="0"/>
              <a:t>Alignment to centre the data so that it will look nice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48121"/>
            <a:ext cx="10730652" cy="1477328"/>
          </a:xfrm>
        </p:spPr>
        <p:txBody>
          <a:bodyPr/>
          <a:lstStyle/>
          <a:p>
            <a:r>
              <a:rPr lang="en-IN" dirty="0"/>
              <a:t>Dataset Description</a:t>
            </a:r>
            <a:br>
              <a:rPr lang="en-IN" dirty="0"/>
            </a:br>
            <a:endParaRPr lang="en-IN" dirty="0"/>
          </a:p>
        </p:txBody>
      </p:sp>
      <p:sp>
        <p:nvSpPr>
          <p:cNvPr id="11" name="TextBox 10"/>
          <p:cNvSpPr txBox="1"/>
          <p:nvPr/>
        </p:nvSpPr>
        <p:spPr>
          <a:xfrm>
            <a:off x="990600" y="1428125"/>
            <a:ext cx="6400800" cy="3108543"/>
          </a:xfrm>
          <a:prstGeom prst="rect">
            <a:avLst/>
          </a:prstGeom>
          <a:noFill/>
        </p:spPr>
        <p:txBody>
          <a:bodyPr wrap="square" rtlCol="0">
            <a:spAutoFit/>
          </a:bodyPr>
          <a:lstStyle/>
          <a:p>
            <a:pPr marL="285750" indent="-285750">
              <a:buFont typeface="Wingdings" panose="05000000000000000000" pitchFamily="2" charset="2"/>
              <a:buChar char="v"/>
            </a:pPr>
            <a:r>
              <a:rPr lang="en-IN" sz="2200" dirty="0"/>
              <a:t>In this I have used the data which I have collected from kaggle.com</a:t>
            </a:r>
          </a:p>
          <a:p>
            <a:pPr marL="285750" indent="-285750">
              <a:buFont typeface="Wingdings" panose="05000000000000000000" pitchFamily="2" charset="2"/>
              <a:buChar char="v"/>
            </a:pPr>
            <a:r>
              <a:rPr lang="en-IN" sz="2200" dirty="0"/>
              <a:t>The data which are all used in my project are as follows; </a:t>
            </a:r>
          </a:p>
          <a:p>
            <a:pPr marL="400050" indent="-400050">
              <a:buFont typeface="+mj-lt"/>
              <a:buAutoNum type="romanLcPeriod"/>
            </a:pPr>
            <a:r>
              <a:rPr lang="en-IN" dirty="0"/>
              <a:t>Employee id : alpha numeric</a:t>
            </a:r>
          </a:p>
          <a:p>
            <a:pPr marL="400050" indent="-400050">
              <a:buFont typeface="+mj-lt"/>
              <a:buAutoNum type="romanLcPeriod"/>
            </a:pPr>
            <a:r>
              <a:rPr lang="en-IN" dirty="0"/>
              <a:t>Name :   alphabets                  </a:t>
            </a:r>
          </a:p>
          <a:p>
            <a:pPr marL="400050" indent="-400050">
              <a:buFont typeface="+mj-lt"/>
              <a:buAutoNum type="romanLcPeriod"/>
            </a:pPr>
            <a:r>
              <a:rPr lang="en-IN" dirty="0"/>
              <a:t>Gender : alphabets</a:t>
            </a:r>
          </a:p>
          <a:p>
            <a:pPr marL="400050" indent="-400050">
              <a:buFont typeface="+mj-lt"/>
              <a:buAutoNum type="romanLcPeriod"/>
            </a:pPr>
            <a:r>
              <a:rPr lang="en-IN" dirty="0"/>
              <a:t>Salary : numeric</a:t>
            </a:r>
          </a:p>
          <a:p>
            <a:pPr marL="400050" indent="-400050">
              <a:buFont typeface="+mj-lt"/>
              <a:buAutoNum type="romanLcPeriod"/>
            </a:pPr>
            <a:r>
              <a:rPr lang="en-IN" dirty="0"/>
              <a:t>Employee type :alphabets</a:t>
            </a:r>
          </a:p>
          <a:p>
            <a:pPr marL="400050" indent="-400050">
              <a:buFont typeface="+mj-lt"/>
              <a:buAutoNum type="romanLcPeriod"/>
            </a:pPr>
            <a:r>
              <a:rPr lang="en-IN" dirty="0"/>
              <a:t>Work location :alphabets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496328" y="2409824"/>
            <a:ext cx="6723872" cy="1815882"/>
          </a:xfrm>
          <a:prstGeom prst="rect">
            <a:avLst/>
          </a:prstGeom>
          <a:solidFill>
            <a:schemeClr val="accent1">
              <a:lumMod val="40000"/>
              <a:lumOff val="60000"/>
            </a:schemeClr>
          </a:solidFill>
        </p:spPr>
        <p:txBody>
          <a:bodyPr wrap="square" rtlCol="0">
            <a:spAutoFit/>
          </a:bodyPr>
          <a:lstStyle/>
          <a:p>
            <a:r>
              <a:rPr lang="en-IN" sz="2800" dirty="0"/>
              <a:t>In this project I have used picot chart and slicers in the separate excel sheet so it makes very easy to understand for the users who are going to use it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383</TotalTime>
  <Words>404</Words>
  <Application>Microsoft Office PowerPoint</Application>
  <PresentationFormat>Widescreen</PresentationFormat>
  <Paragraphs>70</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     The aim of this project is to address the problem that is difficult to evaluate employee performance and to know the sum of salaries of the employees in department wise</vt:lpstr>
      <vt:lpstr>PROJECT OVERVIEW</vt:lpstr>
      <vt:lpstr>WHO ARE THE END USERS?    1.Management of the company 2.Statistical department 3.Financial departmenmts</vt:lpstr>
      <vt:lpstr>OUR SOLUTION AND ITS VALUE PROPOSITION</vt:lpstr>
      <vt:lpstr>Dataset Description </vt:lpstr>
      <vt:lpstr>THE "WOW" IN OUR SOLUTION</vt:lpstr>
      <vt:lpstr>PowerPoint Presentation</vt:lpstr>
      <vt:lpstr>RESULTS</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Kavin Naresh V</cp:lastModifiedBy>
  <cp:revision>31</cp:revision>
  <dcterms:created xsi:type="dcterms:W3CDTF">2024-03-29T15:07:22Z</dcterms:created>
  <dcterms:modified xsi:type="dcterms:W3CDTF">2024-09-19T03:48:58Z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