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73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33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3229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638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8429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37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64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10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68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72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53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58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0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08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1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77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8C8C-A6D3-4FF2-A795-0EE3AAB0A6B2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9A2FCA-69CE-434F-A25B-8EC32A72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34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DEAC-7405-4B89-8536-B44478702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026" y="-5254"/>
            <a:ext cx="1260629" cy="37566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MY BOT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17323-65C6-4BFB-AC28-54FA98113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64" y="415414"/>
            <a:ext cx="10955045" cy="6332118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6F21C35-EFA5-417D-8CCD-6D76B52561C9}"/>
              </a:ext>
            </a:extLst>
          </p:cNvPr>
          <p:cNvSpPr/>
          <p:nvPr/>
        </p:nvSpPr>
        <p:spPr>
          <a:xfrm>
            <a:off x="5584054" y="1086625"/>
            <a:ext cx="337351" cy="230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DCF0E-6241-47C6-B4F4-C0ABA8F79763}"/>
              </a:ext>
            </a:extLst>
          </p:cNvPr>
          <p:cNvSpPr/>
          <p:nvPr/>
        </p:nvSpPr>
        <p:spPr>
          <a:xfrm>
            <a:off x="3684233" y="1328263"/>
            <a:ext cx="4101484" cy="45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alligraphy" panose="03010101010101010101" pitchFamily="66" charset="0"/>
              </a:rPr>
              <a:t>Picks up a random word from words list</a:t>
            </a:r>
            <a:endParaRPr lang="en-IN" dirty="0">
              <a:latin typeface="Lucida Calligraphy" panose="03010101010101010101" pitchFamily="66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75296B9-3449-4980-B3C9-72C95152ECDA}"/>
              </a:ext>
            </a:extLst>
          </p:cNvPr>
          <p:cNvSpPr/>
          <p:nvPr/>
        </p:nvSpPr>
        <p:spPr>
          <a:xfrm>
            <a:off x="5584054" y="1844201"/>
            <a:ext cx="337351" cy="206407"/>
          </a:xfrm>
          <a:prstGeom prst="downArrow">
            <a:avLst>
              <a:gd name="adj1" fmla="val 50000"/>
              <a:gd name="adj2" fmla="val 21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1147D0-320A-4FEF-812B-9D1E40657665}"/>
              </a:ext>
            </a:extLst>
          </p:cNvPr>
          <p:cNvSpPr/>
          <p:nvPr/>
        </p:nvSpPr>
        <p:spPr>
          <a:xfrm>
            <a:off x="4714043" y="518921"/>
            <a:ext cx="2130640" cy="450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alligraphy" panose="03010101010101010101" pitchFamily="66" charset="0"/>
              </a:rPr>
              <a:t>Start</a:t>
            </a:r>
            <a:endParaRPr lang="en-IN" dirty="0">
              <a:latin typeface="Lucida Calligraphy" panose="03010101010101010101" pitchFamily="66" charset="0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1EC42594-53D9-44F8-8CE8-2852A6C7A2F9}"/>
              </a:ext>
            </a:extLst>
          </p:cNvPr>
          <p:cNvSpPr/>
          <p:nvPr/>
        </p:nvSpPr>
        <p:spPr>
          <a:xfrm>
            <a:off x="3728621" y="2121320"/>
            <a:ext cx="4101484" cy="55243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alligraphy" panose="03010101010101010101" pitchFamily="66" charset="0"/>
              </a:rPr>
              <a:t>Time to player picks up a letter from </a:t>
            </a:r>
            <a:endParaRPr lang="en-IN" dirty="0">
              <a:latin typeface="Lucida Calligraphy" panose="03010101010101010101" pitchFamily="66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BE41F86-2B9D-487D-AE7C-A3708ED123E6}"/>
              </a:ext>
            </a:extLst>
          </p:cNvPr>
          <p:cNvSpPr/>
          <p:nvPr/>
        </p:nvSpPr>
        <p:spPr>
          <a:xfrm>
            <a:off x="5130923" y="5986235"/>
            <a:ext cx="301841" cy="367848"/>
          </a:xfrm>
          <a:prstGeom prst="downArrow">
            <a:avLst>
              <a:gd name="adj1" fmla="val 50000"/>
              <a:gd name="adj2" fmla="val 55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1B6CAF6-4DAC-47AE-8A1C-2EAD69720ACF}"/>
              </a:ext>
            </a:extLst>
          </p:cNvPr>
          <p:cNvCxnSpPr/>
          <p:nvPr/>
        </p:nvCxnSpPr>
        <p:spPr>
          <a:xfrm>
            <a:off x="7805012" y="2359847"/>
            <a:ext cx="1349405" cy="6197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D72B235-56A0-43AE-B70C-1587095D8007}"/>
              </a:ext>
            </a:extLst>
          </p:cNvPr>
          <p:cNvSpPr/>
          <p:nvPr/>
        </p:nvSpPr>
        <p:spPr>
          <a:xfrm>
            <a:off x="7569753" y="2863037"/>
            <a:ext cx="3169327" cy="514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alligraphy" panose="03010101010101010101" pitchFamily="66" charset="0"/>
              </a:rPr>
              <a:t>Good guess , letter is in the word</a:t>
            </a:r>
            <a:endParaRPr lang="en-IN" dirty="0">
              <a:latin typeface="Lucida Calligraphy" panose="03010101010101010101" pitchFamily="66" charset="0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459B40A-FC69-4C9C-AA8C-97725C7C3AD7}"/>
              </a:ext>
            </a:extLst>
          </p:cNvPr>
          <p:cNvSpPr/>
          <p:nvPr/>
        </p:nvSpPr>
        <p:spPr>
          <a:xfrm>
            <a:off x="9122101" y="3392554"/>
            <a:ext cx="221942" cy="224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C06FDC4A-278A-456F-BB00-3E5FBA3305AF}"/>
              </a:ext>
            </a:extLst>
          </p:cNvPr>
          <p:cNvSpPr/>
          <p:nvPr/>
        </p:nvSpPr>
        <p:spPr>
          <a:xfrm>
            <a:off x="7522523" y="3581473"/>
            <a:ext cx="3391270" cy="51476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alligraphy" panose="03010101010101010101" pitchFamily="66" charset="0"/>
              </a:rPr>
              <a:t>Display the letter</a:t>
            </a:r>
            <a:endParaRPr lang="en-IN" dirty="0">
              <a:latin typeface="Lucida Calligraphy" panose="03010101010101010101" pitchFamily="66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B9DACC8-37CA-4115-B95F-90D6CB71F7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12886" y="2302782"/>
            <a:ext cx="1695634" cy="693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474BC-FADF-4059-90A4-70186E71BA6A}"/>
              </a:ext>
            </a:extLst>
          </p:cNvPr>
          <p:cNvSpPr/>
          <p:nvPr/>
        </p:nvSpPr>
        <p:spPr>
          <a:xfrm>
            <a:off x="372862" y="2888879"/>
            <a:ext cx="3555507" cy="514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alligraphy" panose="03010101010101010101" pitchFamily="66" charset="0"/>
              </a:rPr>
              <a:t>Mismatches, letter is not in the word</a:t>
            </a:r>
            <a:endParaRPr lang="en-IN" dirty="0">
              <a:latin typeface="Lucida Calligraphy" panose="03010101010101010101" pitchFamily="66" charset="0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BA342C8E-7269-4AE8-97DA-E5D8C4BBDF98}"/>
              </a:ext>
            </a:extLst>
          </p:cNvPr>
          <p:cNvSpPr/>
          <p:nvPr/>
        </p:nvSpPr>
        <p:spPr>
          <a:xfrm>
            <a:off x="1658208" y="3454361"/>
            <a:ext cx="310719" cy="214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229F53D8-C51E-4930-91EA-4167599CE383}"/>
              </a:ext>
            </a:extLst>
          </p:cNvPr>
          <p:cNvSpPr/>
          <p:nvPr/>
        </p:nvSpPr>
        <p:spPr>
          <a:xfrm>
            <a:off x="326253" y="3657124"/>
            <a:ext cx="3648723" cy="551237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alligraphy" panose="03010101010101010101" pitchFamily="66" charset="0"/>
              </a:rPr>
              <a:t>Display Hangman’s position</a:t>
            </a:r>
            <a:endParaRPr lang="en-IN" dirty="0">
              <a:latin typeface="Lucida Calligraphy" panose="03010101010101010101" pitchFamily="66" charset="0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06F871F2-701F-4D79-8337-E43660E4A8E7}"/>
              </a:ext>
            </a:extLst>
          </p:cNvPr>
          <p:cNvSpPr/>
          <p:nvPr/>
        </p:nvSpPr>
        <p:spPr>
          <a:xfrm>
            <a:off x="9154416" y="4143196"/>
            <a:ext cx="306280" cy="204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6C8FFCF7-A69C-4CAF-919D-D095DF3451F7}"/>
              </a:ext>
            </a:extLst>
          </p:cNvPr>
          <p:cNvSpPr/>
          <p:nvPr/>
        </p:nvSpPr>
        <p:spPr>
          <a:xfrm>
            <a:off x="1644588" y="4231408"/>
            <a:ext cx="306280" cy="204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2CC9AB14-3EB5-423A-A7C9-64CBDE197E70}"/>
              </a:ext>
            </a:extLst>
          </p:cNvPr>
          <p:cNvSpPr/>
          <p:nvPr/>
        </p:nvSpPr>
        <p:spPr>
          <a:xfrm>
            <a:off x="297401" y="4446246"/>
            <a:ext cx="3630968" cy="55618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alligraphy" panose="03010101010101010101" pitchFamily="66" charset="0"/>
              </a:rPr>
              <a:t>Run out of guesses</a:t>
            </a:r>
          </a:p>
          <a:p>
            <a:pPr algn="ctr"/>
            <a:r>
              <a:rPr lang="en-IN" dirty="0">
                <a:latin typeface="Lucida Calligraphy" panose="03010101010101010101" pitchFamily="66" charset="0"/>
              </a:rPr>
              <a:t> loses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30C01C7D-9D83-41F4-8111-674C6E182854}"/>
              </a:ext>
            </a:extLst>
          </p:cNvPr>
          <p:cNvSpPr/>
          <p:nvPr/>
        </p:nvSpPr>
        <p:spPr>
          <a:xfrm>
            <a:off x="7464936" y="4383718"/>
            <a:ext cx="3536272" cy="60683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alligraphy" panose="03010101010101010101" pitchFamily="66" charset="0"/>
              </a:rPr>
              <a:t>Guessed all the letters</a:t>
            </a:r>
          </a:p>
          <a:p>
            <a:pPr algn="ctr"/>
            <a:r>
              <a:rPr lang="en-US" dirty="0">
                <a:latin typeface="Lucida Calligraphy" panose="03010101010101010101" pitchFamily="66" charset="0"/>
              </a:rPr>
              <a:t>You won</a:t>
            </a:r>
            <a:endParaRPr lang="en-IN" dirty="0">
              <a:latin typeface="Lucida Calligraphy" panose="03010101010101010101" pitchFamily="66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11CD68-6819-48D5-AC73-09D5CFDAA533}"/>
              </a:ext>
            </a:extLst>
          </p:cNvPr>
          <p:cNvCxnSpPr>
            <a:cxnSpLocks/>
          </p:cNvCxnSpPr>
          <p:nvPr/>
        </p:nvCxnSpPr>
        <p:spPr>
          <a:xfrm>
            <a:off x="1559363" y="5164886"/>
            <a:ext cx="3154680" cy="34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654D8F-D490-4BB4-B869-D5B05101EBD5}"/>
              </a:ext>
            </a:extLst>
          </p:cNvPr>
          <p:cNvCxnSpPr/>
          <p:nvPr/>
        </p:nvCxnSpPr>
        <p:spPr>
          <a:xfrm flipV="1">
            <a:off x="5346530" y="5067115"/>
            <a:ext cx="3493008" cy="42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0FFA175-0315-4190-B7B8-C3AC2ADEC06E}"/>
              </a:ext>
            </a:extLst>
          </p:cNvPr>
          <p:cNvSpPr/>
          <p:nvPr/>
        </p:nvSpPr>
        <p:spPr>
          <a:xfrm>
            <a:off x="3795944" y="5541886"/>
            <a:ext cx="2971800" cy="478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alligraphy" panose="03010101010101010101" pitchFamily="66" charset="0"/>
              </a:rPr>
              <a:t>Asks to play again</a:t>
            </a:r>
            <a:endParaRPr lang="en-IN" dirty="0">
              <a:latin typeface="Lucida Calligraphy" panose="03010101010101010101" pitchFamily="66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3B94192-0686-46B3-8DA6-68EBD55C1490}"/>
              </a:ext>
            </a:extLst>
          </p:cNvPr>
          <p:cNvSpPr/>
          <p:nvPr/>
        </p:nvSpPr>
        <p:spPr>
          <a:xfrm>
            <a:off x="4388589" y="6339079"/>
            <a:ext cx="2029968" cy="367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alligraphy" panose="03010101010101010101" pitchFamily="66" charset="0"/>
              </a:rPr>
              <a:t>Stop</a:t>
            </a:r>
            <a:endParaRPr lang="en-IN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276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58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Lucida Calligraphy</vt:lpstr>
      <vt:lpstr>Trebuchet MS</vt:lpstr>
      <vt:lpstr>Wingdings 3</vt:lpstr>
      <vt:lpstr>Facet</vt:lpstr>
      <vt:lpstr>MY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bot</dc:title>
  <dc:creator>likhitha devi L</dc:creator>
  <cp:lastModifiedBy>likhitha devi L</cp:lastModifiedBy>
  <cp:revision>10</cp:revision>
  <dcterms:created xsi:type="dcterms:W3CDTF">2020-10-17T08:22:59Z</dcterms:created>
  <dcterms:modified xsi:type="dcterms:W3CDTF">2020-10-17T10:02:45Z</dcterms:modified>
</cp:coreProperties>
</file>