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 Qty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each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qty by each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Five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Ten Products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year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ac401d3-a3cc-41f8-b283-1662a720e94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18ce5d5c828043b8" /><Relationship Type="http://schemas.openxmlformats.org/officeDocument/2006/relationships/slideLayout" Target="/ppt/slideLayouts/slideLayout8.xml" Id="Rd3e3fdac3f89479c" /><Relationship Type="http://schemas.openxmlformats.org/officeDocument/2006/relationships/hyperlink" Target="https://app.powerbi.com/groups/me/reports/aac401d3-a3cc-41f8-b283-1662a720e944/?pbi_source=PowerPoint" TargetMode="External" Id="RelId0" /><Relationship Type="http://schemas.openxmlformats.org/officeDocument/2006/relationships/image" Target="/ppt/media/image4.png" Id="imgId1172059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sales_insights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7/23/2024 8:42:51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7/23/2024 8:37:55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tal Revenue ,Total Sales Qty ,Revenue by each city ,Sales qty by each city ,slicer ,slicer ,Top Five customer ,Top Ten Products ,Revenue By yea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1720595"/>
          <a:stretch xmlns:a="http://schemas.openxmlformats.org/drawingml/2006/main">
            <a:fillRect/>
          </a:stretch>
        </p:blipFill>
        <p:spPr>
          <a:xfrm xmlns:a="http://schemas.openxmlformats.org/drawingml/2006/main">
            <a:off x="0" y="257175"/>
            <a:ext cx="12192000" cy="633412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