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328" r:id="rId3"/>
    <p:sldId id="318" r:id="rId4"/>
    <p:sldId id="319" r:id="rId5"/>
    <p:sldId id="320" r:id="rId6"/>
    <p:sldId id="321" r:id="rId7"/>
    <p:sldId id="322" r:id="rId8"/>
    <p:sldId id="313" r:id="rId9"/>
    <p:sldId id="314" r:id="rId10"/>
    <p:sldId id="315" r:id="rId11"/>
    <p:sldId id="316" r:id="rId12"/>
    <p:sldId id="317" r:id="rId13"/>
    <p:sldId id="281" r:id="rId14"/>
    <p:sldId id="267" r:id="rId15"/>
    <p:sldId id="276" r:id="rId16"/>
    <p:sldId id="293" r:id="rId17"/>
    <p:sldId id="260" r:id="rId18"/>
    <p:sldId id="323" r:id="rId19"/>
    <p:sldId id="324" r:id="rId20"/>
    <p:sldId id="325" r:id="rId21"/>
    <p:sldId id="326" r:id="rId22"/>
    <p:sldId id="327" r:id="rId23"/>
    <p:sldId id="279" r:id="rId24"/>
    <p:sldId id="261" r:id="rId25"/>
    <p:sldId id="289" r:id="rId26"/>
    <p:sldId id="304" r:id="rId27"/>
    <p:sldId id="292" r:id="rId28"/>
  </p:sldIdLst>
  <p:sldSz cx="12192000" cy="6858000"/>
  <p:notesSz cx="6858000" cy="9144000"/>
  <p:embeddedFontLst>
    <p:embeddedFont>
      <p:font typeface="Century Gothic" panose="020B0502020202020204" pitchFamily="34" charset="0"/>
      <p:regular r:id="rId30"/>
      <p:bold r:id="rId31"/>
      <p:italic r:id="rId32"/>
      <p:boldItalic r:id="rId33"/>
    </p:embeddedFont>
    <p:embeddedFont>
      <p:font typeface="Palatino Linotype" panose="02040502050505030304" pitchFamily="18"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Cambria" panose="02040503050406030204" pitchFamily="18" charset="0"/>
      <p:regular r:id="rId42"/>
      <p:bold r:id="rId43"/>
      <p:italic r:id="rId44"/>
      <p:boldItalic r:id="rId45"/>
    </p:embeddedFont>
    <p:embeddedFont>
      <p:font typeface="Cambria Math" panose="02040503050406030204" pitchFamily="18"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1" roundtripDataSignature="AMtx7mj0SB/WShcLtacAm/mCpHgCgUwP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85697" autoAdjust="0"/>
  </p:normalViewPr>
  <p:slideViewPr>
    <p:cSldViewPr snapToGrid="0">
      <p:cViewPr varScale="1">
        <p:scale>
          <a:sx n="63" d="100"/>
          <a:sy n="63" d="100"/>
        </p:scale>
        <p:origin x="120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61"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64"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4888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037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US" dirty="0"/>
              <a:t>Correct Answer: Option C</a:t>
            </a:r>
          </a:p>
          <a:p>
            <a:r>
              <a:rPr lang="en-US" dirty="0"/>
              <a:t>Level: Moderate (Compulsory)</a:t>
            </a:r>
          </a:p>
          <a:p>
            <a:pPr marL="0" lvl="0" indent="0" algn="l" rtl="0">
              <a:spcBef>
                <a:spcPts val="0"/>
              </a:spcBef>
              <a:spcAft>
                <a:spcPts val="0"/>
              </a:spcAft>
              <a:buClr>
                <a:schemeClr val="dk1"/>
              </a:buClr>
              <a:buFont typeface="Arial"/>
              <a:buNone/>
            </a:pPr>
            <a:endParaRPr lang="en-US" dirty="0"/>
          </a:p>
          <a:p>
            <a:pPr marL="0" lvl="0" indent="0" algn="l" rtl="0">
              <a:spcBef>
                <a:spcPts val="0"/>
              </a:spcBef>
              <a:spcAft>
                <a:spcPts val="0"/>
              </a:spcAft>
              <a:buClr>
                <a:schemeClr val="dk1"/>
              </a:buClr>
              <a:buFont typeface="Arial"/>
              <a:buNone/>
            </a:pPr>
            <a:endParaRPr dirty="0"/>
          </a:p>
        </p:txBody>
      </p:sp>
      <p:sp>
        <p:nvSpPr>
          <p:cNvPr id="202" name="Google Shape;20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extLst>
      <p:ext uri="{BB962C8B-B14F-4D97-AF65-F5344CB8AC3E}">
        <p14:creationId xmlns:p14="http://schemas.microsoft.com/office/powerpoint/2010/main" val="4284635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US" dirty="0"/>
              <a:t>Correct Answer: Option C</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Level: Moderate (Compulsory)</a:t>
            </a:r>
          </a:p>
          <a:p>
            <a:endParaRPr lang="en-US" dirty="0"/>
          </a:p>
        </p:txBody>
      </p:sp>
      <p:sp>
        <p:nvSpPr>
          <p:cNvPr id="210" name="Google Shape;210;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extLst>
      <p:ext uri="{BB962C8B-B14F-4D97-AF65-F5344CB8AC3E}">
        <p14:creationId xmlns:p14="http://schemas.microsoft.com/office/powerpoint/2010/main" val="3088577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IN" dirty="0"/>
              <a:t>Correct Answer: Option B</a:t>
            </a:r>
          </a:p>
          <a:p>
            <a:r>
              <a:rPr lang="en-IN" dirty="0"/>
              <a:t>Level: Moderate (Compulsory)</a:t>
            </a:r>
          </a:p>
        </p:txBody>
      </p:sp>
      <p:sp>
        <p:nvSpPr>
          <p:cNvPr id="290" name="Google Shape;290;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extLst>
      <p:ext uri="{BB962C8B-B14F-4D97-AF65-F5344CB8AC3E}">
        <p14:creationId xmlns:p14="http://schemas.microsoft.com/office/powerpoint/2010/main" val="1093444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IN" dirty="0"/>
              <a:t>Correct Answer: Option C</a:t>
            </a:r>
          </a:p>
          <a:p>
            <a:r>
              <a:rPr lang="en-IN" dirty="0"/>
              <a:t>Level: Moderate (Compulsory)</a:t>
            </a:r>
          </a:p>
        </p:txBody>
      </p:sp>
      <p:sp>
        <p:nvSpPr>
          <p:cNvPr id="177" name="Google Shape;17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extLst>
      <p:ext uri="{BB962C8B-B14F-4D97-AF65-F5344CB8AC3E}">
        <p14:creationId xmlns:p14="http://schemas.microsoft.com/office/powerpoint/2010/main" val="3347495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IN" dirty="0"/>
              <a:t>Correct Answer: Option C</a:t>
            </a:r>
          </a:p>
          <a:p>
            <a:r>
              <a:rPr lang="en-IN" dirty="0"/>
              <a:t>Level: Moderate (Compulsory)</a:t>
            </a:r>
          </a:p>
        </p:txBody>
      </p:sp>
      <p:sp>
        <p:nvSpPr>
          <p:cNvPr id="250" name="Google Shape;250;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extLst>
      <p:ext uri="{BB962C8B-B14F-4D97-AF65-F5344CB8AC3E}">
        <p14:creationId xmlns:p14="http://schemas.microsoft.com/office/powerpoint/2010/main" val="1787179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IN" dirty="0"/>
              <a:t>Correct Answer: Option D</a:t>
            </a:r>
          </a:p>
          <a:p>
            <a:r>
              <a:rPr lang="en-IN" dirty="0"/>
              <a:t>Level: Moderate (Compulsory)</a:t>
            </a:r>
          </a:p>
          <a:p>
            <a:pPr marL="0" lvl="0" indent="0" algn="l" rtl="0">
              <a:spcBef>
                <a:spcPts val="0"/>
              </a:spcBef>
              <a:spcAft>
                <a:spcPts val="0"/>
              </a:spcAft>
              <a:buNone/>
            </a:pPr>
            <a:endParaRPr dirty="0"/>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extLst>
      <p:ext uri="{BB962C8B-B14F-4D97-AF65-F5344CB8AC3E}">
        <p14:creationId xmlns:p14="http://schemas.microsoft.com/office/powerpoint/2010/main" val="2998063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IN" dirty="0"/>
              <a:t>Correct Answer: Option D</a:t>
            </a:r>
          </a:p>
          <a:p>
            <a:r>
              <a:rPr lang="en-IN" dirty="0"/>
              <a:t>Level: Moderate(Compulsory)</a:t>
            </a:r>
          </a:p>
          <a:p>
            <a:pPr marL="0" lvl="0" indent="0" algn="l" rtl="0">
              <a:spcBef>
                <a:spcPts val="0"/>
              </a:spcBef>
              <a:spcAft>
                <a:spcPts val="0"/>
              </a:spcAft>
              <a:buClr>
                <a:schemeClr val="dk1"/>
              </a:buClr>
              <a:buFont typeface="Arial"/>
              <a:buNone/>
            </a:pPr>
            <a:endParaRPr dirty="0"/>
          </a:p>
        </p:txBody>
      </p:sp>
      <p:sp>
        <p:nvSpPr>
          <p:cNvPr id="121" name="Google Shape;12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extLst>
      <p:ext uri="{BB962C8B-B14F-4D97-AF65-F5344CB8AC3E}">
        <p14:creationId xmlns:p14="http://schemas.microsoft.com/office/powerpoint/2010/main" val="243721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Correct Answer: Option B</a:t>
            </a:r>
          </a:p>
          <a:p>
            <a:r>
              <a:rPr lang="en-IN" dirty="0"/>
              <a:t>Level: Easy (Compulsory)</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2218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Correct Answer: Option A</a:t>
            </a:r>
          </a:p>
          <a:p>
            <a:r>
              <a:rPr lang="en-IN" dirty="0"/>
              <a:t>Level: Easy (Compulsory)</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9894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Correct Answer: Option D</a:t>
            </a:r>
          </a:p>
          <a:p>
            <a:r>
              <a:rPr lang="en-IN" dirty="0"/>
              <a:t>Level: Easy (Compulsory)</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541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IN" dirty="0"/>
              <a:t>Correct Answer: Option A</a:t>
            </a:r>
          </a:p>
          <a:p>
            <a:r>
              <a:rPr lang="en-IN" dirty="0"/>
              <a:t>Level: Easy (Compulsory)</a:t>
            </a: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extLst>
      <p:ext uri="{BB962C8B-B14F-4D97-AF65-F5344CB8AC3E}">
        <p14:creationId xmlns:p14="http://schemas.microsoft.com/office/powerpoint/2010/main" val="320835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IN" dirty="0"/>
              <a:t>Correct Answer: Option C</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dirty="0"/>
              <a:t>Level: Easy (Compulsory)</a:t>
            </a:r>
          </a:p>
          <a:p>
            <a:endParaRPr lang="en-IN" dirty="0"/>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extLst>
      <p:ext uri="{BB962C8B-B14F-4D97-AF65-F5344CB8AC3E}">
        <p14:creationId xmlns:p14="http://schemas.microsoft.com/office/powerpoint/2010/main" val="2325596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IN" dirty="0"/>
              <a:t>Correct Answer: Option B</a:t>
            </a:r>
          </a:p>
          <a:p>
            <a:r>
              <a:rPr lang="en-IN" dirty="0"/>
              <a:t>Level: Easy (Compulsory)</a:t>
            </a: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Tree>
    <p:extLst>
      <p:ext uri="{BB962C8B-B14F-4D97-AF65-F5344CB8AC3E}">
        <p14:creationId xmlns:p14="http://schemas.microsoft.com/office/powerpoint/2010/main" val="1160956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Correct Answer: Option C</a:t>
            </a:r>
          </a:p>
          <a:p>
            <a:r>
              <a:rPr lang="en-US" dirty="0"/>
              <a:t>Level: Expert (Compulsory)</a:t>
            </a:r>
          </a:p>
        </p:txBody>
      </p:sp>
      <p:sp>
        <p:nvSpPr>
          <p:cNvPr id="274" name="Google Shape;274;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spTree>
    <p:extLst>
      <p:ext uri="{BB962C8B-B14F-4D97-AF65-F5344CB8AC3E}">
        <p14:creationId xmlns:p14="http://schemas.microsoft.com/office/powerpoint/2010/main" val="1513464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US" dirty="0"/>
              <a:t>Correct Answer: Option B</a:t>
            </a:r>
          </a:p>
          <a:p>
            <a:r>
              <a:rPr lang="en-US" dirty="0"/>
              <a:t>Level: Expert (Compulsory)</a:t>
            </a:r>
          </a:p>
        </p:txBody>
      </p:sp>
      <p:sp>
        <p:nvSpPr>
          <p:cNvPr id="129" name="Google Shape;12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spTree>
    <p:extLst>
      <p:ext uri="{BB962C8B-B14F-4D97-AF65-F5344CB8AC3E}">
        <p14:creationId xmlns:p14="http://schemas.microsoft.com/office/powerpoint/2010/main" val="3276917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Correct Answer: Option A</a:t>
            </a:r>
          </a:p>
          <a:p>
            <a:r>
              <a:rPr lang="en-US" dirty="0"/>
              <a:t>Level: Expert (Compulsory)</a:t>
            </a:r>
          </a:p>
        </p:txBody>
      </p:sp>
      <p:sp>
        <p:nvSpPr>
          <p:cNvPr id="359" name="Google Shape;359;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spTree>
    <p:extLst>
      <p:ext uri="{BB962C8B-B14F-4D97-AF65-F5344CB8AC3E}">
        <p14:creationId xmlns:p14="http://schemas.microsoft.com/office/powerpoint/2010/main" val="40464060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 Answer: Option D</a:t>
            </a:r>
          </a:p>
          <a:p>
            <a:r>
              <a:rPr lang="en-US" dirty="0"/>
              <a:t>Level: Expert (Compulsory)</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93711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7384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IN" dirty="0"/>
              <a:t>Correct Answer: Option A</a:t>
            </a:r>
          </a:p>
          <a:p>
            <a:r>
              <a:rPr lang="en-IN" dirty="0"/>
              <a:t>Level: Easy (Compulsory)</a:t>
            </a:r>
          </a:p>
        </p:txBody>
      </p:sp>
      <p:sp>
        <p:nvSpPr>
          <p:cNvPr id="242" name="Google Shape;242;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extLst>
      <p:ext uri="{BB962C8B-B14F-4D97-AF65-F5344CB8AC3E}">
        <p14:creationId xmlns:p14="http://schemas.microsoft.com/office/powerpoint/2010/main" val="765248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IN" dirty="0"/>
              <a:t>Correct Answer: Option D</a:t>
            </a:r>
          </a:p>
          <a:p>
            <a:r>
              <a:rPr lang="en-IN" dirty="0"/>
              <a:t>Level: Easy (Compulsory)</a:t>
            </a:r>
          </a:p>
        </p:txBody>
      </p:sp>
      <p:sp>
        <p:nvSpPr>
          <p:cNvPr id="137" name="Google Shape;13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extLst>
      <p:ext uri="{BB962C8B-B14F-4D97-AF65-F5344CB8AC3E}">
        <p14:creationId xmlns:p14="http://schemas.microsoft.com/office/powerpoint/2010/main" val="4115013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IN" dirty="0"/>
              <a:t>Correct Answer: Option B</a:t>
            </a:r>
          </a:p>
          <a:p>
            <a:r>
              <a:rPr lang="en-IN" dirty="0"/>
              <a:t>Level: Easy (Compulsory)</a:t>
            </a:r>
          </a:p>
        </p:txBody>
      </p:sp>
      <p:sp>
        <p:nvSpPr>
          <p:cNvPr id="145" name="Google Shape;14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extLst>
      <p:ext uri="{BB962C8B-B14F-4D97-AF65-F5344CB8AC3E}">
        <p14:creationId xmlns:p14="http://schemas.microsoft.com/office/powerpoint/2010/main" val="61883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IN" dirty="0"/>
              <a:t>Correct Answer: Option C</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dirty="0"/>
              <a:t>Level: Easy (Compulsory)</a:t>
            </a:r>
          </a:p>
          <a:p>
            <a:endParaRPr lang="en-IN" dirty="0"/>
          </a:p>
        </p:txBody>
      </p:sp>
      <p:sp>
        <p:nvSpPr>
          <p:cNvPr id="169" name="Google Shape;16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extLst>
      <p:ext uri="{BB962C8B-B14F-4D97-AF65-F5344CB8AC3E}">
        <p14:creationId xmlns:p14="http://schemas.microsoft.com/office/powerpoint/2010/main" val="706752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US" dirty="0"/>
              <a:t>Correct Answer: Option B</a:t>
            </a:r>
          </a:p>
          <a:p>
            <a:r>
              <a:rPr lang="en-US" dirty="0"/>
              <a:t>Level: Moderate (Compulsory)</a:t>
            </a:r>
          </a:p>
          <a:p>
            <a:pPr marL="0" lvl="0" indent="0" algn="l" rtl="0">
              <a:spcBef>
                <a:spcPts val="0"/>
              </a:spcBef>
              <a:spcAft>
                <a:spcPts val="0"/>
              </a:spcAft>
              <a:buClr>
                <a:schemeClr val="dk1"/>
              </a:buClr>
              <a:buFont typeface="Arial"/>
              <a:buNone/>
            </a:pPr>
            <a:endParaRPr lang="en-US" dirty="0"/>
          </a:p>
          <a:p>
            <a:pPr marL="0" lvl="0" indent="0" algn="l" rtl="0">
              <a:spcBef>
                <a:spcPts val="0"/>
              </a:spcBef>
              <a:spcAft>
                <a:spcPts val="0"/>
              </a:spcAft>
              <a:buClr>
                <a:schemeClr val="dk1"/>
              </a:buClr>
              <a:buFont typeface="Arial"/>
              <a:buNone/>
            </a:pPr>
            <a:endParaRPr dirty="0"/>
          </a:p>
        </p:txBody>
      </p:sp>
      <p:sp>
        <p:nvSpPr>
          <p:cNvPr id="113" name="Google Shape;11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extLst>
      <p:ext uri="{BB962C8B-B14F-4D97-AF65-F5344CB8AC3E}">
        <p14:creationId xmlns:p14="http://schemas.microsoft.com/office/powerpoint/2010/main" val="3124947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Correct Answer: Option C</a:t>
            </a:r>
          </a:p>
          <a:p>
            <a:r>
              <a:rPr lang="en-US" dirty="0"/>
              <a:t>Level: Moderate (Compulsory)</a:t>
            </a:r>
          </a:p>
          <a:p>
            <a:pPr marL="0" lvl="0" indent="0" algn="l" rtl="0">
              <a:spcBef>
                <a:spcPts val="0"/>
              </a:spcBef>
              <a:spcAft>
                <a:spcPts val="0"/>
              </a:spcAft>
              <a:buClr>
                <a:schemeClr val="dk1"/>
              </a:buClr>
              <a:buFont typeface="Arial"/>
              <a:buNone/>
            </a:pPr>
            <a:endParaRPr lang="en-US" dirty="0"/>
          </a:p>
        </p:txBody>
      </p:sp>
      <p:sp>
        <p:nvSpPr>
          <p:cNvPr id="266" name="Google Shape;266;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extLst>
      <p:ext uri="{BB962C8B-B14F-4D97-AF65-F5344CB8AC3E}">
        <p14:creationId xmlns:p14="http://schemas.microsoft.com/office/powerpoint/2010/main" val="740620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US" dirty="0"/>
              <a:t>Correct Answer: Option D</a:t>
            </a:r>
          </a:p>
          <a:p>
            <a:r>
              <a:rPr lang="en-US" dirty="0"/>
              <a:t>Level Moderate (Compulsory)</a:t>
            </a:r>
          </a:p>
          <a:p>
            <a:pPr marL="0" lvl="0" indent="0" algn="l" rtl="0">
              <a:spcBef>
                <a:spcPts val="0"/>
              </a:spcBef>
              <a:spcAft>
                <a:spcPts val="0"/>
              </a:spcAft>
              <a:buClr>
                <a:schemeClr val="dk1"/>
              </a:buClr>
              <a:buFont typeface="Arial"/>
              <a:buNone/>
            </a:pPr>
            <a:endParaRPr lang="en-US" dirty="0"/>
          </a:p>
        </p:txBody>
      </p:sp>
      <p:sp>
        <p:nvSpPr>
          <p:cNvPr id="186" name="Google Shape;18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extLst>
      <p:ext uri="{BB962C8B-B14F-4D97-AF65-F5344CB8AC3E}">
        <p14:creationId xmlns:p14="http://schemas.microsoft.com/office/powerpoint/2010/main" val="70789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39"/>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9"/>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9"/>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9"/>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48"/>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8"/>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o"/>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o"/>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rgbClr val="7F7F7F"/>
              </a:buClr>
              <a:buSzPts val="1800"/>
              <a:buChar char="o"/>
              <a:defRPr/>
            </a:lvl6pPr>
            <a:lvl7pPr marL="3200400" lvl="6" indent="-342900" algn="l">
              <a:spcBef>
                <a:spcPts val="360"/>
              </a:spcBef>
              <a:spcAft>
                <a:spcPts val="0"/>
              </a:spcAft>
              <a:buClr>
                <a:srgbClr val="7F7F7F"/>
              </a:buClr>
              <a:buSzPts val="1800"/>
              <a:buChar char="•"/>
              <a:defRPr/>
            </a:lvl7pPr>
            <a:lvl8pPr marL="3657600" lvl="7" indent="-342900" algn="l">
              <a:spcBef>
                <a:spcPts val="360"/>
              </a:spcBef>
              <a:spcAft>
                <a:spcPts val="0"/>
              </a:spcAft>
              <a:buClr>
                <a:srgbClr val="7F7F7F"/>
              </a:buClr>
              <a:buSzPts val="1800"/>
              <a:buChar char="o"/>
              <a:defRPr/>
            </a:lvl8pPr>
            <a:lvl9pPr marL="4114800" lvl="8" indent="-342900" algn="l">
              <a:spcBef>
                <a:spcPts val="360"/>
              </a:spcBef>
              <a:spcAft>
                <a:spcPts val="0"/>
              </a:spcAft>
              <a:buClr>
                <a:srgbClr val="7F7F7F"/>
              </a:buClr>
              <a:buSzPts val="1800"/>
              <a:buChar char="•"/>
              <a:defRPr/>
            </a:lvl9pPr>
          </a:lstStyle>
          <a:p>
            <a:endParaRPr/>
          </a:p>
        </p:txBody>
      </p:sp>
      <p:sp>
        <p:nvSpPr>
          <p:cNvPr id="81" name="Google Shape;81;p48"/>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8"/>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8"/>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49"/>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49"/>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o"/>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o"/>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rgbClr val="7F7F7F"/>
              </a:buClr>
              <a:buSzPts val="1800"/>
              <a:buChar char="o"/>
              <a:defRPr/>
            </a:lvl6pPr>
            <a:lvl7pPr marL="3200400" lvl="6" indent="-342900" algn="l">
              <a:spcBef>
                <a:spcPts val="360"/>
              </a:spcBef>
              <a:spcAft>
                <a:spcPts val="0"/>
              </a:spcAft>
              <a:buClr>
                <a:srgbClr val="7F7F7F"/>
              </a:buClr>
              <a:buSzPts val="1800"/>
              <a:buChar char="•"/>
              <a:defRPr/>
            </a:lvl7pPr>
            <a:lvl8pPr marL="3657600" lvl="7" indent="-342900" algn="l">
              <a:spcBef>
                <a:spcPts val="360"/>
              </a:spcBef>
              <a:spcAft>
                <a:spcPts val="0"/>
              </a:spcAft>
              <a:buClr>
                <a:srgbClr val="7F7F7F"/>
              </a:buClr>
              <a:buSzPts val="1800"/>
              <a:buChar char="o"/>
              <a:defRPr/>
            </a:lvl8pPr>
            <a:lvl9pPr marL="4114800" lvl="8" indent="-342900" algn="l">
              <a:spcBef>
                <a:spcPts val="360"/>
              </a:spcBef>
              <a:spcAft>
                <a:spcPts val="0"/>
              </a:spcAft>
              <a:buClr>
                <a:srgbClr val="7F7F7F"/>
              </a:buClr>
              <a:buSzPts val="1800"/>
              <a:buChar char="•"/>
              <a:defRPr/>
            </a:lvl9pPr>
          </a:lstStyle>
          <a:p>
            <a:endParaRPr/>
          </a:p>
        </p:txBody>
      </p:sp>
      <p:sp>
        <p:nvSpPr>
          <p:cNvPr id="87" name="Google Shape;87;p49"/>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9"/>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9"/>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0"/>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0"/>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0"/>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41"/>
          <p:cNvSpPr txBox="1">
            <a:spLocks noGrp="1"/>
          </p:cNvSpPr>
          <p:nvPr>
            <p:ph type="ctrTitle"/>
          </p:nvPr>
        </p:nvSpPr>
        <p:spPr>
          <a:xfrm>
            <a:off x="914400" y="609601"/>
            <a:ext cx="10363200" cy="426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8000"/>
              <a:buFont typeface="Palatino Linotype"/>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1"/>
          <p:cNvSpPr txBox="1">
            <a:spLocks noGrp="1"/>
          </p:cNvSpPr>
          <p:nvPr>
            <p:ph type="subTitle" idx="1"/>
          </p:nvPr>
        </p:nvSpPr>
        <p:spPr>
          <a:xfrm>
            <a:off x="1828800" y="4953000"/>
            <a:ext cx="8534400" cy="121920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rgbClr val="888888"/>
              </a:buClr>
              <a:buSzPts val="2400"/>
              <a:buNone/>
              <a:defRPr sz="2400">
                <a:solidFill>
                  <a:srgbClr val="888888"/>
                </a:solidFill>
              </a:defRPr>
            </a:lvl1pPr>
            <a:lvl2pPr lvl="1" algn="ctr">
              <a:spcBef>
                <a:spcPts val="320"/>
              </a:spcBef>
              <a:spcAft>
                <a:spcPts val="0"/>
              </a:spcAft>
              <a:buClr>
                <a:srgbClr val="888888"/>
              </a:buClr>
              <a:buSzPts val="1600"/>
              <a:buNone/>
              <a:defRPr>
                <a:solidFill>
                  <a:srgbClr val="888888"/>
                </a:solidFill>
              </a:defRPr>
            </a:lvl2pPr>
            <a:lvl3pPr lvl="2" algn="ctr">
              <a:spcBef>
                <a:spcPts val="320"/>
              </a:spcBef>
              <a:spcAft>
                <a:spcPts val="0"/>
              </a:spcAft>
              <a:buClr>
                <a:srgbClr val="888888"/>
              </a:buClr>
              <a:buSzPts val="16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320"/>
              </a:spcBef>
              <a:spcAft>
                <a:spcPts val="0"/>
              </a:spcAft>
              <a:buClr>
                <a:srgbClr val="888888"/>
              </a:buClr>
              <a:buSzPts val="1600"/>
              <a:buNone/>
              <a:defRPr>
                <a:solidFill>
                  <a:srgbClr val="888888"/>
                </a:solidFill>
              </a:defRPr>
            </a:lvl6pPr>
            <a:lvl7pPr lvl="6" algn="ctr">
              <a:spcBef>
                <a:spcPts val="320"/>
              </a:spcBef>
              <a:spcAft>
                <a:spcPts val="0"/>
              </a:spcAft>
              <a:buClr>
                <a:srgbClr val="888888"/>
              </a:buClr>
              <a:buSzPts val="1600"/>
              <a:buNone/>
              <a:defRPr>
                <a:solidFill>
                  <a:srgbClr val="888888"/>
                </a:solidFill>
              </a:defRPr>
            </a:lvl7pPr>
            <a:lvl8pPr lvl="7" algn="ctr">
              <a:spcBef>
                <a:spcPts val="320"/>
              </a:spcBef>
              <a:spcAft>
                <a:spcPts val="0"/>
              </a:spcAft>
              <a:buClr>
                <a:srgbClr val="888888"/>
              </a:buClr>
              <a:buSzPts val="1600"/>
              <a:buNone/>
              <a:defRPr>
                <a:solidFill>
                  <a:srgbClr val="888888"/>
                </a:solidFill>
              </a:defRPr>
            </a:lvl8pPr>
            <a:lvl9pPr lvl="8" algn="ctr">
              <a:spcBef>
                <a:spcPts val="320"/>
              </a:spcBef>
              <a:spcAft>
                <a:spcPts val="0"/>
              </a:spcAft>
              <a:buClr>
                <a:srgbClr val="888888"/>
              </a:buClr>
              <a:buSzPts val="1600"/>
              <a:buNone/>
              <a:defRPr>
                <a:solidFill>
                  <a:srgbClr val="888888"/>
                </a:solidFill>
              </a:defRPr>
            </a:lvl9pPr>
          </a:lstStyle>
          <a:p>
            <a:endParaRPr/>
          </a:p>
        </p:txBody>
      </p:sp>
      <p:sp>
        <p:nvSpPr>
          <p:cNvPr id="30" name="Google Shape;30;p41"/>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1"/>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32" name="Google Shape;32;p41"/>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42"/>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o"/>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o"/>
              <a:defRPr/>
            </a:lvl4pPr>
            <a:lvl5pPr marL="2286000" lvl="4" indent="-330200" algn="l">
              <a:spcBef>
                <a:spcPts val="320"/>
              </a:spcBef>
              <a:spcAft>
                <a:spcPts val="0"/>
              </a:spcAft>
              <a:buClr>
                <a:srgbClr val="7F7F7F"/>
              </a:buClr>
              <a:buSzPts val="1600"/>
              <a:buChar char="•"/>
              <a:defRPr/>
            </a:lvl5pPr>
            <a:lvl6pPr marL="2743200" lvl="5" indent="-330200" algn="l">
              <a:spcBef>
                <a:spcPts val="320"/>
              </a:spcBef>
              <a:spcAft>
                <a:spcPts val="0"/>
              </a:spcAft>
              <a:buClr>
                <a:srgbClr val="7F7F7F"/>
              </a:buClr>
              <a:buSzPts val="1600"/>
              <a:buChar char="o"/>
              <a:defRPr/>
            </a:lvl6pPr>
            <a:lvl7pPr marL="3200400" lvl="6" indent="-330200" algn="l">
              <a:spcBef>
                <a:spcPts val="320"/>
              </a:spcBef>
              <a:spcAft>
                <a:spcPts val="0"/>
              </a:spcAft>
              <a:buClr>
                <a:srgbClr val="7F7F7F"/>
              </a:buClr>
              <a:buSzPts val="1600"/>
              <a:buChar char="•"/>
              <a:defRPr/>
            </a:lvl7pPr>
            <a:lvl8pPr marL="3657600" lvl="7" indent="-330200" algn="l">
              <a:spcBef>
                <a:spcPts val="320"/>
              </a:spcBef>
              <a:spcAft>
                <a:spcPts val="0"/>
              </a:spcAft>
              <a:buClr>
                <a:srgbClr val="7F7F7F"/>
              </a:buClr>
              <a:buSzPts val="1600"/>
              <a:buChar char="o"/>
              <a:defRPr/>
            </a:lvl8pPr>
            <a:lvl9pPr marL="4114800" lvl="8" indent="-330200" algn="l">
              <a:spcBef>
                <a:spcPts val="320"/>
              </a:spcBef>
              <a:spcAft>
                <a:spcPts val="0"/>
              </a:spcAft>
              <a:buClr>
                <a:srgbClr val="7F7F7F"/>
              </a:buClr>
              <a:buSzPts val="1600"/>
              <a:buFont typeface="Arial"/>
              <a:buChar char="•"/>
              <a:defRPr/>
            </a:lvl9pPr>
          </a:lstStyle>
          <a:p>
            <a:endParaRPr/>
          </a:p>
        </p:txBody>
      </p:sp>
      <p:sp>
        <p:nvSpPr>
          <p:cNvPr id="36" name="Google Shape;36;p42"/>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2"/>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2"/>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43"/>
          <p:cNvSpPr txBox="1">
            <a:spLocks noGrp="1"/>
          </p:cNvSpPr>
          <p:nvPr>
            <p:ph type="title"/>
          </p:nvPr>
        </p:nvSpPr>
        <p:spPr>
          <a:xfrm>
            <a:off x="963084" y="1371601"/>
            <a:ext cx="10363200" cy="2505075"/>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4800"/>
              <a:buFont typeface="Palatino Linotype"/>
              <a:buNone/>
              <a:defRPr sz="4800">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3"/>
          <p:cNvSpPr txBox="1">
            <a:spLocks noGrp="1"/>
          </p:cNvSpPr>
          <p:nvPr>
            <p:ph type="body" idx="1"/>
          </p:nvPr>
        </p:nvSpPr>
        <p:spPr>
          <a:xfrm>
            <a:off x="963084" y="4068764"/>
            <a:ext cx="10363200" cy="1131887"/>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2" name="Google Shape;42;p43"/>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3"/>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3"/>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45" name="Google Shape;45;p43"/>
          <p:cNvSpPr/>
          <p:nvPr/>
        </p:nvSpPr>
        <p:spPr>
          <a:xfrm>
            <a:off x="5994400" y="3924300"/>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46" name="Google Shape;46;p43"/>
          <p:cNvSpPr/>
          <p:nvPr/>
        </p:nvSpPr>
        <p:spPr>
          <a:xfrm>
            <a:off x="6261100" y="3924300"/>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47" name="Google Shape;47;p43"/>
          <p:cNvSpPr/>
          <p:nvPr/>
        </p:nvSpPr>
        <p:spPr>
          <a:xfrm>
            <a:off x="5728971" y="3924300"/>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44"/>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44"/>
          <p:cNvSpPr txBox="1">
            <a:spLocks noGrp="1"/>
          </p:cNvSpPr>
          <p:nvPr>
            <p:ph type="body" idx="1"/>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7F7F7F"/>
              </a:buClr>
              <a:buSzPts val="2400"/>
              <a:buChar char="•"/>
              <a:defRPr sz="2400"/>
            </a:lvl1pPr>
            <a:lvl2pPr marL="914400" lvl="1" indent="-330200" algn="l">
              <a:spcBef>
                <a:spcPts val="320"/>
              </a:spcBef>
              <a:spcAft>
                <a:spcPts val="0"/>
              </a:spcAft>
              <a:buClr>
                <a:srgbClr val="7F7F7F"/>
              </a:buClr>
              <a:buSzPts val="1600"/>
              <a:buChar char="o"/>
              <a:defRPr sz="1600"/>
            </a:lvl2pPr>
            <a:lvl3pPr marL="1371600" lvl="2" indent="-330200" algn="l">
              <a:spcBef>
                <a:spcPts val="320"/>
              </a:spcBef>
              <a:spcAft>
                <a:spcPts val="0"/>
              </a:spcAft>
              <a:buClr>
                <a:srgbClr val="7F7F7F"/>
              </a:buClr>
              <a:buSzPts val="1600"/>
              <a:buChar char="•"/>
              <a:defRPr sz="1600"/>
            </a:lvl3pPr>
            <a:lvl4pPr marL="1828800" lvl="3" indent="-330200" algn="l">
              <a:spcBef>
                <a:spcPts val="320"/>
              </a:spcBef>
              <a:spcAft>
                <a:spcPts val="0"/>
              </a:spcAft>
              <a:buClr>
                <a:srgbClr val="7F7F7F"/>
              </a:buClr>
              <a:buSzPts val="1600"/>
              <a:buChar char="o"/>
              <a:defRPr sz="1600"/>
            </a:lvl4pPr>
            <a:lvl5pPr marL="2286000" lvl="4" indent="-330200" algn="l">
              <a:spcBef>
                <a:spcPts val="320"/>
              </a:spcBef>
              <a:spcAft>
                <a:spcPts val="0"/>
              </a:spcAft>
              <a:buClr>
                <a:srgbClr val="7F7F7F"/>
              </a:buClr>
              <a:buSzPts val="1600"/>
              <a:buChar char="•"/>
              <a:defRPr sz="1600"/>
            </a:lvl5pPr>
            <a:lvl6pPr marL="2743200" lvl="5" indent="-330200" algn="l">
              <a:spcBef>
                <a:spcPts val="320"/>
              </a:spcBef>
              <a:spcAft>
                <a:spcPts val="0"/>
              </a:spcAft>
              <a:buClr>
                <a:srgbClr val="7F7F7F"/>
              </a:buClr>
              <a:buSzPts val="1600"/>
              <a:buChar char="o"/>
              <a:defRPr sz="1600"/>
            </a:lvl6pPr>
            <a:lvl7pPr marL="3200400" lvl="6" indent="-330200" algn="l">
              <a:spcBef>
                <a:spcPts val="320"/>
              </a:spcBef>
              <a:spcAft>
                <a:spcPts val="0"/>
              </a:spcAft>
              <a:buClr>
                <a:srgbClr val="7F7F7F"/>
              </a:buClr>
              <a:buSzPts val="1600"/>
              <a:buChar char="•"/>
              <a:defRPr sz="1600"/>
            </a:lvl7pPr>
            <a:lvl8pPr marL="3657600" lvl="7" indent="-330200" algn="l">
              <a:spcBef>
                <a:spcPts val="320"/>
              </a:spcBef>
              <a:spcAft>
                <a:spcPts val="0"/>
              </a:spcAft>
              <a:buClr>
                <a:srgbClr val="7F7F7F"/>
              </a:buClr>
              <a:buSzPts val="1600"/>
              <a:buChar char="o"/>
              <a:defRPr sz="1600"/>
            </a:lvl8pPr>
            <a:lvl9pPr marL="4114800" lvl="8" indent="-330200" algn="l">
              <a:spcBef>
                <a:spcPts val="320"/>
              </a:spcBef>
              <a:spcAft>
                <a:spcPts val="0"/>
              </a:spcAft>
              <a:buClr>
                <a:srgbClr val="7F7F7F"/>
              </a:buClr>
              <a:buSzPts val="1600"/>
              <a:buChar char="•"/>
              <a:defRPr sz="1600"/>
            </a:lvl9pPr>
          </a:lstStyle>
          <a:p>
            <a:endParaRPr/>
          </a:p>
        </p:txBody>
      </p:sp>
      <p:sp>
        <p:nvSpPr>
          <p:cNvPr id="51" name="Google Shape;51;p44"/>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4"/>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4"/>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54" name="Google Shape;54;p44"/>
          <p:cNvSpPr txBox="1">
            <a:spLocks noGrp="1"/>
          </p:cNvSpPr>
          <p:nvPr>
            <p:ph type="body" idx="2"/>
          </p:nvPr>
        </p:nvSpPr>
        <p:spPr>
          <a:xfrm>
            <a:off x="487680" y="1600200"/>
            <a:ext cx="5388864" cy="452628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o"/>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o"/>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rgbClr val="7F7F7F"/>
              </a:buClr>
              <a:buSzPts val="1800"/>
              <a:buChar char="o"/>
              <a:defRPr/>
            </a:lvl6pPr>
            <a:lvl7pPr marL="3200400" lvl="6" indent="-342900" algn="l">
              <a:spcBef>
                <a:spcPts val="360"/>
              </a:spcBef>
              <a:spcAft>
                <a:spcPts val="0"/>
              </a:spcAft>
              <a:buClr>
                <a:srgbClr val="7F7F7F"/>
              </a:buClr>
              <a:buSzPts val="1800"/>
              <a:buChar char="•"/>
              <a:defRPr/>
            </a:lvl7pPr>
            <a:lvl8pPr marL="3657600" lvl="7" indent="-342900" algn="l">
              <a:spcBef>
                <a:spcPts val="360"/>
              </a:spcBef>
              <a:spcAft>
                <a:spcPts val="0"/>
              </a:spcAft>
              <a:buClr>
                <a:srgbClr val="7F7F7F"/>
              </a:buClr>
              <a:buSzPts val="1800"/>
              <a:buChar char="o"/>
              <a:defRPr/>
            </a:lvl8pPr>
            <a:lvl9pPr marL="4114800" lvl="8" indent="-342900" algn="l">
              <a:spcBef>
                <a:spcPts val="360"/>
              </a:spcBef>
              <a:spcAft>
                <a:spcPts val="0"/>
              </a:spcAft>
              <a:buClr>
                <a:srgbClr val="7F7F7F"/>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45"/>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a:lnSpc>
                <a:spcPct val="107407"/>
              </a:lnSpc>
              <a:spcBef>
                <a:spcPts val="0"/>
              </a:spcBef>
              <a:spcAft>
                <a:spcPts val="0"/>
              </a:spcAft>
              <a:buClr>
                <a:schemeClr val="dk2"/>
              </a:buClr>
              <a:buSzPts val="5400"/>
              <a:buFont typeface="Palatino Linotyp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5"/>
          <p:cNvSpPr txBox="1">
            <a:spLocks noGrp="1"/>
          </p:cNvSpPr>
          <p:nvPr>
            <p:ph type="body" idx="1"/>
          </p:nvPr>
        </p:nvSpPr>
        <p:spPr>
          <a:xfrm>
            <a:off x="609600" y="1600200"/>
            <a:ext cx="5386917" cy="609600"/>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7F7F7F"/>
              </a:buClr>
              <a:buSzPts val="2400"/>
              <a:buNone/>
              <a:defRPr sz="2400" b="0"/>
            </a:lvl1pPr>
            <a:lvl2pPr marL="914400" lvl="1" indent="-228600" algn="l">
              <a:spcBef>
                <a:spcPts val="400"/>
              </a:spcBef>
              <a:spcAft>
                <a:spcPts val="0"/>
              </a:spcAft>
              <a:buClr>
                <a:srgbClr val="7F7F7F"/>
              </a:buClr>
              <a:buSzPts val="2000"/>
              <a:buNone/>
              <a:defRPr sz="2000" b="1"/>
            </a:lvl2pPr>
            <a:lvl3pPr marL="1371600" lvl="2" indent="-228600" algn="l">
              <a:spcBef>
                <a:spcPts val="360"/>
              </a:spcBef>
              <a:spcAft>
                <a:spcPts val="0"/>
              </a:spcAft>
              <a:buClr>
                <a:srgbClr val="7F7F7F"/>
              </a:buClr>
              <a:buSzPts val="1800"/>
              <a:buNone/>
              <a:defRPr sz="1800" b="1"/>
            </a:lvl3pPr>
            <a:lvl4pPr marL="1828800" lvl="3" indent="-228600" algn="l">
              <a:spcBef>
                <a:spcPts val="320"/>
              </a:spcBef>
              <a:spcAft>
                <a:spcPts val="0"/>
              </a:spcAft>
              <a:buClr>
                <a:srgbClr val="7F7F7F"/>
              </a:buClr>
              <a:buSzPts val="1600"/>
              <a:buNone/>
              <a:defRPr sz="1600" b="1"/>
            </a:lvl4pPr>
            <a:lvl5pPr marL="2286000" lvl="4" indent="-228600" algn="l">
              <a:spcBef>
                <a:spcPts val="320"/>
              </a:spcBef>
              <a:spcAft>
                <a:spcPts val="0"/>
              </a:spcAft>
              <a:buClr>
                <a:srgbClr val="7F7F7F"/>
              </a:buClr>
              <a:buSzPts val="1600"/>
              <a:buNone/>
              <a:defRPr sz="1600" b="1"/>
            </a:lvl5pPr>
            <a:lvl6pPr marL="2743200" lvl="5" indent="-228600" algn="l">
              <a:spcBef>
                <a:spcPts val="320"/>
              </a:spcBef>
              <a:spcAft>
                <a:spcPts val="0"/>
              </a:spcAft>
              <a:buClr>
                <a:srgbClr val="7F7F7F"/>
              </a:buClr>
              <a:buSzPts val="1600"/>
              <a:buNone/>
              <a:defRPr sz="1600" b="1"/>
            </a:lvl6pPr>
            <a:lvl7pPr marL="3200400" lvl="6" indent="-228600" algn="l">
              <a:spcBef>
                <a:spcPts val="320"/>
              </a:spcBef>
              <a:spcAft>
                <a:spcPts val="0"/>
              </a:spcAft>
              <a:buClr>
                <a:srgbClr val="7F7F7F"/>
              </a:buClr>
              <a:buSzPts val="1600"/>
              <a:buNone/>
              <a:defRPr sz="1600" b="1"/>
            </a:lvl7pPr>
            <a:lvl8pPr marL="3657600" lvl="7" indent="-228600" algn="l">
              <a:spcBef>
                <a:spcPts val="320"/>
              </a:spcBef>
              <a:spcAft>
                <a:spcPts val="0"/>
              </a:spcAft>
              <a:buClr>
                <a:srgbClr val="7F7F7F"/>
              </a:buClr>
              <a:buSzPts val="1600"/>
              <a:buNone/>
              <a:defRPr sz="1600" b="1"/>
            </a:lvl8pPr>
            <a:lvl9pPr marL="4114800" lvl="8" indent="-228600" algn="l">
              <a:spcBef>
                <a:spcPts val="320"/>
              </a:spcBef>
              <a:spcAft>
                <a:spcPts val="0"/>
              </a:spcAft>
              <a:buClr>
                <a:srgbClr val="7F7F7F"/>
              </a:buClr>
              <a:buSzPts val="1600"/>
              <a:buNone/>
              <a:defRPr sz="1600" b="1"/>
            </a:lvl9pPr>
          </a:lstStyle>
          <a:p>
            <a:endParaRPr/>
          </a:p>
        </p:txBody>
      </p:sp>
      <p:sp>
        <p:nvSpPr>
          <p:cNvPr id="58" name="Google Shape;58;p45"/>
          <p:cNvSpPr txBox="1">
            <a:spLocks noGrp="1"/>
          </p:cNvSpPr>
          <p:nvPr>
            <p:ph type="body" idx="2"/>
          </p:nvPr>
        </p:nvSpPr>
        <p:spPr>
          <a:xfrm>
            <a:off x="6197601" y="1600200"/>
            <a:ext cx="5389033" cy="609600"/>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7F7F7F"/>
              </a:buClr>
              <a:buSzPts val="2400"/>
              <a:buNone/>
              <a:defRPr sz="2400" b="0"/>
            </a:lvl1pPr>
            <a:lvl2pPr marL="914400" lvl="1" indent="-228600" algn="l">
              <a:spcBef>
                <a:spcPts val="400"/>
              </a:spcBef>
              <a:spcAft>
                <a:spcPts val="0"/>
              </a:spcAft>
              <a:buClr>
                <a:srgbClr val="7F7F7F"/>
              </a:buClr>
              <a:buSzPts val="2000"/>
              <a:buNone/>
              <a:defRPr sz="2000" b="1"/>
            </a:lvl2pPr>
            <a:lvl3pPr marL="1371600" lvl="2" indent="-228600" algn="l">
              <a:spcBef>
                <a:spcPts val="360"/>
              </a:spcBef>
              <a:spcAft>
                <a:spcPts val="0"/>
              </a:spcAft>
              <a:buClr>
                <a:srgbClr val="7F7F7F"/>
              </a:buClr>
              <a:buSzPts val="1800"/>
              <a:buNone/>
              <a:defRPr sz="1800" b="1"/>
            </a:lvl3pPr>
            <a:lvl4pPr marL="1828800" lvl="3" indent="-228600" algn="l">
              <a:spcBef>
                <a:spcPts val="320"/>
              </a:spcBef>
              <a:spcAft>
                <a:spcPts val="0"/>
              </a:spcAft>
              <a:buClr>
                <a:srgbClr val="7F7F7F"/>
              </a:buClr>
              <a:buSzPts val="1600"/>
              <a:buNone/>
              <a:defRPr sz="1600" b="1"/>
            </a:lvl4pPr>
            <a:lvl5pPr marL="2286000" lvl="4" indent="-228600" algn="l">
              <a:spcBef>
                <a:spcPts val="320"/>
              </a:spcBef>
              <a:spcAft>
                <a:spcPts val="0"/>
              </a:spcAft>
              <a:buClr>
                <a:srgbClr val="7F7F7F"/>
              </a:buClr>
              <a:buSzPts val="1600"/>
              <a:buNone/>
              <a:defRPr sz="1600" b="1"/>
            </a:lvl5pPr>
            <a:lvl6pPr marL="2743200" lvl="5" indent="-228600" algn="l">
              <a:spcBef>
                <a:spcPts val="320"/>
              </a:spcBef>
              <a:spcAft>
                <a:spcPts val="0"/>
              </a:spcAft>
              <a:buClr>
                <a:srgbClr val="7F7F7F"/>
              </a:buClr>
              <a:buSzPts val="1600"/>
              <a:buNone/>
              <a:defRPr sz="1600" b="1"/>
            </a:lvl6pPr>
            <a:lvl7pPr marL="3200400" lvl="6" indent="-228600" algn="l">
              <a:spcBef>
                <a:spcPts val="320"/>
              </a:spcBef>
              <a:spcAft>
                <a:spcPts val="0"/>
              </a:spcAft>
              <a:buClr>
                <a:srgbClr val="7F7F7F"/>
              </a:buClr>
              <a:buSzPts val="1600"/>
              <a:buNone/>
              <a:defRPr sz="1600" b="1"/>
            </a:lvl7pPr>
            <a:lvl8pPr marL="3657600" lvl="7" indent="-228600" algn="l">
              <a:spcBef>
                <a:spcPts val="320"/>
              </a:spcBef>
              <a:spcAft>
                <a:spcPts val="0"/>
              </a:spcAft>
              <a:buClr>
                <a:srgbClr val="7F7F7F"/>
              </a:buClr>
              <a:buSzPts val="1600"/>
              <a:buNone/>
              <a:defRPr sz="1600" b="1"/>
            </a:lvl8pPr>
            <a:lvl9pPr marL="4114800" lvl="8" indent="-228600" algn="l">
              <a:spcBef>
                <a:spcPts val="320"/>
              </a:spcBef>
              <a:spcAft>
                <a:spcPts val="0"/>
              </a:spcAft>
              <a:buClr>
                <a:srgbClr val="7F7F7F"/>
              </a:buClr>
              <a:buSzPts val="1600"/>
              <a:buNone/>
              <a:defRPr sz="1600" b="1"/>
            </a:lvl9pPr>
          </a:lstStyle>
          <a:p>
            <a:endParaRPr/>
          </a:p>
        </p:txBody>
      </p:sp>
      <p:sp>
        <p:nvSpPr>
          <p:cNvPr id="59" name="Google Shape;59;p45"/>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5"/>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5"/>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62" name="Google Shape;62;p45"/>
          <p:cNvSpPr txBox="1">
            <a:spLocks noGrp="1"/>
          </p:cNvSpPr>
          <p:nvPr>
            <p:ph type="body" idx="3"/>
          </p:nvPr>
        </p:nvSpPr>
        <p:spPr>
          <a:xfrm>
            <a:off x="609600" y="2212848"/>
            <a:ext cx="5388864" cy="391363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o"/>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o"/>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rgbClr val="7F7F7F"/>
              </a:buClr>
              <a:buSzPts val="1800"/>
              <a:buChar char="o"/>
              <a:defRPr/>
            </a:lvl6pPr>
            <a:lvl7pPr marL="3200400" lvl="6" indent="-342900" algn="l">
              <a:spcBef>
                <a:spcPts val="360"/>
              </a:spcBef>
              <a:spcAft>
                <a:spcPts val="0"/>
              </a:spcAft>
              <a:buClr>
                <a:srgbClr val="7F7F7F"/>
              </a:buClr>
              <a:buSzPts val="1800"/>
              <a:buChar char="•"/>
              <a:defRPr/>
            </a:lvl7pPr>
            <a:lvl8pPr marL="3657600" lvl="7" indent="-342900" algn="l">
              <a:spcBef>
                <a:spcPts val="360"/>
              </a:spcBef>
              <a:spcAft>
                <a:spcPts val="0"/>
              </a:spcAft>
              <a:buClr>
                <a:srgbClr val="7F7F7F"/>
              </a:buClr>
              <a:buSzPts val="1800"/>
              <a:buChar char="o"/>
              <a:defRPr/>
            </a:lvl8pPr>
            <a:lvl9pPr marL="4114800" lvl="8" indent="-342900" algn="l">
              <a:spcBef>
                <a:spcPts val="360"/>
              </a:spcBef>
              <a:spcAft>
                <a:spcPts val="0"/>
              </a:spcAft>
              <a:buClr>
                <a:srgbClr val="7F7F7F"/>
              </a:buClr>
              <a:buSzPts val="1800"/>
              <a:buChar char="•"/>
              <a:defRPr/>
            </a:lvl9pPr>
          </a:lstStyle>
          <a:p>
            <a:endParaRPr/>
          </a:p>
        </p:txBody>
      </p:sp>
      <p:sp>
        <p:nvSpPr>
          <p:cNvPr id="63" name="Google Shape;63;p45"/>
          <p:cNvSpPr txBox="1">
            <a:spLocks noGrp="1"/>
          </p:cNvSpPr>
          <p:nvPr>
            <p:ph type="body" idx="4"/>
          </p:nvPr>
        </p:nvSpPr>
        <p:spPr>
          <a:xfrm>
            <a:off x="6230112" y="2212849"/>
            <a:ext cx="5388864" cy="391318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o"/>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o"/>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rgbClr val="7F7F7F"/>
              </a:buClr>
              <a:buSzPts val="1800"/>
              <a:buChar char="o"/>
              <a:defRPr/>
            </a:lvl6pPr>
            <a:lvl7pPr marL="3200400" lvl="6" indent="-342900" algn="l">
              <a:spcBef>
                <a:spcPts val="360"/>
              </a:spcBef>
              <a:spcAft>
                <a:spcPts val="0"/>
              </a:spcAft>
              <a:buClr>
                <a:srgbClr val="7F7F7F"/>
              </a:buClr>
              <a:buSzPts val="1800"/>
              <a:buChar char="•"/>
              <a:defRPr/>
            </a:lvl7pPr>
            <a:lvl8pPr marL="3657600" lvl="7" indent="-342900" algn="l">
              <a:spcBef>
                <a:spcPts val="360"/>
              </a:spcBef>
              <a:spcAft>
                <a:spcPts val="0"/>
              </a:spcAft>
              <a:buClr>
                <a:srgbClr val="7F7F7F"/>
              </a:buClr>
              <a:buSzPts val="1800"/>
              <a:buChar char="o"/>
              <a:defRPr/>
            </a:lvl8pPr>
            <a:lvl9pPr marL="4114800" lvl="8" indent="-342900" algn="l">
              <a:spcBef>
                <a:spcPts val="360"/>
              </a:spcBef>
              <a:spcAft>
                <a:spcPts val="0"/>
              </a:spcAft>
              <a:buClr>
                <a:srgbClr val="7F7F7F"/>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46"/>
          <p:cNvSpPr txBox="1">
            <a:spLocks noGrp="1"/>
          </p:cNvSpPr>
          <p:nvPr>
            <p:ph type="title"/>
          </p:nvPr>
        </p:nvSpPr>
        <p:spPr>
          <a:xfrm>
            <a:off x="7876117" y="266700"/>
            <a:ext cx="4011084" cy="20955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800"/>
              <a:buFont typeface="Palatino Linotype"/>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46"/>
          <p:cNvSpPr txBox="1">
            <a:spLocks noGrp="1"/>
          </p:cNvSpPr>
          <p:nvPr>
            <p:ph type="body" idx="1"/>
          </p:nvPr>
        </p:nvSpPr>
        <p:spPr>
          <a:xfrm>
            <a:off x="958850" y="273051"/>
            <a:ext cx="6661151"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rgbClr val="7F7F7F"/>
              </a:buClr>
              <a:buSzPts val="3200"/>
              <a:buChar char="•"/>
              <a:defRPr sz="3200"/>
            </a:lvl1pPr>
            <a:lvl2pPr marL="914400" lvl="1" indent="-406400" algn="l">
              <a:spcBef>
                <a:spcPts val="560"/>
              </a:spcBef>
              <a:spcAft>
                <a:spcPts val="0"/>
              </a:spcAft>
              <a:buClr>
                <a:srgbClr val="7F7F7F"/>
              </a:buClr>
              <a:buSzPts val="2800"/>
              <a:buChar char="o"/>
              <a:defRPr sz="2800"/>
            </a:lvl2pPr>
            <a:lvl3pPr marL="1371600" lvl="2" indent="-381000" algn="l">
              <a:spcBef>
                <a:spcPts val="480"/>
              </a:spcBef>
              <a:spcAft>
                <a:spcPts val="0"/>
              </a:spcAft>
              <a:buClr>
                <a:srgbClr val="7F7F7F"/>
              </a:buClr>
              <a:buSzPts val="2400"/>
              <a:buChar char="•"/>
              <a:defRPr sz="2400"/>
            </a:lvl3pPr>
            <a:lvl4pPr marL="1828800" lvl="3" indent="-355600" algn="l">
              <a:spcBef>
                <a:spcPts val="400"/>
              </a:spcBef>
              <a:spcAft>
                <a:spcPts val="0"/>
              </a:spcAft>
              <a:buClr>
                <a:srgbClr val="7F7F7F"/>
              </a:buClr>
              <a:buSzPts val="2000"/>
              <a:buChar char="o"/>
              <a:defRPr sz="2000"/>
            </a:lvl4pPr>
            <a:lvl5pPr marL="2286000" lvl="4" indent="-355600" algn="l">
              <a:spcBef>
                <a:spcPts val="400"/>
              </a:spcBef>
              <a:spcAft>
                <a:spcPts val="0"/>
              </a:spcAft>
              <a:buClr>
                <a:srgbClr val="7F7F7F"/>
              </a:buClr>
              <a:buSzPts val="2000"/>
              <a:buChar char="•"/>
              <a:defRPr sz="2000"/>
            </a:lvl5pPr>
            <a:lvl6pPr marL="2743200" lvl="5" indent="-355600" algn="l">
              <a:spcBef>
                <a:spcPts val="400"/>
              </a:spcBef>
              <a:spcAft>
                <a:spcPts val="0"/>
              </a:spcAft>
              <a:buClr>
                <a:srgbClr val="7F7F7F"/>
              </a:buClr>
              <a:buSzPts val="2000"/>
              <a:buChar char="o"/>
              <a:defRPr sz="2000"/>
            </a:lvl6pPr>
            <a:lvl7pPr marL="3200400" lvl="6" indent="-355600" algn="l">
              <a:spcBef>
                <a:spcPts val="400"/>
              </a:spcBef>
              <a:spcAft>
                <a:spcPts val="0"/>
              </a:spcAft>
              <a:buClr>
                <a:srgbClr val="7F7F7F"/>
              </a:buClr>
              <a:buSzPts val="2000"/>
              <a:buChar char="•"/>
              <a:defRPr sz="2000"/>
            </a:lvl7pPr>
            <a:lvl8pPr marL="3657600" lvl="7" indent="-355600" algn="l">
              <a:spcBef>
                <a:spcPts val="400"/>
              </a:spcBef>
              <a:spcAft>
                <a:spcPts val="0"/>
              </a:spcAft>
              <a:buClr>
                <a:srgbClr val="7F7F7F"/>
              </a:buClr>
              <a:buSzPts val="2000"/>
              <a:buChar char="o"/>
              <a:defRPr sz="2000"/>
            </a:lvl8pPr>
            <a:lvl9pPr marL="4114800" lvl="8" indent="-355600" algn="l">
              <a:spcBef>
                <a:spcPts val="400"/>
              </a:spcBef>
              <a:spcAft>
                <a:spcPts val="0"/>
              </a:spcAft>
              <a:buClr>
                <a:srgbClr val="7F7F7F"/>
              </a:buClr>
              <a:buSzPts val="2000"/>
              <a:buChar char="•"/>
              <a:defRPr sz="2000"/>
            </a:lvl9pPr>
          </a:lstStyle>
          <a:p>
            <a:endParaRPr/>
          </a:p>
        </p:txBody>
      </p:sp>
      <p:sp>
        <p:nvSpPr>
          <p:cNvPr id="67" name="Google Shape;67;p46"/>
          <p:cNvSpPr txBox="1">
            <a:spLocks noGrp="1"/>
          </p:cNvSpPr>
          <p:nvPr>
            <p:ph type="body" idx="2"/>
          </p:nvPr>
        </p:nvSpPr>
        <p:spPr>
          <a:xfrm>
            <a:off x="7876117" y="2438401"/>
            <a:ext cx="4011084" cy="3687763"/>
          </a:xfrm>
          <a:prstGeom prst="rect">
            <a:avLst/>
          </a:prstGeom>
          <a:noFill/>
          <a:ln>
            <a:noFill/>
          </a:ln>
        </p:spPr>
        <p:txBody>
          <a:bodyPr spcFirstLastPara="1" wrap="square" lIns="91425" tIns="45700" rIns="91425" bIns="45700" anchor="t" anchorCtr="0">
            <a:normAutofit/>
          </a:bodyPr>
          <a:lstStyle>
            <a:lvl1pPr marL="457200" lvl="0" indent="-228600" algn="ctr">
              <a:lnSpc>
                <a:spcPct val="125000"/>
              </a:lnSpc>
              <a:spcBef>
                <a:spcPts val="320"/>
              </a:spcBef>
              <a:spcAft>
                <a:spcPts val="0"/>
              </a:spcAft>
              <a:buClr>
                <a:srgbClr val="7F7F7F"/>
              </a:buClr>
              <a:buSzPts val="1600"/>
              <a:buNone/>
              <a:defRPr sz="1600"/>
            </a:lvl1pPr>
            <a:lvl2pPr marL="914400" lvl="1" indent="-228600" algn="l">
              <a:spcBef>
                <a:spcPts val="240"/>
              </a:spcBef>
              <a:spcAft>
                <a:spcPts val="0"/>
              </a:spcAft>
              <a:buClr>
                <a:srgbClr val="7F7F7F"/>
              </a:buClr>
              <a:buSzPts val="1200"/>
              <a:buNone/>
              <a:defRPr sz="1200"/>
            </a:lvl2pPr>
            <a:lvl3pPr marL="1371600" lvl="2" indent="-228600" algn="l">
              <a:spcBef>
                <a:spcPts val="200"/>
              </a:spcBef>
              <a:spcAft>
                <a:spcPts val="0"/>
              </a:spcAft>
              <a:buClr>
                <a:srgbClr val="7F7F7F"/>
              </a:buClr>
              <a:buSzPts val="1000"/>
              <a:buNone/>
              <a:defRPr sz="1000"/>
            </a:lvl3pPr>
            <a:lvl4pPr marL="1828800" lvl="3" indent="-228600" algn="l">
              <a:spcBef>
                <a:spcPts val="180"/>
              </a:spcBef>
              <a:spcAft>
                <a:spcPts val="0"/>
              </a:spcAft>
              <a:buClr>
                <a:srgbClr val="7F7F7F"/>
              </a:buClr>
              <a:buSzPts val="900"/>
              <a:buNone/>
              <a:defRPr sz="900"/>
            </a:lvl4pPr>
            <a:lvl5pPr marL="2286000" lvl="4" indent="-228600" algn="l">
              <a:spcBef>
                <a:spcPts val="180"/>
              </a:spcBef>
              <a:spcAft>
                <a:spcPts val="0"/>
              </a:spcAft>
              <a:buClr>
                <a:srgbClr val="7F7F7F"/>
              </a:buClr>
              <a:buSzPts val="900"/>
              <a:buNone/>
              <a:defRPr sz="900"/>
            </a:lvl5pPr>
            <a:lvl6pPr marL="2743200" lvl="5" indent="-228600" algn="l">
              <a:spcBef>
                <a:spcPts val="180"/>
              </a:spcBef>
              <a:spcAft>
                <a:spcPts val="0"/>
              </a:spcAft>
              <a:buClr>
                <a:srgbClr val="7F7F7F"/>
              </a:buClr>
              <a:buSzPts val="900"/>
              <a:buNone/>
              <a:defRPr sz="900"/>
            </a:lvl6pPr>
            <a:lvl7pPr marL="3200400" lvl="6" indent="-228600" algn="l">
              <a:spcBef>
                <a:spcPts val="180"/>
              </a:spcBef>
              <a:spcAft>
                <a:spcPts val="0"/>
              </a:spcAft>
              <a:buClr>
                <a:srgbClr val="7F7F7F"/>
              </a:buClr>
              <a:buSzPts val="900"/>
              <a:buNone/>
              <a:defRPr sz="900"/>
            </a:lvl7pPr>
            <a:lvl8pPr marL="3657600" lvl="7" indent="-228600" algn="l">
              <a:spcBef>
                <a:spcPts val="180"/>
              </a:spcBef>
              <a:spcAft>
                <a:spcPts val="0"/>
              </a:spcAft>
              <a:buClr>
                <a:srgbClr val="7F7F7F"/>
              </a:buClr>
              <a:buSzPts val="900"/>
              <a:buNone/>
              <a:defRPr sz="900"/>
            </a:lvl8pPr>
            <a:lvl9pPr marL="4114800" lvl="8" indent="-228600" algn="l">
              <a:spcBef>
                <a:spcPts val="180"/>
              </a:spcBef>
              <a:spcAft>
                <a:spcPts val="0"/>
              </a:spcAft>
              <a:buClr>
                <a:srgbClr val="7F7F7F"/>
              </a:buClr>
              <a:buSzPts val="900"/>
              <a:buNone/>
              <a:defRPr sz="900"/>
            </a:lvl9pPr>
          </a:lstStyle>
          <a:p>
            <a:endParaRPr/>
          </a:p>
        </p:txBody>
      </p:sp>
      <p:sp>
        <p:nvSpPr>
          <p:cNvPr id="68" name="Google Shape;68;p46"/>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6"/>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6"/>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47"/>
          <p:cNvSpPr txBox="1">
            <a:spLocks noGrp="1"/>
          </p:cNvSpPr>
          <p:nvPr>
            <p:ph type="title"/>
          </p:nvPr>
        </p:nvSpPr>
        <p:spPr>
          <a:xfrm>
            <a:off x="2239435" y="228600"/>
            <a:ext cx="7615765" cy="89535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800"/>
              <a:buFont typeface="Palatino Linotype"/>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47"/>
          <p:cNvSpPr>
            <a:spLocks noGrp="1"/>
          </p:cNvSpPr>
          <p:nvPr>
            <p:ph type="pic" idx="2"/>
          </p:nvPr>
        </p:nvSpPr>
        <p:spPr>
          <a:xfrm>
            <a:off x="2010835" y="1143000"/>
            <a:ext cx="8072965" cy="4541044"/>
          </a:xfrm>
          <a:prstGeom prst="rect">
            <a:avLst/>
          </a:prstGeom>
          <a:noFill/>
          <a:ln w="76200" cap="flat" cmpd="sng">
            <a:solidFill>
              <a:schemeClr val="lt1"/>
            </a:solidFill>
            <a:prstDash val="solid"/>
            <a:round/>
            <a:headEnd type="none" w="sm" len="sm"/>
            <a:tailEnd type="none" w="sm" len="sm"/>
          </a:ln>
          <a:effectLst>
            <a:outerShdw blurRad="88900" dist="50800" dir="5400000" algn="ctr" rotWithShape="0">
              <a:srgbClr val="000000">
                <a:alpha val="24705"/>
              </a:srgbClr>
            </a:outerShdw>
          </a:effectLst>
        </p:spPr>
        <p:txBody>
          <a:bodyPr spcFirstLastPara="1" wrap="square" lIns="91425" tIns="45700" rIns="91425" bIns="45700" anchor="t" anchorCtr="0">
            <a:normAutofit/>
          </a:bodyPr>
          <a:lstStyle>
            <a:lvl1pPr marR="0" lvl="0" algn="ctr" rtl="0">
              <a:spcBef>
                <a:spcPts val="640"/>
              </a:spcBef>
              <a:spcAft>
                <a:spcPts val="0"/>
              </a:spcAft>
              <a:buClr>
                <a:srgbClr val="7F7F7F"/>
              </a:buClr>
              <a:buSzPts val="3200"/>
              <a:buFont typeface="Arial"/>
              <a:buNone/>
              <a:defRPr sz="3200" b="0" i="0" u="none" strike="noStrike" cap="none">
                <a:solidFill>
                  <a:srgbClr val="7F7F7F"/>
                </a:solidFill>
                <a:latin typeface="Century Gothic"/>
                <a:ea typeface="Century Gothic"/>
                <a:cs typeface="Century Gothic"/>
                <a:sym typeface="Century Gothic"/>
              </a:defRPr>
            </a:lvl1pPr>
            <a:lvl2pPr marR="0" lvl="1" algn="l" rtl="0">
              <a:spcBef>
                <a:spcPts val="560"/>
              </a:spcBef>
              <a:spcAft>
                <a:spcPts val="0"/>
              </a:spcAft>
              <a:buClr>
                <a:srgbClr val="7F7F7F"/>
              </a:buClr>
              <a:buSzPts val="2800"/>
              <a:buFont typeface="Courier New"/>
              <a:buNone/>
              <a:defRPr sz="2800" b="0" i="0" u="none" strike="noStrike" cap="none">
                <a:solidFill>
                  <a:srgbClr val="7F7F7F"/>
                </a:solidFill>
                <a:latin typeface="Century Gothic"/>
                <a:ea typeface="Century Gothic"/>
                <a:cs typeface="Century Gothic"/>
                <a:sym typeface="Century Gothic"/>
              </a:defRPr>
            </a:lvl2pPr>
            <a:lvl3pPr marR="0" lvl="2" algn="l" rtl="0">
              <a:spcBef>
                <a:spcPts val="480"/>
              </a:spcBef>
              <a:spcAft>
                <a:spcPts val="0"/>
              </a:spcAft>
              <a:buClr>
                <a:srgbClr val="7F7F7F"/>
              </a:buClr>
              <a:buSzPts val="2400"/>
              <a:buFont typeface="Arial"/>
              <a:buNone/>
              <a:defRPr sz="2400" b="0" i="0" u="none" strike="noStrike" cap="none">
                <a:solidFill>
                  <a:srgbClr val="7F7F7F"/>
                </a:solidFill>
                <a:latin typeface="Century Gothic"/>
                <a:ea typeface="Century Gothic"/>
                <a:cs typeface="Century Gothic"/>
                <a:sym typeface="Century Gothic"/>
              </a:defRPr>
            </a:lvl3pPr>
            <a:lvl4pPr marR="0" lvl="3" algn="l" rtl="0">
              <a:spcBef>
                <a:spcPts val="400"/>
              </a:spcBef>
              <a:spcAft>
                <a:spcPts val="0"/>
              </a:spcAft>
              <a:buClr>
                <a:srgbClr val="7F7F7F"/>
              </a:buClr>
              <a:buSzPts val="2000"/>
              <a:buFont typeface="Courier New"/>
              <a:buNone/>
              <a:defRPr sz="2000" b="0" i="0" u="none" strike="noStrike" cap="none">
                <a:solidFill>
                  <a:srgbClr val="7F7F7F"/>
                </a:solidFill>
                <a:latin typeface="Century Gothic"/>
                <a:ea typeface="Century Gothic"/>
                <a:cs typeface="Century Gothic"/>
                <a:sym typeface="Century Gothic"/>
              </a:defRPr>
            </a:lvl4pPr>
            <a:lvl5pPr marR="0" lvl="4" algn="l" rtl="0">
              <a:spcBef>
                <a:spcPts val="400"/>
              </a:spcBef>
              <a:spcAft>
                <a:spcPts val="0"/>
              </a:spcAft>
              <a:buClr>
                <a:srgbClr val="7F7F7F"/>
              </a:buClr>
              <a:buSzPts val="2000"/>
              <a:buFont typeface="Arial"/>
              <a:buNone/>
              <a:defRPr sz="2000" b="0" i="0" u="none" strike="noStrike" cap="none">
                <a:solidFill>
                  <a:srgbClr val="7F7F7F"/>
                </a:solidFill>
                <a:latin typeface="Century Gothic"/>
                <a:ea typeface="Century Gothic"/>
                <a:cs typeface="Century Gothic"/>
                <a:sym typeface="Century Gothic"/>
              </a:defRPr>
            </a:lvl5pPr>
            <a:lvl6pPr marR="0" lvl="5" algn="l" rtl="0">
              <a:spcBef>
                <a:spcPts val="400"/>
              </a:spcBef>
              <a:spcAft>
                <a:spcPts val="0"/>
              </a:spcAft>
              <a:buClr>
                <a:srgbClr val="7F7F7F"/>
              </a:buClr>
              <a:buSzPts val="2000"/>
              <a:buFont typeface="Courier New"/>
              <a:buNone/>
              <a:defRPr sz="2000" b="0" i="0" u="none" strike="noStrike" cap="none">
                <a:solidFill>
                  <a:srgbClr val="7F7F7F"/>
                </a:solidFill>
                <a:latin typeface="Century Gothic"/>
                <a:ea typeface="Century Gothic"/>
                <a:cs typeface="Century Gothic"/>
                <a:sym typeface="Century Gothic"/>
              </a:defRPr>
            </a:lvl6pPr>
            <a:lvl7pPr marR="0" lvl="6" algn="l" rtl="0">
              <a:spcBef>
                <a:spcPts val="400"/>
              </a:spcBef>
              <a:spcAft>
                <a:spcPts val="0"/>
              </a:spcAft>
              <a:buClr>
                <a:srgbClr val="7F7F7F"/>
              </a:buClr>
              <a:buSzPts val="2000"/>
              <a:buFont typeface="Arial"/>
              <a:buNone/>
              <a:defRPr sz="2000" b="0" i="0" u="none" strike="noStrike" cap="none">
                <a:solidFill>
                  <a:srgbClr val="7F7F7F"/>
                </a:solidFill>
                <a:latin typeface="Century Gothic"/>
                <a:ea typeface="Century Gothic"/>
                <a:cs typeface="Century Gothic"/>
                <a:sym typeface="Century Gothic"/>
              </a:defRPr>
            </a:lvl7pPr>
            <a:lvl8pPr marR="0" lvl="7" algn="l" rtl="0">
              <a:spcBef>
                <a:spcPts val="400"/>
              </a:spcBef>
              <a:spcAft>
                <a:spcPts val="0"/>
              </a:spcAft>
              <a:buClr>
                <a:srgbClr val="7F7F7F"/>
              </a:buClr>
              <a:buSzPts val="2000"/>
              <a:buFont typeface="Courier New"/>
              <a:buNone/>
              <a:defRPr sz="2000" b="0" i="0" u="none" strike="noStrike" cap="none">
                <a:solidFill>
                  <a:srgbClr val="7F7F7F"/>
                </a:solidFill>
                <a:latin typeface="Century Gothic"/>
                <a:ea typeface="Century Gothic"/>
                <a:cs typeface="Century Gothic"/>
                <a:sym typeface="Century Gothic"/>
              </a:defRPr>
            </a:lvl8pPr>
            <a:lvl9pPr marR="0" lvl="8" algn="l" rtl="0">
              <a:spcBef>
                <a:spcPts val="400"/>
              </a:spcBef>
              <a:spcAft>
                <a:spcPts val="0"/>
              </a:spcAft>
              <a:buClr>
                <a:srgbClr val="7F7F7F"/>
              </a:buClr>
              <a:buSzPts val="2000"/>
              <a:buFont typeface="Arial"/>
              <a:buNone/>
              <a:defRPr sz="2000" b="0" i="0" u="none" strike="noStrike" cap="none">
                <a:solidFill>
                  <a:srgbClr val="7F7F7F"/>
                </a:solidFill>
                <a:latin typeface="Century Gothic"/>
                <a:ea typeface="Century Gothic"/>
                <a:cs typeface="Century Gothic"/>
                <a:sym typeface="Century Gothic"/>
              </a:defRPr>
            </a:lvl9pPr>
          </a:lstStyle>
          <a:p>
            <a:endParaRPr/>
          </a:p>
        </p:txBody>
      </p:sp>
      <p:sp>
        <p:nvSpPr>
          <p:cNvPr id="74" name="Google Shape;74;p47"/>
          <p:cNvSpPr txBox="1">
            <a:spLocks noGrp="1"/>
          </p:cNvSpPr>
          <p:nvPr>
            <p:ph type="body" idx="1"/>
          </p:nvPr>
        </p:nvSpPr>
        <p:spPr>
          <a:xfrm>
            <a:off x="2239435" y="5810250"/>
            <a:ext cx="7615765" cy="533400"/>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Clr>
                <a:srgbClr val="7F7F7F"/>
              </a:buClr>
              <a:buSzPts val="1600"/>
              <a:buNone/>
              <a:defRPr sz="1600"/>
            </a:lvl1pPr>
            <a:lvl2pPr marL="914400" lvl="1" indent="-228600" algn="l">
              <a:spcBef>
                <a:spcPts val="240"/>
              </a:spcBef>
              <a:spcAft>
                <a:spcPts val="0"/>
              </a:spcAft>
              <a:buClr>
                <a:srgbClr val="7F7F7F"/>
              </a:buClr>
              <a:buSzPts val="1200"/>
              <a:buNone/>
              <a:defRPr sz="1200"/>
            </a:lvl2pPr>
            <a:lvl3pPr marL="1371600" lvl="2" indent="-228600" algn="l">
              <a:spcBef>
                <a:spcPts val="200"/>
              </a:spcBef>
              <a:spcAft>
                <a:spcPts val="0"/>
              </a:spcAft>
              <a:buClr>
                <a:srgbClr val="7F7F7F"/>
              </a:buClr>
              <a:buSzPts val="1000"/>
              <a:buNone/>
              <a:defRPr sz="1000"/>
            </a:lvl3pPr>
            <a:lvl4pPr marL="1828800" lvl="3" indent="-228600" algn="l">
              <a:spcBef>
                <a:spcPts val="180"/>
              </a:spcBef>
              <a:spcAft>
                <a:spcPts val="0"/>
              </a:spcAft>
              <a:buClr>
                <a:srgbClr val="7F7F7F"/>
              </a:buClr>
              <a:buSzPts val="900"/>
              <a:buNone/>
              <a:defRPr sz="900"/>
            </a:lvl4pPr>
            <a:lvl5pPr marL="2286000" lvl="4" indent="-228600" algn="l">
              <a:spcBef>
                <a:spcPts val="180"/>
              </a:spcBef>
              <a:spcAft>
                <a:spcPts val="0"/>
              </a:spcAft>
              <a:buClr>
                <a:srgbClr val="7F7F7F"/>
              </a:buClr>
              <a:buSzPts val="900"/>
              <a:buNone/>
              <a:defRPr sz="900"/>
            </a:lvl5pPr>
            <a:lvl6pPr marL="2743200" lvl="5" indent="-228600" algn="l">
              <a:spcBef>
                <a:spcPts val="180"/>
              </a:spcBef>
              <a:spcAft>
                <a:spcPts val="0"/>
              </a:spcAft>
              <a:buClr>
                <a:srgbClr val="7F7F7F"/>
              </a:buClr>
              <a:buSzPts val="900"/>
              <a:buNone/>
              <a:defRPr sz="900"/>
            </a:lvl6pPr>
            <a:lvl7pPr marL="3200400" lvl="6" indent="-228600" algn="l">
              <a:spcBef>
                <a:spcPts val="180"/>
              </a:spcBef>
              <a:spcAft>
                <a:spcPts val="0"/>
              </a:spcAft>
              <a:buClr>
                <a:srgbClr val="7F7F7F"/>
              </a:buClr>
              <a:buSzPts val="900"/>
              <a:buNone/>
              <a:defRPr sz="900"/>
            </a:lvl7pPr>
            <a:lvl8pPr marL="3657600" lvl="7" indent="-228600" algn="l">
              <a:spcBef>
                <a:spcPts val="180"/>
              </a:spcBef>
              <a:spcAft>
                <a:spcPts val="0"/>
              </a:spcAft>
              <a:buClr>
                <a:srgbClr val="7F7F7F"/>
              </a:buClr>
              <a:buSzPts val="900"/>
              <a:buNone/>
              <a:defRPr sz="900"/>
            </a:lvl8pPr>
            <a:lvl9pPr marL="4114800" lvl="8" indent="-228600" algn="l">
              <a:spcBef>
                <a:spcPts val="180"/>
              </a:spcBef>
              <a:spcAft>
                <a:spcPts val="0"/>
              </a:spcAft>
              <a:buClr>
                <a:srgbClr val="7F7F7F"/>
              </a:buClr>
              <a:buSzPts val="900"/>
              <a:buNone/>
              <a:defRPr sz="900"/>
            </a:lvl9pPr>
          </a:lstStyle>
          <a:p>
            <a:endParaRPr/>
          </a:p>
        </p:txBody>
      </p:sp>
      <p:sp>
        <p:nvSpPr>
          <p:cNvPr id="75" name="Google Shape;75;p47"/>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7"/>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7"/>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76000">
              <a:srgbClr val="F3F3F3"/>
            </a:gs>
            <a:gs pos="92000">
              <a:srgbClr val="D8D8D8"/>
            </a:gs>
            <a:gs pos="100000">
              <a:srgbClr val="D8D8D8"/>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marR="0" lvl="0" algn="ctr" rtl="0">
              <a:lnSpc>
                <a:spcPct val="107407"/>
              </a:lnSpc>
              <a:spcBef>
                <a:spcPts val="0"/>
              </a:spcBef>
              <a:spcAft>
                <a:spcPts val="0"/>
              </a:spcAft>
              <a:buClr>
                <a:schemeClr val="dk2"/>
              </a:buClr>
              <a:buSzPts val="5400"/>
              <a:buFont typeface="Palatino Linotype"/>
              <a:buNone/>
              <a:defRPr sz="5400" b="0" i="0" u="none" strike="noStrike" cap="none">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8"/>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rgbClr val="7F7F7F"/>
              </a:buClr>
              <a:buSzPts val="2400"/>
              <a:buFont typeface="Arial"/>
              <a:buChar char="•"/>
              <a:defRPr sz="2400" b="0" i="0" u="none" strike="noStrike" cap="none">
                <a:solidFill>
                  <a:srgbClr val="7F7F7F"/>
                </a:solidFill>
                <a:latin typeface="Century Gothic"/>
                <a:ea typeface="Century Gothic"/>
                <a:cs typeface="Century Gothic"/>
                <a:sym typeface="Century Gothic"/>
              </a:defRPr>
            </a:lvl1pPr>
            <a:lvl2pPr marL="914400" marR="0" lvl="1" indent="-330200" algn="l" rtl="0">
              <a:spcBef>
                <a:spcPts val="320"/>
              </a:spcBef>
              <a:spcAft>
                <a:spcPts val="0"/>
              </a:spcAft>
              <a:buClr>
                <a:srgbClr val="7F7F7F"/>
              </a:buClr>
              <a:buSzPts val="1600"/>
              <a:buFont typeface="Courier New"/>
              <a:buChar char="o"/>
              <a:defRPr sz="1600" b="0" i="0" u="none" strike="noStrike" cap="none">
                <a:solidFill>
                  <a:srgbClr val="7F7F7F"/>
                </a:solidFill>
                <a:latin typeface="Century Gothic"/>
                <a:ea typeface="Century Gothic"/>
                <a:cs typeface="Century Gothic"/>
                <a:sym typeface="Century Gothic"/>
              </a:defRPr>
            </a:lvl2pPr>
            <a:lvl3pPr marL="1371600" marR="0" lvl="2" indent="-330200" algn="l" rtl="0">
              <a:spcBef>
                <a:spcPts val="320"/>
              </a:spcBef>
              <a:spcAft>
                <a:spcPts val="0"/>
              </a:spcAft>
              <a:buClr>
                <a:srgbClr val="7F7F7F"/>
              </a:buClr>
              <a:buSzPts val="1600"/>
              <a:buFont typeface="Arial"/>
              <a:buChar char="•"/>
              <a:defRPr sz="1600" b="0" i="0" u="none" strike="noStrike" cap="none">
                <a:solidFill>
                  <a:srgbClr val="7F7F7F"/>
                </a:solidFill>
                <a:latin typeface="Century Gothic"/>
                <a:ea typeface="Century Gothic"/>
                <a:cs typeface="Century Gothic"/>
                <a:sym typeface="Century Gothic"/>
              </a:defRPr>
            </a:lvl3pPr>
            <a:lvl4pPr marL="1828800" marR="0" lvl="3" indent="-330200" algn="l" rtl="0">
              <a:spcBef>
                <a:spcPts val="320"/>
              </a:spcBef>
              <a:spcAft>
                <a:spcPts val="0"/>
              </a:spcAft>
              <a:buClr>
                <a:srgbClr val="7F7F7F"/>
              </a:buClr>
              <a:buSzPts val="1600"/>
              <a:buFont typeface="Courier New"/>
              <a:buChar char="o"/>
              <a:defRPr sz="1600" b="0" i="0" u="none" strike="noStrike" cap="none">
                <a:solidFill>
                  <a:srgbClr val="7F7F7F"/>
                </a:solidFill>
                <a:latin typeface="Century Gothic"/>
                <a:ea typeface="Century Gothic"/>
                <a:cs typeface="Century Gothic"/>
                <a:sym typeface="Century Gothic"/>
              </a:defRPr>
            </a:lvl4pPr>
            <a:lvl5pPr marL="2286000" marR="0" lvl="4" indent="-330200" algn="l" rtl="0">
              <a:spcBef>
                <a:spcPts val="320"/>
              </a:spcBef>
              <a:spcAft>
                <a:spcPts val="0"/>
              </a:spcAft>
              <a:buClr>
                <a:srgbClr val="7F7F7F"/>
              </a:buClr>
              <a:buSzPts val="1600"/>
              <a:buFont typeface="Arial"/>
              <a:buChar char="•"/>
              <a:defRPr sz="1600" b="0" i="0" u="none" strike="noStrike" cap="none">
                <a:solidFill>
                  <a:srgbClr val="7F7F7F"/>
                </a:solidFill>
                <a:latin typeface="Century Gothic"/>
                <a:ea typeface="Century Gothic"/>
                <a:cs typeface="Century Gothic"/>
                <a:sym typeface="Century Gothic"/>
              </a:defRPr>
            </a:lvl5pPr>
            <a:lvl6pPr marL="2743200" marR="0" lvl="5" indent="-330200" algn="l" rtl="0">
              <a:spcBef>
                <a:spcPts val="320"/>
              </a:spcBef>
              <a:spcAft>
                <a:spcPts val="0"/>
              </a:spcAft>
              <a:buClr>
                <a:srgbClr val="7F7F7F"/>
              </a:buClr>
              <a:buSzPts val="1600"/>
              <a:buFont typeface="Courier New"/>
              <a:buChar char="o"/>
              <a:defRPr sz="1600" b="0" i="0" u="none" strike="noStrike" cap="none">
                <a:solidFill>
                  <a:srgbClr val="7F7F7F"/>
                </a:solidFill>
                <a:latin typeface="Century Gothic"/>
                <a:ea typeface="Century Gothic"/>
                <a:cs typeface="Century Gothic"/>
                <a:sym typeface="Century Gothic"/>
              </a:defRPr>
            </a:lvl6pPr>
            <a:lvl7pPr marL="3200400" marR="0" lvl="6" indent="-330200" algn="l" rtl="0">
              <a:spcBef>
                <a:spcPts val="320"/>
              </a:spcBef>
              <a:spcAft>
                <a:spcPts val="0"/>
              </a:spcAft>
              <a:buClr>
                <a:srgbClr val="7F7F7F"/>
              </a:buClr>
              <a:buSzPts val="1600"/>
              <a:buFont typeface="Arial"/>
              <a:buChar char="•"/>
              <a:defRPr sz="1600" b="0" i="0" u="none" strike="noStrike" cap="none">
                <a:solidFill>
                  <a:srgbClr val="7F7F7F"/>
                </a:solidFill>
                <a:latin typeface="Century Gothic"/>
                <a:ea typeface="Century Gothic"/>
                <a:cs typeface="Century Gothic"/>
                <a:sym typeface="Century Gothic"/>
              </a:defRPr>
            </a:lvl7pPr>
            <a:lvl8pPr marL="3657600" marR="0" lvl="7" indent="-330200" algn="l" rtl="0">
              <a:spcBef>
                <a:spcPts val="320"/>
              </a:spcBef>
              <a:spcAft>
                <a:spcPts val="0"/>
              </a:spcAft>
              <a:buClr>
                <a:srgbClr val="7F7F7F"/>
              </a:buClr>
              <a:buSzPts val="1600"/>
              <a:buFont typeface="Courier New"/>
              <a:buChar char="o"/>
              <a:defRPr sz="1600" b="0" i="0" u="none" strike="noStrike" cap="none">
                <a:solidFill>
                  <a:srgbClr val="7F7F7F"/>
                </a:solidFill>
                <a:latin typeface="Century Gothic"/>
                <a:ea typeface="Century Gothic"/>
                <a:cs typeface="Century Gothic"/>
                <a:sym typeface="Century Gothic"/>
              </a:defRPr>
            </a:lvl8pPr>
            <a:lvl9pPr marL="4114800" marR="0" lvl="8" indent="-330200" algn="l" rtl="0">
              <a:spcBef>
                <a:spcPts val="320"/>
              </a:spcBef>
              <a:spcAft>
                <a:spcPts val="0"/>
              </a:spcAft>
              <a:buClr>
                <a:srgbClr val="7F7F7F"/>
              </a:buClr>
              <a:buSzPts val="1600"/>
              <a:buFont typeface="Arial"/>
              <a:buChar char="•"/>
              <a:defRPr sz="1600" b="0" i="0" u="none" strike="noStrike" cap="none">
                <a:solidFill>
                  <a:srgbClr val="7F7F7F"/>
                </a:solidFill>
                <a:latin typeface="Century Gothic"/>
                <a:ea typeface="Century Gothic"/>
                <a:cs typeface="Century Gothic"/>
                <a:sym typeface="Century Gothic"/>
              </a:defRPr>
            </a:lvl9pPr>
          </a:lstStyle>
          <a:p>
            <a:endParaRPr/>
          </a:p>
        </p:txBody>
      </p:sp>
      <p:sp>
        <p:nvSpPr>
          <p:cNvPr id="12" name="Google Shape;12;p38"/>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marR="0" lvl="0" algn="r" rtl="0">
              <a:spcBef>
                <a:spcPts val="0"/>
              </a:spcBef>
              <a:spcAft>
                <a:spcPts val="0"/>
              </a:spcAft>
              <a:buSzPts val="1400"/>
              <a:buNone/>
              <a:defRPr sz="1200" b="0" i="0" u="none" strike="noStrike" cap="none">
                <a:solidFill>
                  <a:srgbClr val="595959"/>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3" name="Google Shape;13;p38"/>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marR="0" lvl="0" algn="l" rtl="0">
              <a:spcBef>
                <a:spcPts val="0"/>
              </a:spcBef>
              <a:spcAft>
                <a:spcPts val="0"/>
              </a:spcAft>
              <a:buSzPts val="1400"/>
              <a:buNone/>
              <a:defRPr sz="1200" b="0" i="0" u="none" strike="noStrike" cap="none">
                <a:solidFill>
                  <a:srgbClr val="595959"/>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4" name="Google Shape;14;p38"/>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marR="0" lvl="0" indent="0" algn="l" rtl="0">
              <a:spcBef>
                <a:spcPts val="0"/>
              </a:spcBef>
              <a:buNone/>
              <a:defRPr sz="1200" b="0" i="0" u="none" strike="noStrike" cap="none">
                <a:solidFill>
                  <a:srgbClr val="595959"/>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595959"/>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595959"/>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595959"/>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595959"/>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595959"/>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595959"/>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595959"/>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15" name="Google Shape;15;p38"/>
          <p:cNvSpPr/>
          <p:nvPr/>
        </p:nvSpPr>
        <p:spPr>
          <a:xfrm>
            <a:off x="11277014" y="6499384"/>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16" name="Google Shape;16;p38"/>
          <p:cNvSpPr/>
          <p:nvPr/>
        </p:nvSpPr>
        <p:spPr>
          <a:xfrm>
            <a:off x="758826" y="6499384"/>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pic>
        <p:nvPicPr>
          <p:cNvPr id="17" name="Google Shape;17;p38" descr="WhatsApp Image 2019-04-08 at 17.27.06.jpeg"/>
          <p:cNvPicPr preferRelativeResize="0"/>
          <p:nvPr/>
        </p:nvPicPr>
        <p:blipFill rotWithShape="1">
          <a:blip r:embed="rId13">
            <a:alphaModFix/>
          </a:blip>
          <a:srcRect l="2564" t="9548" r="1603" b="9044"/>
          <a:stretch/>
        </p:blipFill>
        <p:spPr>
          <a:xfrm>
            <a:off x="144379" y="0"/>
            <a:ext cx="1981200"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emf"/></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title"/>
          </p:nvPr>
        </p:nvSpPr>
        <p:spPr>
          <a:xfrm>
            <a:off x="513347" y="1905007"/>
            <a:ext cx="11229474" cy="3260551"/>
          </a:xfrm>
          <a:prstGeom prst="rect">
            <a:avLst/>
          </a:prstGeom>
          <a:noFill/>
          <a:ln>
            <a:noFill/>
          </a:ln>
        </p:spPr>
        <p:txBody>
          <a:bodyPr spcFirstLastPara="1" wrap="square" lIns="91425" tIns="45700" rIns="91425" bIns="45700" anchor="b" anchorCtr="0">
            <a:normAutofit/>
          </a:bodyPr>
          <a:lstStyle/>
          <a:p>
            <a:pPr marL="0" lvl="0" indent="0" algn="ctr" rtl="0">
              <a:lnSpc>
                <a:spcPct val="107407"/>
              </a:lnSpc>
              <a:spcBef>
                <a:spcPts val="0"/>
              </a:spcBef>
              <a:spcAft>
                <a:spcPts val="0"/>
              </a:spcAft>
              <a:buClr>
                <a:srgbClr val="C00000"/>
              </a:buClr>
              <a:buSzPts val="5400"/>
              <a:buFont typeface="Palatino Linotype"/>
              <a:buNone/>
            </a:pPr>
            <a:r>
              <a:rPr lang="en-US" b="1" dirty="0">
                <a:solidFill>
                  <a:srgbClr val="C00000"/>
                </a:solidFill>
              </a:rPr>
              <a:t>DATA INTERPRETATION</a:t>
            </a:r>
            <a:br>
              <a:rPr lang="en-US" b="1" dirty="0">
                <a:solidFill>
                  <a:srgbClr val="C00000"/>
                </a:solidFill>
              </a:rPr>
            </a:br>
            <a:r>
              <a:rPr lang="en-US" b="1" dirty="0">
                <a:solidFill>
                  <a:srgbClr val="C00000"/>
                </a:solidFill>
              </a:rPr>
              <a:t/>
            </a:r>
            <a:br>
              <a:rPr lang="en-US" b="1" dirty="0">
                <a:solidFill>
                  <a:srgbClr val="C00000"/>
                </a:solidFill>
              </a:rPr>
            </a:br>
            <a:endParaRPr dirty="0">
              <a:solidFill>
                <a:srgbClr val="C00000"/>
              </a:solidFill>
            </a:endParaRPr>
          </a:p>
        </p:txBody>
      </p:sp>
      <p:pic>
        <p:nvPicPr>
          <p:cNvPr id="3" name="Picture 2">
            <a:extLst>
              <a:ext uri="{FF2B5EF4-FFF2-40B4-BE49-F238E27FC236}">
                <a16:creationId xmlns:a16="http://schemas.microsoft.com/office/drawing/2014/main" id="{FB64D805-AD27-42E4-83D0-B511CFF475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5" name="Google Shape;101;p2">
            <a:extLst>
              <a:ext uri="{FF2B5EF4-FFF2-40B4-BE49-F238E27FC236}">
                <a16:creationId xmlns:a16="http://schemas.microsoft.com/office/drawing/2014/main" id="{D1FEAFAA-89BD-47DD-A2BC-1DF64083ED9C}"/>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6" name="TextBox 5">
            <a:extLst>
              <a:ext uri="{FF2B5EF4-FFF2-40B4-BE49-F238E27FC236}">
                <a16:creationId xmlns:a16="http://schemas.microsoft.com/office/drawing/2014/main" id="{3B8CFE65-E85A-4A11-A7A8-13397042D981}"/>
              </a:ext>
            </a:extLst>
          </p:cNvPr>
          <p:cNvSpPr txBox="1"/>
          <p:nvPr/>
        </p:nvSpPr>
        <p:spPr>
          <a:xfrm>
            <a:off x="0" y="725214"/>
            <a:ext cx="10929258" cy="400110"/>
          </a:xfrm>
          <a:prstGeom prst="rect">
            <a:avLst/>
          </a:prstGeom>
          <a:noFill/>
        </p:spPr>
        <p:txBody>
          <a:bodyPr wrap="square">
            <a:spAutoFit/>
          </a:bodyPr>
          <a:lstStyle/>
          <a:p>
            <a:r>
              <a:rPr lang="en-US" sz="2000" b="1" i="0" u="none" strike="noStrike" baseline="0" dirty="0">
                <a:latin typeface="Times New Roman" panose="02020603050405020304" pitchFamily="18" charset="0"/>
                <a:cs typeface="Times New Roman" panose="02020603050405020304" pitchFamily="18" charset="0"/>
              </a:rPr>
              <a:t>Directions: </a:t>
            </a:r>
            <a:r>
              <a:rPr lang="en-US" sz="2000" b="0" i="0" u="none" strike="noStrike" baseline="0" dirty="0">
                <a:latin typeface="Times New Roman" panose="02020603050405020304" pitchFamily="18" charset="0"/>
                <a:cs typeface="Times New Roman" panose="02020603050405020304" pitchFamily="18" charset="0"/>
              </a:rPr>
              <a:t>(Q</a:t>
            </a:r>
            <a:r>
              <a:rPr lang="en-US" sz="2000" b="0" i="0" u="none" strike="noStrike"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6- 10</a:t>
            </a:r>
            <a:r>
              <a:rPr lang="en-US" sz="2000" b="0" i="0" u="none" strike="noStrike" baseline="0" dirty="0">
                <a:latin typeface="Times New Roman" panose="02020603050405020304" pitchFamily="18" charset="0"/>
                <a:cs typeface="Times New Roman" panose="02020603050405020304" pitchFamily="18" charset="0"/>
              </a:rPr>
              <a:t>) : Study the following bar chart carefully and answer the questions given</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5DDECA7-7967-4790-B274-8A89847CC3AC}"/>
              </a:ext>
            </a:extLst>
          </p:cNvPr>
          <p:cNvSpPr txBox="1"/>
          <p:nvPr/>
        </p:nvSpPr>
        <p:spPr>
          <a:xfrm>
            <a:off x="381000" y="1437676"/>
            <a:ext cx="5442858" cy="1569660"/>
          </a:xfrm>
          <a:prstGeom prst="rect">
            <a:avLst/>
          </a:prstGeom>
          <a:noFill/>
        </p:spPr>
        <p:txBody>
          <a:bodyPr wrap="square">
            <a:spAutoFit/>
          </a:bodyPr>
          <a:lstStyle/>
          <a:p>
            <a:pPr algn="just"/>
            <a:r>
              <a:rPr lang="en-US" sz="1600" b="0" i="0" u="none" strike="noStrike" baseline="0" dirty="0">
                <a:latin typeface="Times New Roman" panose="02020603050405020304" pitchFamily="18" charset="0"/>
                <a:cs typeface="Times New Roman" panose="02020603050405020304" pitchFamily="18" charset="0"/>
              </a:rPr>
              <a:t>The data given below shows the amount of salary received by Kartik and the total expenditure for Five months. If his salary falls short of the expenditure in any month, he borrows the required money to meet the expenditure from his friend Arun. If he saves some money in any month he gives that complete amount to Arun.</a:t>
            </a:r>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ECC6068-0D73-4809-B253-9259F5EDF55C}"/>
              </a:ext>
            </a:extLst>
          </p:cNvPr>
          <p:cNvPicPr>
            <a:picLocks noChangeAspect="1"/>
          </p:cNvPicPr>
          <p:nvPr/>
        </p:nvPicPr>
        <p:blipFill>
          <a:blip r:embed="rId3"/>
          <a:stretch>
            <a:fillRect/>
          </a:stretch>
        </p:blipFill>
        <p:spPr>
          <a:xfrm>
            <a:off x="729342" y="3163512"/>
            <a:ext cx="4629807" cy="3240865"/>
          </a:xfrm>
          <a:prstGeom prst="rect">
            <a:avLst/>
          </a:prstGeom>
        </p:spPr>
      </p:pic>
      <p:sp>
        <p:nvSpPr>
          <p:cNvPr id="9" name="TextBox 8">
            <a:extLst>
              <a:ext uri="{FF2B5EF4-FFF2-40B4-BE49-F238E27FC236}">
                <a16:creationId xmlns:a16="http://schemas.microsoft.com/office/drawing/2014/main" id="{CFE8D60A-8C50-4F2B-B192-9208A9E3BDA2}"/>
              </a:ext>
            </a:extLst>
          </p:cNvPr>
          <p:cNvSpPr txBox="1"/>
          <p:nvPr/>
        </p:nvSpPr>
        <p:spPr>
          <a:xfrm>
            <a:off x="6858000" y="1600982"/>
            <a:ext cx="4953000" cy="2031325"/>
          </a:xfrm>
          <a:prstGeom prst="rect">
            <a:avLst/>
          </a:prstGeom>
          <a:noFill/>
        </p:spPr>
        <p:txBody>
          <a:bodyPr wrap="square">
            <a:spAutoFit/>
          </a:bodyPr>
          <a:lstStyle/>
          <a:p>
            <a:pPr algn="l"/>
            <a:r>
              <a:rPr lang="en-US" sz="1800" b="0" i="0" u="none" strike="noStrike" baseline="0" dirty="0">
                <a:latin typeface="Times New Roman" panose="02020603050405020304" pitchFamily="18" charset="0"/>
                <a:cs typeface="Times New Roman" panose="02020603050405020304" pitchFamily="18" charset="0"/>
              </a:rPr>
              <a:t>Q8. What is the average expenditure of Kartik from January to May?</a:t>
            </a:r>
          </a:p>
          <a:p>
            <a:pPr algn="l"/>
            <a:endParaRPr lang="en-US" sz="1800" b="0" i="0" u="none" strike="noStrike" baseline="0" dirty="0">
              <a:latin typeface="Times New Roman" panose="02020603050405020304" pitchFamily="18" charset="0"/>
              <a:cs typeface="Times New Roman" panose="02020603050405020304" pitchFamily="18" charset="0"/>
            </a:endParaRPr>
          </a:p>
          <a:p>
            <a:pPr algn="l"/>
            <a:r>
              <a:rPr lang="en-IN" sz="1800" dirty="0">
                <a:latin typeface="Times New Roman" panose="02020603050405020304" pitchFamily="18" charset="0"/>
                <a:cs typeface="Times New Roman" panose="02020603050405020304" pitchFamily="18" charset="0"/>
              </a:rPr>
              <a:t>A. Rs. 4788</a:t>
            </a:r>
          </a:p>
          <a:p>
            <a:pPr algn="just"/>
            <a:r>
              <a:rPr lang="en-IN" sz="1800" dirty="0">
                <a:latin typeface="Times New Roman" panose="02020603050405020304" pitchFamily="18" charset="0"/>
                <a:cs typeface="Times New Roman" panose="02020603050405020304" pitchFamily="18" charset="0"/>
              </a:rPr>
              <a:t>B. Rs. 4789.6</a:t>
            </a:r>
          </a:p>
          <a:p>
            <a:pPr algn="just"/>
            <a:r>
              <a:rPr lang="en-IN" sz="1800" dirty="0">
                <a:latin typeface="Times New Roman" panose="02020603050405020304" pitchFamily="18" charset="0"/>
                <a:cs typeface="Times New Roman" panose="02020603050405020304" pitchFamily="18" charset="0"/>
              </a:rPr>
              <a:t>C. Rs. 4667.8</a:t>
            </a:r>
          </a:p>
          <a:p>
            <a:pPr algn="just"/>
            <a:r>
              <a:rPr lang="en-IN" sz="1800" dirty="0">
                <a:latin typeface="Times New Roman" panose="02020603050405020304" pitchFamily="18" charset="0"/>
                <a:cs typeface="Times New Roman" panose="02020603050405020304" pitchFamily="18" charset="0"/>
              </a:rPr>
              <a:t>D. Rs. 4711.8</a:t>
            </a:r>
          </a:p>
        </p:txBody>
      </p:sp>
      <p:pic>
        <p:nvPicPr>
          <p:cNvPr id="10" name="Picture 9">
            <a:extLst>
              <a:ext uri="{FF2B5EF4-FFF2-40B4-BE49-F238E27FC236}">
                <a16:creationId xmlns:a16="http://schemas.microsoft.com/office/drawing/2014/main" id="{9FD77C21-5FA2-4725-90DF-A2EE082692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val="392112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5" name="Google Shape;101;p2">
            <a:extLst>
              <a:ext uri="{FF2B5EF4-FFF2-40B4-BE49-F238E27FC236}">
                <a16:creationId xmlns:a16="http://schemas.microsoft.com/office/drawing/2014/main" id="{C6F4092E-E8A2-44C7-BD16-B547AC1685E3}"/>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6" name="TextBox 5">
            <a:extLst>
              <a:ext uri="{FF2B5EF4-FFF2-40B4-BE49-F238E27FC236}">
                <a16:creationId xmlns:a16="http://schemas.microsoft.com/office/drawing/2014/main" id="{603C5DE6-D81A-4BBC-9B0B-04112C19C5F4}"/>
              </a:ext>
            </a:extLst>
          </p:cNvPr>
          <p:cNvSpPr txBox="1"/>
          <p:nvPr/>
        </p:nvSpPr>
        <p:spPr>
          <a:xfrm>
            <a:off x="0" y="712493"/>
            <a:ext cx="10929258" cy="400110"/>
          </a:xfrm>
          <a:prstGeom prst="rect">
            <a:avLst/>
          </a:prstGeom>
          <a:noFill/>
        </p:spPr>
        <p:txBody>
          <a:bodyPr wrap="square">
            <a:spAutoFit/>
          </a:bodyPr>
          <a:lstStyle/>
          <a:p>
            <a:r>
              <a:rPr lang="en-US" sz="2000" b="1" i="0" u="none" strike="noStrike" baseline="0" dirty="0">
                <a:latin typeface="Times New Roman" panose="02020603050405020304" pitchFamily="18" charset="0"/>
                <a:cs typeface="Times New Roman" panose="02020603050405020304" pitchFamily="18" charset="0"/>
              </a:rPr>
              <a:t>Directions: </a:t>
            </a:r>
            <a:r>
              <a:rPr lang="en-US" sz="2000" b="0" i="0" u="none" strike="noStrike" baseline="0" dirty="0">
                <a:latin typeface="Times New Roman" panose="02020603050405020304" pitchFamily="18" charset="0"/>
                <a:cs typeface="Times New Roman" panose="02020603050405020304" pitchFamily="18" charset="0"/>
              </a:rPr>
              <a:t>(Q</a:t>
            </a:r>
            <a:r>
              <a:rPr lang="en-US" sz="2000" b="0" i="0" u="none" strike="noStrike"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6- 10</a:t>
            </a:r>
            <a:r>
              <a:rPr lang="en-US" sz="2000" b="0" i="0" u="none" strike="noStrike" baseline="0" dirty="0">
                <a:latin typeface="Times New Roman" panose="02020603050405020304" pitchFamily="18" charset="0"/>
                <a:cs typeface="Times New Roman" panose="02020603050405020304" pitchFamily="18" charset="0"/>
              </a:rPr>
              <a:t>) : Study the following bar chart carefully and answer the questions given</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699FFCF-22D6-45EC-87D3-B98039EE99F3}"/>
              </a:ext>
            </a:extLst>
          </p:cNvPr>
          <p:cNvSpPr txBox="1"/>
          <p:nvPr/>
        </p:nvSpPr>
        <p:spPr>
          <a:xfrm>
            <a:off x="381000" y="1437676"/>
            <a:ext cx="5442858" cy="1569660"/>
          </a:xfrm>
          <a:prstGeom prst="rect">
            <a:avLst/>
          </a:prstGeom>
          <a:noFill/>
        </p:spPr>
        <p:txBody>
          <a:bodyPr wrap="square">
            <a:spAutoFit/>
          </a:bodyPr>
          <a:lstStyle/>
          <a:p>
            <a:pPr algn="just"/>
            <a:r>
              <a:rPr lang="en-US" sz="1600" b="0" i="0" u="none" strike="noStrike" baseline="0" dirty="0">
                <a:latin typeface="Times New Roman" panose="02020603050405020304" pitchFamily="18" charset="0"/>
                <a:cs typeface="Times New Roman" panose="02020603050405020304" pitchFamily="18" charset="0"/>
              </a:rPr>
              <a:t>The data given below shows the amount of salary received by Kartik and the total expenditure for Five months. If his salary falls short of the expenditure in any month, he borrows the required money to meet the expenditure from his friend Arun. If he saves some money in any month he gives that complete amount to Arun.</a:t>
            </a:r>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6FE6511-1708-4F24-8D4C-25EACA7D0E47}"/>
              </a:ext>
            </a:extLst>
          </p:cNvPr>
          <p:cNvPicPr>
            <a:picLocks noChangeAspect="1"/>
          </p:cNvPicPr>
          <p:nvPr/>
        </p:nvPicPr>
        <p:blipFill>
          <a:blip r:embed="rId3"/>
          <a:stretch>
            <a:fillRect/>
          </a:stretch>
        </p:blipFill>
        <p:spPr>
          <a:xfrm>
            <a:off x="729342" y="3163512"/>
            <a:ext cx="4629807" cy="3240865"/>
          </a:xfrm>
          <a:prstGeom prst="rect">
            <a:avLst/>
          </a:prstGeom>
        </p:spPr>
      </p:pic>
      <p:sp>
        <p:nvSpPr>
          <p:cNvPr id="9" name="TextBox 8">
            <a:extLst>
              <a:ext uri="{FF2B5EF4-FFF2-40B4-BE49-F238E27FC236}">
                <a16:creationId xmlns:a16="http://schemas.microsoft.com/office/drawing/2014/main" id="{59F7EC82-2DF0-4E65-85B5-F80024540087}"/>
              </a:ext>
            </a:extLst>
          </p:cNvPr>
          <p:cNvSpPr txBox="1"/>
          <p:nvPr/>
        </p:nvSpPr>
        <p:spPr>
          <a:xfrm>
            <a:off x="6858000" y="1600982"/>
            <a:ext cx="4953000" cy="3416320"/>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Q9. </a:t>
            </a:r>
            <a:r>
              <a:rPr lang="en-US" sz="1800" b="0" i="0" u="none" strike="noStrike" baseline="0" dirty="0">
                <a:latin typeface="Cambria" panose="02040503050406030204" pitchFamily="18" charset="0"/>
              </a:rPr>
              <a:t>In the month of June the expenditure of Kartik is Rs. 36489 and Kartik wants to clear the total amount he owes to Arun, then what was the salary of Kartik in the month of June if he saves Rs. 1200 after clearing the amount he owes to </a:t>
            </a:r>
            <a:r>
              <a:rPr lang="en-US" sz="1800" b="0" i="0" u="none" strike="noStrike" baseline="0" dirty="0" err="1">
                <a:latin typeface="Cambria" panose="02040503050406030204" pitchFamily="18" charset="0"/>
              </a:rPr>
              <a:t>Arun</a:t>
            </a:r>
            <a:r>
              <a:rPr lang="en-US" sz="1800" b="0" i="0" u="none" strike="noStrike" baseline="0" dirty="0">
                <a:latin typeface="Cambria" panose="02040503050406030204" pitchFamily="18" charset="0"/>
              </a:rPr>
              <a:t>?</a:t>
            </a:r>
          </a:p>
          <a:p>
            <a:pPr algn="just"/>
            <a:endParaRPr lang="en-US" sz="1800" b="0" i="0" u="none" strike="noStrike" baseline="0" dirty="0">
              <a:latin typeface="Cambria" panose="02040503050406030204" pitchFamily="18" charset="0"/>
            </a:endParaRPr>
          </a:p>
          <a:p>
            <a:pPr algn="just"/>
            <a:r>
              <a:rPr lang="en-IN" sz="1800" dirty="0">
                <a:latin typeface="Times New Roman" panose="02020603050405020304" pitchFamily="18" charset="0"/>
                <a:cs typeface="Times New Roman" panose="02020603050405020304" pitchFamily="18" charset="0"/>
              </a:rPr>
              <a:t>A. Rs. 39168</a:t>
            </a:r>
          </a:p>
          <a:p>
            <a:pPr algn="just"/>
            <a:r>
              <a:rPr lang="en-IN" sz="1800" dirty="0">
                <a:latin typeface="Times New Roman" panose="02020603050405020304" pitchFamily="18" charset="0"/>
                <a:cs typeface="Times New Roman" panose="02020603050405020304" pitchFamily="18" charset="0"/>
              </a:rPr>
              <a:t>B. Rs. 37189</a:t>
            </a:r>
          </a:p>
          <a:p>
            <a:pPr algn="just"/>
            <a:r>
              <a:rPr lang="en-IN" sz="1800" dirty="0">
                <a:latin typeface="Times New Roman" panose="02020603050405020304" pitchFamily="18" charset="0"/>
                <a:cs typeface="Times New Roman" panose="02020603050405020304" pitchFamily="18" charset="0"/>
              </a:rPr>
              <a:t>C. Rs. 39178</a:t>
            </a:r>
          </a:p>
          <a:p>
            <a:pPr algn="just"/>
            <a:r>
              <a:rPr lang="en-IN" sz="1800" dirty="0">
                <a:latin typeface="Times New Roman" panose="02020603050405020304" pitchFamily="18" charset="0"/>
                <a:cs typeface="Times New Roman" panose="02020603050405020304" pitchFamily="18" charset="0"/>
              </a:rPr>
              <a:t>D. Rs. 38179</a:t>
            </a:r>
          </a:p>
          <a:p>
            <a:pPr algn="just"/>
            <a:endParaRPr lang="en-IN" sz="1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35BF83E-B21E-4F26-8092-B8BF2940ED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val="2001130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5" name="Google Shape;101;p2">
            <a:extLst>
              <a:ext uri="{FF2B5EF4-FFF2-40B4-BE49-F238E27FC236}">
                <a16:creationId xmlns:a16="http://schemas.microsoft.com/office/drawing/2014/main" id="{6AC7C534-D8BE-4598-B0FD-5641ACF41C39}"/>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6" name="TextBox 5">
            <a:extLst>
              <a:ext uri="{FF2B5EF4-FFF2-40B4-BE49-F238E27FC236}">
                <a16:creationId xmlns:a16="http://schemas.microsoft.com/office/drawing/2014/main" id="{F2E98BD1-8F55-46A4-AB8B-CC36953A18F4}"/>
              </a:ext>
            </a:extLst>
          </p:cNvPr>
          <p:cNvSpPr txBox="1"/>
          <p:nvPr/>
        </p:nvSpPr>
        <p:spPr>
          <a:xfrm>
            <a:off x="0" y="725214"/>
            <a:ext cx="10929258" cy="400110"/>
          </a:xfrm>
          <a:prstGeom prst="rect">
            <a:avLst/>
          </a:prstGeom>
          <a:noFill/>
        </p:spPr>
        <p:txBody>
          <a:bodyPr wrap="square">
            <a:spAutoFit/>
          </a:bodyPr>
          <a:lstStyle/>
          <a:p>
            <a:r>
              <a:rPr lang="en-US" sz="2000" b="1" i="0" u="none" strike="noStrike" baseline="0" dirty="0">
                <a:latin typeface="Times New Roman" panose="02020603050405020304" pitchFamily="18" charset="0"/>
                <a:cs typeface="Times New Roman" panose="02020603050405020304" pitchFamily="18" charset="0"/>
              </a:rPr>
              <a:t>Directions: </a:t>
            </a:r>
            <a:r>
              <a:rPr lang="en-US" sz="2000" b="0" i="0" u="none" strike="noStrike" baseline="0" dirty="0">
                <a:latin typeface="Times New Roman" panose="02020603050405020304" pitchFamily="18" charset="0"/>
                <a:cs typeface="Times New Roman" panose="02020603050405020304" pitchFamily="18" charset="0"/>
              </a:rPr>
              <a:t>(Q</a:t>
            </a:r>
            <a:r>
              <a:rPr lang="en-US" sz="2000" b="0" i="0" u="none" strike="noStrike"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6- 10</a:t>
            </a:r>
            <a:r>
              <a:rPr lang="en-US" sz="2000" b="0" i="0" u="none" strike="noStrike" baseline="0" dirty="0">
                <a:latin typeface="Times New Roman" panose="02020603050405020304" pitchFamily="18" charset="0"/>
                <a:cs typeface="Times New Roman" panose="02020603050405020304" pitchFamily="18" charset="0"/>
              </a:rPr>
              <a:t>) : Study the following bar chart carefully and answer the questions given</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CFB7E51-F512-4CF0-B359-B2F2B9A8B2A0}"/>
              </a:ext>
            </a:extLst>
          </p:cNvPr>
          <p:cNvSpPr txBox="1"/>
          <p:nvPr/>
        </p:nvSpPr>
        <p:spPr>
          <a:xfrm>
            <a:off x="381000" y="1437676"/>
            <a:ext cx="5442858" cy="1569660"/>
          </a:xfrm>
          <a:prstGeom prst="rect">
            <a:avLst/>
          </a:prstGeom>
          <a:noFill/>
        </p:spPr>
        <p:txBody>
          <a:bodyPr wrap="square">
            <a:spAutoFit/>
          </a:bodyPr>
          <a:lstStyle/>
          <a:p>
            <a:pPr algn="just"/>
            <a:r>
              <a:rPr lang="en-US" sz="1600" b="0" i="0" u="none" strike="noStrike" baseline="0" dirty="0">
                <a:latin typeface="Times New Roman" panose="02020603050405020304" pitchFamily="18" charset="0"/>
                <a:cs typeface="Times New Roman" panose="02020603050405020304" pitchFamily="18" charset="0"/>
              </a:rPr>
              <a:t>The data given below shows the amount of salary received by Kartik and the total expenditure for Five months. If his salary falls short of the expenditure in any month, he borrows the required money to meet the expenditure from his friend Arun. If he saves some money in any month he gives that complete amount to Arun.</a:t>
            </a:r>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F1CC5E0-DF37-4D7A-9742-010E8A473375}"/>
              </a:ext>
            </a:extLst>
          </p:cNvPr>
          <p:cNvPicPr>
            <a:picLocks noChangeAspect="1"/>
          </p:cNvPicPr>
          <p:nvPr/>
        </p:nvPicPr>
        <p:blipFill>
          <a:blip r:embed="rId3"/>
          <a:stretch>
            <a:fillRect/>
          </a:stretch>
        </p:blipFill>
        <p:spPr>
          <a:xfrm>
            <a:off x="729342" y="3163512"/>
            <a:ext cx="4629807" cy="3240865"/>
          </a:xfrm>
          <a:prstGeom prst="rect">
            <a:avLst/>
          </a:prstGeom>
        </p:spPr>
      </p:pic>
      <p:sp>
        <p:nvSpPr>
          <p:cNvPr id="9" name="TextBox 8">
            <a:extLst>
              <a:ext uri="{FF2B5EF4-FFF2-40B4-BE49-F238E27FC236}">
                <a16:creationId xmlns:a16="http://schemas.microsoft.com/office/drawing/2014/main" id="{15E51C3E-4F7C-4B7F-AE15-F88D049B7C98}"/>
              </a:ext>
            </a:extLst>
          </p:cNvPr>
          <p:cNvSpPr txBox="1"/>
          <p:nvPr/>
        </p:nvSpPr>
        <p:spPr>
          <a:xfrm>
            <a:off x="6858000" y="1600982"/>
            <a:ext cx="4953000" cy="2308324"/>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Q10. </a:t>
            </a:r>
            <a:r>
              <a:rPr lang="en-US" sz="1800" b="0" i="0" u="none" strike="noStrike" baseline="0" dirty="0">
                <a:latin typeface="Cambria" panose="02040503050406030204" pitchFamily="18" charset="0"/>
              </a:rPr>
              <a:t>What is the difference between the total income of January, February and April and the total expenditure of February, March and May?</a:t>
            </a:r>
          </a:p>
          <a:p>
            <a:pPr algn="just"/>
            <a:endParaRPr lang="en-US" sz="1800" b="0" i="0" u="none" strike="noStrike" baseline="0" dirty="0">
              <a:latin typeface="Cambria" panose="02040503050406030204" pitchFamily="18" charset="0"/>
            </a:endParaRPr>
          </a:p>
          <a:p>
            <a:pPr algn="just"/>
            <a:r>
              <a:rPr lang="en-IN" sz="1800" dirty="0">
                <a:latin typeface="Times New Roman" panose="02020603050405020304" pitchFamily="18" charset="0"/>
                <a:cs typeface="Times New Roman" panose="02020603050405020304" pitchFamily="18" charset="0"/>
              </a:rPr>
              <a:t>A. Rs. 1395</a:t>
            </a:r>
          </a:p>
          <a:p>
            <a:pPr algn="just"/>
            <a:r>
              <a:rPr lang="en-IN" sz="1800" dirty="0">
                <a:latin typeface="Times New Roman" panose="02020603050405020304" pitchFamily="18" charset="0"/>
                <a:cs typeface="Times New Roman" panose="02020603050405020304" pitchFamily="18" charset="0"/>
              </a:rPr>
              <a:t>B. Rs. 1365</a:t>
            </a:r>
          </a:p>
          <a:p>
            <a:pPr algn="just"/>
            <a:r>
              <a:rPr lang="en-IN" sz="1800" dirty="0">
                <a:latin typeface="Times New Roman" panose="02020603050405020304" pitchFamily="18" charset="0"/>
                <a:cs typeface="Times New Roman" panose="02020603050405020304" pitchFamily="18" charset="0"/>
              </a:rPr>
              <a:t>C. Rs. 1295</a:t>
            </a:r>
          </a:p>
          <a:p>
            <a:pPr algn="just"/>
            <a:r>
              <a:rPr lang="en-IN" sz="1800" dirty="0">
                <a:latin typeface="Times New Roman" panose="02020603050405020304" pitchFamily="18" charset="0"/>
                <a:cs typeface="Times New Roman" panose="02020603050405020304" pitchFamily="18" charset="0"/>
              </a:rPr>
              <a:t>D. Rs. 1465</a:t>
            </a:r>
          </a:p>
        </p:txBody>
      </p:sp>
      <p:pic>
        <p:nvPicPr>
          <p:cNvPr id="10" name="Picture 9">
            <a:extLst>
              <a:ext uri="{FF2B5EF4-FFF2-40B4-BE49-F238E27FC236}">
                <a16:creationId xmlns:a16="http://schemas.microsoft.com/office/drawing/2014/main" id="{01672FEE-47D2-4B9A-AB64-1A45CDDD38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val="363998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5" name="Google Shape;101;p2">
            <a:extLst>
              <a:ext uri="{FF2B5EF4-FFF2-40B4-BE49-F238E27FC236}">
                <a16:creationId xmlns:a16="http://schemas.microsoft.com/office/drawing/2014/main" id="{C351EC37-5A7E-4013-97F2-E0E4A8C4FA5E}"/>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7" name="TextBox 6">
            <a:extLst>
              <a:ext uri="{FF2B5EF4-FFF2-40B4-BE49-F238E27FC236}">
                <a16:creationId xmlns:a16="http://schemas.microsoft.com/office/drawing/2014/main" id="{C6BA7709-DA82-4386-A5C1-DF7C6471FA77}"/>
              </a:ext>
            </a:extLst>
          </p:cNvPr>
          <p:cNvSpPr txBox="1"/>
          <p:nvPr/>
        </p:nvSpPr>
        <p:spPr>
          <a:xfrm>
            <a:off x="0" y="725214"/>
            <a:ext cx="10918372" cy="400110"/>
          </a:xfrm>
          <a:prstGeom prst="rect">
            <a:avLst/>
          </a:prstGeom>
          <a:noFill/>
        </p:spPr>
        <p:txBody>
          <a:bodyPr wrap="square">
            <a:spAutoFit/>
          </a:bodyPr>
          <a:lstStyle/>
          <a:p>
            <a:pPr algn="l"/>
            <a:r>
              <a:rPr lang="en-US" sz="2000" b="1" i="0" u="none" strike="noStrike" baseline="0" dirty="0">
                <a:latin typeface="Times New Roman" panose="02020603050405020304" pitchFamily="18" charset="0"/>
                <a:cs typeface="Times New Roman" panose="02020603050405020304" pitchFamily="18" charset="0"/>
              </a:rPr>
              <a:t>Directions (Q</a:t>
            </a:r>
            <a:r>
              <a:rPr lang="en-US" sz="2000" b="1" dirty="0">
                <a:latin typeface="Times New Roman" panose="02020603050405020304" pitchFamily="18" charset="0"/>
                <a:cs typeface="Times New Roman" panose="02020603050405020304" pitchFamily="18" charset="0"/>
              </a:rPr>
              <a:t>1</a:t>
            </a:r>
            <a:r>
              <a:rPr lang="en-US" sz="2000" b="1" i="0" u="none" strike="noStrike" baseline="0" dirty="0">
                <a:latin typeface="Times New Roman" panose="02020603050405020304" pitchFamily="18" charset="0"/>
                <a:cs typeface="Times New Roman" panose="02020603050405020304" pitchFamily="18" charset="0"/>
              </a:rPr>
              <a:t>1 to 15): </a:t>
            </a:r>
            <a:r>
              <a:rPr lang="en-US" sz="2000" b="0" i="0" u="none" strike="noStrike" baseline="0" dirty="0">
                <a:latin typeface="Times New Roman" panose="02020603050405020304" pitchFamily="18" charset="0"/>
                <a:cs typeface="Times New Roman" panose="02020603050405020304" pitchFamily="18" charset="0"/>
              </a:rPr>
              <a:t>Study the following table carefully and answer the questions below.</a:t>
            </a:r>
          </a:p>
        </p:txBody>
      </p:sp>
      <p:sp>
        <p:nvSpPr>
          <p:cNvPr id="9" name="TextBox 8">
            <a:extLst>
              <a:ext uri="{FF2B5EF4-FFF2-40B4-BE49-F238E27FC236}">
                <a16:creationId xmlns:a16="http://schemas.microsoft.com/office/drawing/2014/main" id="{4B3EF6B3-3145-4299-B07E-1102910DE931}"/>
              </a:ext>
            </a:extLst>
          </p:cNvPr>
          <p:cNvSpPr txBox="1"/>
          <p:nvPr/>
        </p:nvSpPr>
        <p:spPr>
          <a:xfrm>
            <a:off x="283028" y="1511626"/>
            <a:ext cx="6096000" cy="707886"/>
          </a:xfrm>
          <a:prstGeom prst="rect">
            <a:avLst/>
          </a:prstGeom>
          <a:noFill/>
        </p:spPr>
        <p:txBody>
          <a:bodyPr wrap="square">
            <a:spAutoFit/>
          </a:bodyPr>
          <a:lstStyle/>
          <a:p>
            <a:r>
              <a:rPr lang="en-US" sz="2000" b="0" i="0" u="none" strike="noStrike" baseline="0" dirty="0">
                <a:latin typeface="Times New Roman" panose="02020603050405020304" pitchFamily="18" charset="0"/>
                <a:cs typeface="Times New Roman" panose="02020603050405020304" pitchFamily="18" charset="0"/>
              </a:rPr>
              <a:t>Distribution of Salary of Abhay, Aditya and Anubhav over 2015 and 2016:</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04990D2-2537-4EF2-AB3C-C6D6176ADB7B}"/>
              </a:ext>
            </a:extLst>
          </p:cNvPr>
          <p:cNvPicPr>
            <a:picLocks noChangeAspect="1"/>
          </p:cNvPicPr>
          <p:nvPr/>
        </p:nvPicPr>
        <p:blipFill>
          <a:blip r:embed="rId3"/>
          <a:stretch>
            <a:fillRect/>
          </a:stretch>
        </p:blipFill>
        <p:spPr>
          <a:xfrm>
            <a:off x="283029" y="2343729"/>
            <a:ext cx="5522808" cy="3120900"/>
          </a:xfrm>
          <a:prstGeom prst="rect">
            <a:avLst/>
          </a:prstGeom>
        </p:spPr>
      </p:pic>
      <p:sp>
        <p:nvSpPr>
          <p:cNvPr id="13" name="TextBox 12">
            <a:extLst>
              <a:ext uri="{FF2B5EF4-FFF2-40B4-BE49-F238E27FC236}">
                <a16:creationId xmlns:a16="http://schemas.microsoft.com/office/drawing/2014/main" id="{2F968BEE-5260-4D29-AE97-E992E1CC1390}"/>
              </a:ext>
            </a:extLst>
          </p:cNvPr>
          <p:cNvSpPr txBox="1"/>
          <p:nvPr/>
        </p:nvSpPr>
        <p:spPr>
          <a:xfrm>
            <a:off x="6096000" y="1603959"/>
            <a:ext cx="5584371" cy="2554545"/>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Q11. What was the approximate salary of Abhay in 2015 and Aditya in 2016 together if saving of Aditya in 2016 is 70% of that in 2015(in </a:t>
            </a:r>
            <a:r>
              <a:rPr lang="en-US" sz="2000" b="0" i="0" u="none" strike="noStrike" baseline="0" dirty="0" err="1">
                <a:latin typeface="Times New Roman" panose="02020603050405020304" pitchFamily="18" charset="0"/>
                <a:cs typeface="Times New Roman" panose="02020603050405020304" pitchFamily="18" charset="0"/>
              </a:rPr>
              <a:t>Rs</a:t>
            </a:r>
            <a:r>
              <a:rPr lang="en-US" sz="2000" b="0" i="0" u="none" strike="noStrike" baseline="0" dirty="0">
                <a:latin typeface="Times New Roman" panose="02020603050405020304" pitchFamily="18" charset="0"/>
                <a:cs typeface="Times New Roman" panose="02020603050405020304" pitchFamily="18" charset="0"/>
              </a:rPr>
              <a:t>.)?</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A. 51286</a:t>
            </a:r>
          </a:p>
          <a:p>
            <a:pPr algn="l"/>
            <a:r>
              <a:rPr lang="en-IN" sz="2000" dirty="0">
                <a:latin typeface="Times New Roman" panose="02020603050405020304" pitchFamily="18" charset="0"/>
                <a:cs typeface="Times New Roman" panose="02020603050405020304" pitchFamily="18" charset="0"/>
              </a:rPr>
              <a:t>B. 43118</a:t>
            </a:r>
          </a:p>
          <a:p>
            <a:pPr algn="l"/>
            <a:r>
              <a:rPr lang="en-IN" sz="2000" dirty="0">
                <a:latin typeface="Times New Roman" panose="02020603050405020304" pitchFamily="18" charset="0"/>
                <a:cs typeface="Times New Roman" panose="02020603050405020304" pitchFamily="18" charset="0"/>
              </a:rPr>
              <a:t>C. 32811</a:t>
            </a:r>
          </a:p>
          <a:p>
            <a:pPr algn="l"/>
            <a:r>
              <a:rPr lang="en-IN" sz="2000" dirty="0">
                <a:latin typeface="Times New Roman" panose="02020603050405020304" pitchFamily="18" charset="0"/>
                <a:cs typeface="Times New Roman" panose="02020603050405020304" pitchFamily="18" charset="0"/>
              </a:rPr>
              <a:t>D. 40290</a:t>
            </a:r>
          </a:p>
        </p:txBody>
      </p:sp>
      <p:pic>
        <p:nvPicPr>
          <p:cNvPr id="8" name="Picture 7">
            <a:extLst>
              <a:ext uri="{FF2B5EF4-FFF2-40B4-BE49-F238E27FC236}">
                <a16:creationId xmlns:a16="http://schemas.microsoft.com/office/drawing/2014/main" id="{DEA1C675-5489-4C42-A382-0B12819378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6" name="Google Shape;101;p2">
            <a:extLst>
              <a:ext uri="{FF2B5EF4-FFF2-40B4-BE49-F238E27FC236}">
                <a16:creationId xmlns:a16="http://schemas.microsoft.com/office/drawing/2014/main" id="{1FAB1842-0A9D-41E1-8BF7-95DDF3164AA8}"/>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7" name="TextBox 6">
            <a:extLst>
              <a:ext uri="{FF2B5EF4-FFF2-40B4-BE49-F238E27FC236}">
                <a16:creationId xmlns:a16="http://schemas.microsoft.com/office/drawing/2014/main" id="{64C238A7-E8EE-47DB-9403-3BDD6577A388}"/>
              </a:ext>
            </a:extLst>
          </p:cNvPr>
          <p:cNvSpPr txBox="1"/>
          <p:nvPr/>
        </p:nvSpPr>
        <p:spPr>
          <a:xfrm>
            <a:off x="0" y="725214"/>
            <a:ext cx="10918372" cy="400110"/>
          </a:xfrm>
          <a:prstGeom prst="rect">
            <a:avLst/>
          </a:prstGeom>
          <a:noFill/>
        </p:spPr>
        <p:txBody>
          <a:bodyPr wrap="square">
            <a:spAutoFit/>
          </a:bodyPr>
          <a:lstStyle/>
          <a:p>
            <a:pPr algn="l"/>
            <a:r>
              <a:rPr lang="en-US" sz="2000" b="1" i="0" u="none" strike="noStrike" baseline="0" dirty="0">
                <a:latin typeface="Times New Roman" panose="02020603050405020304" pitchFamily="18" charset="0"/>
                <a:cs typeface="Times New Roman" panose="02020603050405020304" pitchFamily="18" charset="0"/>
              </a:rPr>
              <a:t>Directions (Q</a:t>
            </a:r>
            <a:r>
              <a:rPr lang="en-US" sz="2000" b="1" dirty="0">
                <a:latin typeface="Times New Roman" panose="02020603050405020304" pitchFamily="18" charset="0"/>
                <a:cs typeface="Times New Roman" panose="02020603050405020304" pitchFamily="18" charset="0"/>
              </a:rPr>
              <a:t>1</a:t>
            </a:r>
            <a:r>
              <a:rPr lang="en-US" sz="2000" b="1" i="0" u="none" strike="noStrike" baseline="0" dirty="0">
                <a:latin typeface="Times New Roman" panose="02020603050405020304" pitchFamily="18" charset="0"/>
                <a:cs typeface="Times New Roman" panose="02020603050405020304" pitchFamily="18" charset="0"/>
              </a:rPr>
              <a:t>1 to 15): </a:t>
            </a:r>
            <a:r>
              <a:rPr lang="en-US" sz="2000" b="0" i="0" u="none" strike="noStrike" baseline="0" dirty="0">
                <a:latin typeface="Times New Roman" panose="02020603050405020304" pitchFamily="18" charset="0"/>
                <a:cs typeface="Times New Roman" panose="02020603050405020304" pitchFamily="18" charset="0"/>
              </a:rPr>
              <a:t>Study the following table carefully and answer the questions below.</a:t>
            </a:r>
          </a:p>
        </p:txBody>
      </p:sp>
      <p:sp>
        <p:nvSpPr>
          <p:cNvPr id="8" name="TextBox 7">
            <a:extLst>
              <a:ext uri="{FF2B5EF4-FFF2-40B4-BE49-F238E27FC236}">
                <a16:creationId xmlns:a16="http://schemas.microsoft.com/office/drawing/2014/main" id="{99061E41-3699-460C-B079-E668E85797E2}"/>
              </a:ext>
            </a:extLst>
          </p:cNvPr>
          <p:cNvSpPr txBox="1"/>
          <p:nvPr/>
        </p:nvSpPr>
        <p:spPr>
          <a:xfrm>
            <a:off x="283028" y="1511626"/>
            <a:ext cx="6096000" cy="707886"/>
          </a:xfrm>
          <a:prstGeom prst="rect">
            <a:avLst/>
          </a:prstGeom>
          <a:noFill/>
        </p:spPr>
        <p:txBody>
          <a:bodyPr wrap="square">
            <a:spAutoFit/>
          </a:bodyPr>
          <a:lstStyle/>
          <a:p>
            <a:r>
              <a:rPr lang="en-US" sz="2000" b="0" i="0" u="none" strike="noStrike" baseline="0" dirty="0">
                <a:latin typeface="Times New Roman" panose="02020603050405020304" pitchFamily="18" charset="0"/>
                <a:cs typeface="Times New Roman" panose="02020603050405020304" pitchFamily="18" charset="0"/>
              </a:rPr>
              <a:t>Distribution of Salary of Abhay, Aditya and Anubhav over 2015 and 2016:</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11D0A4F-0113-4FB1-B4F6-08876C33ED70}"/>
              </a:ext>
            </a:extLst>
          </p:cNvPr>
          <p:cNvPicPr>
            <a:picLocks noChangeAspect="1"/>
          </p:cNvPicPr>
          <p:nvPr/>
        </p:nvPicPr>
        <p:blipFill>
          <a:blip r:embed="rId3"/>
          <a:stretch>
            <a:fillRect/>
          </a:stretch>
        </p:blipFill>
        <p:spPr>
          <a:xfrm>
            <a:off x="283029" y="2343729"/>
            <a:ext cx="5522808" cy="3120900"/>
          </a:xfrm>
          <a:prstGeom prst="rect">
            <a:avLst/>
          </a:prstGeom>
        </p:spPr>
      </p:pic>
      <p:sp>
        <p:nvSpPr>
          <p:cNvPr id="10" name="TextBox 9">
            <a:extLst>
              <a:ext uri="{FF2B5EF4-FFF2-40B4-BE49-F238E27FC236}">
                <a16:creationId xmlns:a16="http://schemas.microsoft.com/office/drawing/2014/main" id="{140AFBD1-77A6-4937-BD6B-0F2F443362B4}"/>
              </a:ext>
            </a:extLst>
          </p:cNvPr>
          <p:cNvSpPr txBox="1"/>
          <p:nvPr/>
        </p:nvSpPr>
        <p:spPr>
          <a:xfrm>
            <a:off x="6096000" y="1603959"/>
            <a:ext cx="5584371" cy="2246769"/>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Q12. What was the percentage change in Abhay’s</a:t>
            </a:r>
          </a:p>
          <a:p>
            <a:pPr algn="l"/>
            <a:r>
              <a:rPr lang="en-US" sz="2000" b="0" i="0" u="none" strike="noStrike" baseline="0" dirty="0">
                <a:latin typeface="Times New Roman" panose="02020603050405020304" pitchFamily="18" charset="0"/>
                <a:cs typeface="Times New Roman" panose="02020603050405020304" pitchFamily="18" charset="0"/>
              </a:rPr>
              <a:t>expenditure from 2015 to 2016?</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A. 16.5% decrease</a:t>
            </a:r>
          </a:p>
          <a:p>
            <a:pPr algn="l"/>
            <a:r>
              <a:rPr lang="en-IN" sz="2000" dirty="0">
                <a:latin typeface="Times New Roman" panose="02020603050405020304" pitchFamily="18" charset="0"/>
                <a:cs typeface="Times New Roman" panose="02020603050405020304" pitchFamily="18" charset="0"/>
              </a:rPr>
              <a:t>B. </a:t>
            </a:r>
            <a:r>
              <a:rPr lang="en-IN" sz="2000" b="0" i="0" u="none" strike="noStrike" baseline="0" dirty="0">
                <a:latin typeface="Times New Roman" panose="02020603050405020304" pitchFamily="18" charset="0"/>
                <a:cs typeface="Times New Roman" panose="02020603050405020304" pitchFamily="18" charset="0"/>
              </a:rPr>
              <a:t>26.7% increase</a:t>
            </a:r>
          </a:p>
          <a:p>
            <a:pPr algn="l"/>
            <a:r>
              <a:rPr lang="en-IN" sz="2000" dirty="0">
                <a:latin typeface="Times New Roman" panose="02020603050405020304" pitchFamily="18" charset="0"/>
                <a:cs typeface="Times New Roman" panose="02020603050405020304" pitchFamily="18" charset="0"/>
              </a:rPr>
              <a:t>C. </a:t>
            </a:r>
            <a:r>
              <a:rPr lang="en-IN" sz="2000" b="0" i="0" u="none" strike="noStrike" baseline="0" dirty="0">
                <a:latin typeface="Times New Roman" panose="02020603050405020304" pitchFamily="18" charset="0"/>
                <a:cs typeface="Times New Roman" panose="02020603050405020304" pitchFamily="18" charset="0"/>
              </a:rPr>
              <a:t>26.7% decrease</a:t>
            </a:r>
          </a:p>
          <a:p>
            <a:pPr algn="l"/>
            <a:r>
              <a:rPr lang="en-IN" sz="2000" dirty="0">
                <a:latin typeface="Times New Roman" panose="02020603050405020304" pitchFamily="18" charset="0"/>
                <a:cs typeface="Times New Roman" panose="02020603050405020304" pitchFamily="18" charset="0"/>
              </a:rPr>
              <a:t>D. </a:t>
            </a:r>
            <a:r>
              <a:rPr lang="en-IN" sz="2000" b="0" i="0" u="none" strike="noStrike" baseline="0" dirty="0">
                <a:latin typeface="Times New Roman" panose="02020603050405020304" pitchFamily="18" charset="0"/>
                <a:cs typeface="Times New Roman" panose="02020603050405020304" pitchFamily="18" charset="0"/>
              </a:rPr>
              <a:t>16.6% decrease</a:t>
            </a:r>
          </a:p>
        </p:txBody>
      </p:sp>
      <p:pic>
        <p:nvPicPr>
          <p:cNvPr id="11" name="Picture 10">
            <a:extLst>
              <a:ext uri="{FF2B5EF4-FFF2-40B4-BE49-F238E27FC236}">
                <a16:creationId xmlns:a16="http://schemas.microsoft.com/office/drawing/2014/main" id="{0CBA1F61-F736-4139-AF41-CE648873A1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5" name="Google Shape;101;p2">
            <a:extLst>
              <a:ext uri="{FF2B5EF4-FFF2-40B4-BE49-F238E27FC236}">
                <a16:creationId xmlns:a16="http://schemas.microsoft.com/office/drawing/2014/main" id="{3B857C02-2738-482E-B19C-8A5D24B69C70}"/>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6" name="TextBox 5">
            <a:extLst>
              <a:ext uri="{FF2B5EF4-FFF2-40B4-BE49-F238E27FC236}">
                <a16:creationId xmlns:a16="http://schemas.microsoft.com/office/drawing/2014/main" id="{341DEBFF-9180-4040-AA56-7147FAB9851D}"/>
              </a:ext>
            </a:extLst>
          </p:cNvPr>
          <p:cNvSpPr txBox="1"/>
          <p:nvPr/>
        </p:nvSpPr>
        <p:spPr>
          <a:xfrm>
            <a:off x="0" y="719122"/>
            <a:ext cx="10918372" cy="400110"/>
          </a:xfrm>
          <a:prstGeom prst="rect">
            <a:avLst/>
          </a:prstGeom>
          <a:noFill/>
        </p:spPr>
        <p:txBody>
          <a:bodyPr wrap="square">
            <a:spAutoFit/>
          </a:bodyPr>
          <a:lstStyle/>
          <a:p>
            <a:pPr algn="l"/>
            <a:r>
              <a:rPr lang="en-US" sz="2000" b="1" i="0" u="none" strike="noStrike" baseline="0" dirty="0">
                <a:latin typeface="Times New Roman" panose="02020603050405020304" pitchFamily="18" charset="0"/>
                <a:cs typeface="Times New Roman" panose="02020603050405020304" pitchFamily="18" charset="0"/>
              </a:rPr>
              <a:t>Directions (Q</a:t>
            </a:r>
            <a:r>
              <a:rPr lang="en-US" sz="2000" b="1" dirty="0">
                <a:latin typeface="Times New Roman" panose="02020603050405020304" pitchFamily="18" charset="0"/>
                <a:cs typeface="Times New Roman" panose="02020603050405020304" pitchFamily="18" charset="0"/>
              </a:rPr>
              <a:t>1</a:t>
            </a:r>
            <a:r>
              <a:rPr lang="en-US" sz="2000" b="1" i="0" u="none" strike="noStrike" baseline="0" dirty="0">
                <a:latin typeface="Times New Roman" panose="02020603050405020304" pitchFamily="18" charset="0"/>
                <a:cs typeface="Times New Roman" panose="02020603050405020304" pitchFamily="18" charset="0"/>
              </a:rPr>
              <a:t>1 to 15): </a:t>
            </a:r>
            <a:r>
              <a:rPr lang="en-US" sz="2000" b="0" i="0" u="none" strike="noStrike" baseline="0" dirty="0">
                <a:latin typeface="Times New Roman" panose="02020603050405020304" pitchFamily="18" charset="0"/>
                <a:cs typeface="Times New Roman" panose="02020603050405020304" pitchFamily="18" charset="0"/>
              </a:rPr>
              <a:t>Study the following table carefully and answer the questions below.</a:t>
            </a:r>
          </a:p>
        </p:txBody>
      </p:sp>
      <p:sp>
        <p:nvSpPr>
          <p:cNvPr id="7" name="TextBox 6">
            <a:extLst>
              <a:ext uri="{FF2B5EF4-FFF2-40B4-BE49-F238E27FC236}">
                <a16:creationId xmlns:a16="http://schemas.microsoft.com/office/drawing/2014/main" id="{42F50E2F-E405-4B5E-9C60-C6FF01BFEAF9}"/>
              </a:ext>
            </a:extLst>
          </p:cNvPr>
          <p:cNvSpPr txBox="1"/>
          <p:nvPr/>
        </p:nvSpPr>
        <p:spPr>
          <a:xfrm>
            <a:off x="283028" y="1511626"/>
            <a:ext cx="6096000" cy="707886"/>
          </a:xfrm>
          <a:prstGeom prst="rect">
            <a:avLst/>
          </a:prstGeom>
          <a:noFill/>
        </p:spPr>
        <p:txBody>
          <a:bodyPr wrap="square">
            <a:spAutoFit/>
          </a:bodyPr>
          <a:lstStyle/>
          <a:p>
            <a:r>
              <a:rPr lang="en-US" sz="2000" b="0" i="0" u="none" strike="noStrike" baseline="0" dirty="0">
                <a:latin typeface="Times New Roman" panose="02020603050405020304" pitchFamily="18" charset="0"/>
                <a:cs typeface="Times New Roman" panose="02020603050405020304" pitchFamily="18" charset="0"/>
              </a:rPr>
              <a:t>Distribution of Salary of Abhay, Aditya and Anubhav over 2015 and 2016:</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0A087ED-769A-47AC-8B7A-C70F8EDC41A5}"/>
              </a:ext>
            </a:extLst>
          </p:cNvPr>
          <p:cNvPicPr>
            <a:picLocks noChangeAspect="1"/>
          </p:cNvPicPr>
          <p:nvPr/>
        </p:nvPicPr>
        <p:blipFill>
          <a:blip r:embed="rId3"/>
          <a:stretch>
            <a:fillRect/>
          </a:stretch>
        </p:blipFill>
        <p:spPr>
          <a:xfrm>
            <a:off x="283029" y="2343729"/>
            <a:ext cx="5522808" cy="3120900"/>
          </a:xfrm>
          <a:prstGeom prst="rect">
            <a:avLst/>
          </a:prstGeom>
        </p:spPr>
      </p:pic>
      <p:sp>
        <p:nvSpPr>
          <p:cNvPr id="9" name="TextBox 8">
            <a:extLst>
              <a:ext uri="{FF2B5EF4-FFF2-40B4-BE49-F238E27FC236}">
                <a16:creationId xmlns:a16="http://schemas.microsoft.com/office/drawing/2014/main" id="{8C2AA2C4-F97F-4196-BD98-4F4F215BA62F}"/>
              </a:ext>
            </a:extLst>
          </p:cNvPr>
          <p:cNvSpPr txBox="1"/>
          <p:nvPr/>
        </p:nvSpPr>
        <p:spPr>
          <a:xfrm>
            <a:off x="6096000" y="1603959"/>
            <a:ext cx="5584371" cy="2862322"/>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Q13. The percentage increase in the Aditya’s savings from 2015 to 2016 is 30%, then find the percentage increment in his salary from 2015 to 2016?</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A. 68.5%</a:t>
            </a:r>
          </a:p>
          <a:p>
            <a:pPr algn="l"/>
            <a:r>
              <a:rPr lang="en-IN" sz="2000" dirty="0">
                <a:latin typeface="Times New Roman" panose="02020603050405020304" pitchFamily="18" charset="0"/>
                <a:cs typeface="Times New Roman" panose="02020603050405020304" pitchFamily="18" charset="0"/>
              </a:rPr>
              <a:t>B. </a:t>
            </a:r>
            <a:r>
              <a:rPr lang="en-IN" sz="2000" b="0" i="0" u="none" strike="noStrike" baseline="0" dirty="0">
                <a:latin typeface="Times New Roman" panose="02020603050405020304" pitchFamily="18" charset="0"/>
                <a:cs typeface="Times New Roman" panose="02020603050405020304" pitchFamily="18" charset="0"/>
              </a:rPr>
              <a:t>49.9%</a:t>
            </a:r>
          </a:p>
          <a:p>
            <a:pPr algn="l"/>
            <a:r>
              <a:rPr lang="en-IN" sz="2000" dirty="0">
                <a:latin typeface="Times New Roman" panose="02020603050405020304" pitchFamily="18" charset="0"/>
                <a:cs typeface="Times New Roman" panose="02020603050405020304" pitchFamily="18" charset="0"/>
              </a:rPr>
              <a:t>C. </a:t>
            </a:r>
            <a:r>
              <a:rPr lang="en-IN" sz="2000" b="0" i="0" u="none" strike="noStrike" baseline="0" dirty="0">
                <a:latin typeface="Times New Roman" panose="02020603050405020304" pitchFamily="18" charset="0"/>
                <a:cs typeface="Times New Roman" panose="02020603050405020304" pitchFamily="18" charset="0"/>
              </a:rPr>
              <a:t>87.3%</a:t>
            </a:r>
          </a:p>
          <a:p>
            <a:pPr algn="l"/>
            <a:r>
              <a:rPr lang="en-IN" sz="2000" dirty="0">
                <a:latin typeface="Times New Roman" panose="02020603050405020304" pitchFamily="18" charset="0"/>
                <a:cs typeface="Times New Roman" panose="02020603050405020304" pitchFamily="18" charset="0"/>
              </a:rPr>
              <a:t>D. </a:t>
            </a:r>
            <a:r>
              <a:rPr lang="en-IN" sz="2000" b="0" i="0" u="none" strike="noStrike" baseline="0" dirty="0">
                <a:latin typeface="Times New Roman" panose="02020603050405020304" pitchFamily="18" charset="0"/>
                <a:cs typeface="Times New Roman" panose="02020603050405020304" pitchFamily="18" charset="0"/>
              </a:rPr>
              <a:t>92.7%</a:t>
            </a:r>
          </a:p>
        </p:txBody>
      </p:sp>
      <p:pic>
        <p:nvPicPr>
          <p:cNvPr id="10" name="Picture 9">
            <a:extLst>
              <a:ext uri="{FF2B5EF4-FFF2-40B4-BE49-F238E27FC236}">
                <a16:creationId xmlns:a16="http://schemas.microsoft.com/office/drawing/2014/main" id="{9CEC84C3-815D-4D91-B57C-D50B7734D5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4" name="Google Shape;101;p2">
            <a:extLst>
              <a:ext uri="{FF2B5EF4-FFF2-40B4-BE49-F238E27FC236}">
                <a16:creationId xmlns:a16="http://schemas.microsoft.com/office/drawing/2014/main" id="{D24A3276-91F2-49EA-87B3-95FD351E1F44}"/>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5" name="TextBox 4">
            <a:extLst>
              <a:ext uri="{FF2B5EF4-FFF2-40B4-BE49-F238E27FC236}">
                <a16:creationId xmlns:a16="http://schemas.microsoft.com/office/drawing/2014/main" id="{391DF93B-6830-4C03-8256-B3F56964D26E}"/>
              </a:ext>
            </a:extLst>
          </p:cNvPr>
          <p:cNvSpPr txBox="1"/>
          <p:nvPr/>
        </p:nvSpPr>
        <p:spPr>
          <a:xfrm>
            <a:off x="0" y="725214"/>
            <a:ext cx="10918372" cy="400110"/>
          </a:xfrm>
          <a:prstGeom prst="rect">
            <a:avLst/>
          </a:prstGeom>
          <a:noFill/>
        </p:spPr>
        <p:txBody>
          <a:bodyPr wrap="square">
            <a:spAutoFit/>
          </a:bodyPr>
          <a:lstStyle/>
          <a:p>
            <a:pPr algn="l"/>
            <a:r>
              <a:rPr lang="en-US" sz="2000" b="1" i="0" u="none" strike="noStrike" baseline="0" dirty="0">
                <a:latin typeface="Times New Roman" panose="02020603050405020304" pitchFamily="18" charset="0"/>
                <a:cs typeface="Times New Roman" panose="02020603050405020304" pitchFamily="18" charset="0"/>
              </a:rPr>
              <a:t>Directions (Q</a:t>
            </a:r>
            <a:r>
              <a:rPr lang="en-US" sz="2000" b="1" dirty="0">
                <a:latin typeface="Times New Roman" panose="02020603050405020304" pitchFamily="18" charset="0"/>
                <a:cs typeface="Times New Roman" panose="02020603050405020304" pitchFamily="18" charset="0"/>
              </a:rPr>
              <a:t>1</a:t>
            </a:r>
            <a:r>
              <a:rPr lang="en-US" sz="2000" b="1" i="0" u="none" strike="noStrike" baseline="0" dirty="0">
                <a:latin typeface="Times New Roman" panose="02020603050405020304" pitchFamily="18" charset="0"/>
                <a:cs typeface="Times New Roman" panose="02020603050405020304" pitchFamily="18" charset="0"/>
              </a:rPr>
              <a:t>1 to 15): </a:t>
            </a:r>
            <a:r>
              <a:rPr lang="en-US" sz="2000" b="0" i="0" u="none" strike="noStrike" baseline="0" dirty="0">
                <a:latin typeface="Times New Roman" panose="02020603050405020304" pitchFamily="18" charset="0"/>
                <a:cs typeface="Times New Roman" panose="02020603050405020304" pitchFamily="18" charset="0"/>
              </a:rPr>
              <a:t>Study the following table carefully and answer the questions below.</a:t>
            </a:r>
          </a:p>
        </p:txBody>
      </p:sp>
      <p:sp>
        <p:nvSpPr>
          <p:cNvPr id="6" name="TextBox 5">
            <a:extLst>
              <a:ext uri="{FF2B5EF4-FFF2-40B4-BE49-F238E27FC236}">
                <a16:creationId xmlns:a16="http://schemas.microsoft.com/office/drawing/2014/main" id="{CADF9A71-5B70-4846-B2E9-35ECAD7D82B4}"/>
              </a:ext>
            </a:extLst>
          </p:cNvPr>
          <p:cNvSpPr txBox="1"/>
          <p:nvPr/>
        </p:nvSpPr>
        <p:spPr>
          <a:xfrm>
            <a:off x="283028" y="1511626"/>
            <a:ext cx="6096000" cy="707886"/>
          </a:xfrm>
          <a:prstGeom prst="rect">
            <a:avLst/>
          </a:prstGeom>
          <a:noFill/>
        </p:spPr>
        <p:txBody>
          <a:bodyPr wrap="square">
            <a:spAutoFit/>
          </a:bodyPr>
          <a:lstStyle/>
          <a:p>
            <a:r>
              <a:rPr lang="en-US" sz="2000" b="0" i="0" u="none" strike="noStrike" baseline="0" dirty="0">
                <a:latin typeface="Times New Roman" panose="02020603050405020304" pitchFamily="18" charset="0"/>
                <a:cs typeface="Times New Roman" panose="02020603050405020304" pitchFamily="18" charset="0"/>
              </a:rPr>
              <a:t>Distribution of Salary of Abhay, Aditya and Anubhav over 2015 and 2016:</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121A87A-7BF2-458C-9283-27AAEA4C41BD}"/>
              </a:ext>
            </a:extLst>
          </p:cNvPr>
          <p:cNvPicPr>
            <a:picLocks noChangeAspect="1"/>
          </p:cNvPicPr>
          <p:nvPr/>
        </p:nvPicPr>
        <p:blipFill>
          <a:blip r:embed="rId3"/>
          <a:stretch>
            <a:fillRect/>
          </a:stretch>
        </p:blipFill>
        <p:spPr>
          <a:xfrm>
            <a:off x="283029" y="2343729"/>
            <a:ext cx="5522808" cy="3120900"/>
          </a:xfrm>
          <a:prstGeom prst="rect">
            <a:avLst/>
          </a:prstGeom>
        </p:spPr>
      </p:pic>
      <p:sp>
        <p:nvSpPr>
          <p:cNvPr id="8" name="TextBox 7">
            <a:extLst>
              <a:ext uri="{FF2B5EF4-FFF2-40B4-BE49-F238E27FC236}">
                <a16:creationId xmlns:a16="http://schemas.microsoft.com/office/drawing/2014/main" id="{7BD6A691-33D2-4B75-8416-6C2CBB141DD7}"/>
              </a:ext>
            </a:extLst>
          </p:cNvPr>
          <p:cNvSpPr txBox="1"/>
          <p:nvPr/>
        </p:nvSpPr>
        <p:spPr>
          <a:xfrm>
            <a:off x="6096000" y="1603959"/>
            <a:ext cx="5584371" cy="2862322"/>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Q14. What is the difference between the average salary of Abhay and Anubhav together in 2016 and the average salary of Aditya for two years. If saving of Aditya in 2015 is 25% more than in 2016?</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5600</a:t>
            </a:r>
            <a:endParaRPr lang="en-IN" sz="2000" b="0" i="0" u="none" strike="noStrike" baseline="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B. </a:t>
            </a:r>
            <a:r>
              <a:rPr lang="en-IN" sz="2000" b="0" i="0" u="none" strike="noStrike" baseline="0" dirty="0">
                <a:latin typeface="Times New Roman" panose="02020603050405020304" pitchFamily="18" charset="0"/>
                <a:cs typeface="Times New Roman" panose="02020603050405020304" pitchFamily="18" charset="0"/>
              </a:rPr>
              <a:t>4928</a:t>
            </a:r>
          </a:p>
          <a:p>
            <a:pPr algn="l"/>
            <a:r>
              <a:rPr lang="en-IN" sz="2000" dirty="0">
                <a:latin typeface="Times New Roman" panose="02020603050405020304" pitchFamily="18" charset="0"/>
                <a:cs typeface="Times New Roman" panose="02020603050405020304" pitchFamily="18" charset="0"/>
              </a:rPr>
              <a:t>C. 5400</a:t>
            </a:r>
            <a:endParaRPr lang="en-IN" sz="2000" b="0" i="0" u="none" strike="noStrike" baseline="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D. None of these</a:t>
            </a:r>
          </a:p>
        </p:txBody>
      </p:sp>
      <p:pic>
        <p:nvPicPr>
          <p:cNvPr id="9" name="Picture 8">
            <a:extLst>
              <a:ext uri="{FF2B5EF4-FFF2-40B4-BE49-F238E27FC236}">
                <a16:creationId xmlns:a16="http://schemas.microsoft.com/office/drawing/2014/main" id="{E589A56C-95E7-476B-AB3A-DB11535357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val="214411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5" name="Google Shape;101;p2">
            <a:extLst>
              <a:ext uri="{FF2B5EF4-FFF2-40B4-BE49-F238E27FC236}">
                <a16:creationId xmlns:a16="http://schemas.microsoft.com/office/drawing/2014/main" id="{951D2666-E92E-4D67-9E00-2A2A5E343819}"/>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6" name="TextBox 5">
            <a:extLst>
              <a:ext uri="{FF2B5EF4-FFF2-40B4-BE49-F238E27FC236}">
                <a16:creationId xmlns:a16="http://schemas.microsoft.com/office/drawing/2014/main" id="{56884373-10A5-47FA-9DA1-A094C752B4FC}"/>
              </a:ext>
            </a:extLst>
          </p:cNvPr>
          <p:cNvSpPr txBox="1"/>
          <p:nvPr/>
        </p:nvSpPr>
        <p:spPr>
          <a:xfrm>
            <a:off x="0" y="725214"/>
            <a:ext cx="10918372" cy="400110"/>
          </a:xfrm>
          <a:prstGeom prst="rect">
            <a:avLst/>
          </a:prstGeom>
          <a:noFill/>
        </p:spPr>
        <p:txBody>
          <a:bodyPr wrap="square">
            <a:spAutoFit/>
          </a:bodyPr>
          <a:lstStyle/>
          <a:p>
            <a:pPr algn="l"/>
            <a:r>
              <a:rPr lang="en-US" sz="2000" b="1" i="0" u="none" strike="noStrike" baseline="0" dirty="0">
                <a:latin typeface="Times New Roman" panose="02020603050405020304" pitchFamily="18" charset="0"/>
                <a:cs typeface="Times New Roman" panose="02020603050405020304" pitchFamily="18" charset="0"/>
              </a:rPr>
              <a:t>Directions (Q</a:t>
            </a:r>
            <a:r>
              <a:rPr lang="en-US" sz="2000" b="1" dirty="0">
                <a:latin typeface="Times New Roman" panose="02020603050405020304" pitchFamily="18" charset="0"/>
                <a:cs typeface="Times New Roman" panose="02020603050405020304" pitchFamily="18" charset="0"/>
              </a:rPr>
              <a:t>1</a:t>
            </a:r>
            <a:r>
              <a:rPr lang="en-US" sz="2000" b="1" i="0" u="none" strike="noStrike" baseline="0" dirty="0">
                <a:latin typeface="Times New Roman" panose="02020603050405020304" pitchFamily="18" charset="0"/>
                <a:cs typeface="Times New Roman" panose="02020603050405020304" pitchFamily="18" charset="0"/>
              </a:rPr>
              <a:t>1 to 15): </a:t>
            </a:r>
            <a:r>
              <a:rPr lang="en-US" sz="2000" b="0" i="0" u="none" strike="noStrike" baseline="0" dirty="0">
                <a:latin typeface="Times New Roman" panose="02020603050405020304" pitchFamily="18" charset="0"/>
                <a:cs typeface="Times New Roman" panose="02020603050405020304" pitchFamily="18" charset="0"/>
              </a:rPr>
              <a:t>Study the following table carefully and answer the questions below.</a:t>
            </a:r>
          </a:p>
        </p:txBody>
      </p:sp>
      <p:sp>
        <p:nvSpPr>
          <p:cNvPr id="7" name="TextBox 6">
            <a:extLst>
              <a:ext uri="{FF2B5EF4-FFF2-40B4-BE49-F238E27FC236}">
                <a16:creationId xmlns:a16="http://schemas.microsoft.com/office/drawing/2014/main" id="{AC7F547F-91DD-48BD-9025-F0B9D70F5F03}"/>
              </a:ext>
            </a:extLst>
          </p:cNvPr>
          <p:cNvSpPr txBox="1"/>
          <p:nvPr/>
        </p:nvSpPr>
        <p:spPr>
          <a:xfrm>
            <a:off x="283028" y="1511626"/>
            <a:ext cx="6096000" cy="707886"/>
          </a:xfrm>
          <a:prstGeom prst="rect">
            <a:avLst/>
          </a:prstGeom>
          <a:noFill/>
        </p:spPr>
        <p:txBody>
          <a:bodyPr wrap="square">
            <a:spAutoFit/>
          </a:bodyPr>
          <a:lstStyle/>
          <a:p>
            <a:r>
              <a:rPr lang="en-US" sz="2000" b="0" i="0" u="none" strike="noStrike" baseline="0" dirty="0">
                <a:latin typeface="Times New Roman" panose="02020603050405020304" pitchFamily="18" charset="0"/>
                <a:cs typeface="Times New Roman" panose="02020603050405020304" pitchFamily="18" charset="0"/>
              </a:rPr>
              <a:t>Distribution of Salary of Abhay, Aditya and Anubhav over 2015 and 2016:</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D39B345-0EFB-4834-878E-47C5472206B5}"/>
              </a:ext>
            </a:extLst>
          </p:cNvPr>
          <p:cNvPicPr>
            <a:picLocks noChangeAspect="1"/>
          </p:cNvPicPr>
          <p:nvPr/>
        </p:nvPicPr>
        <p:blipFill>
          <a:blip r:embed="rId3"/>
          <a:stretch>
            <a:fillRect/>
          </a:stretch>
        </p:blipFill>
        <p:spPr>
          <a:xfrm>
            <a:off x="283029" y="2343729"/>
            <a:ext cx="5522808" cy="3120900"/>
          </a:xfrm>
          <a:prstGeom prst="rect">
            <a:avLst/>
          </a:prstGeom>
        </p:spPr>
      </p:pic>
      <p:sp>
        <p:nvSpPr>
          <p:cNvPr id="9" name="TextBox 8">
            <a:extLst>
              <a:ext uri="{FF2B5EF4-FFF2-40B4-BE49-F238E27FC236}">
                <a16:creationId xmlns:a16="http://schemas.microsoft.com/office/drawing/2014/main" id="{9662A145-B3FF-4BFA-B0DE-F8D5077DD9A0}"/>
              </a:ext>
            </a:extLst>
          </p:cNvPr>
          <p:cNvSpPr txBox="1"/>
          <p:nvPr/>
        </p:nvSpPr>
        <p:spPr>
          <a:xfrm>
            <a:off x="6096000" y="1603959"/>
            <a:ext cx="5584371" cy="2246769"/>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Q15. What is the total expenditure of Abhay, Aditya and Anubhav for two years?</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A. 68930</a:t>
            </a:r>
          </a:p>
          <a:p>
            <a:pPr algn="l"/>
            <a:r>
              <a:rPr lang="en-IN" sz="2000" dirty="0">
                <a:latin typeface="Times New Roman" panose="02020603050405020304" pitchFamily="18" charset="0"/>
                <a:cs typeface="Times New Roman" panose="02020603050405020304" pitchFamily="18" charset="0"/>
              </a:rPr>
              <a:t>B. </a:t>
            </a:r>
            <a:r>
              <a:rPr lang="en-IN" sz="2000" b="0" i="0" u="none" strike="noStrike" baseline="0" dirty="0">
                <a:latin typeface="Times New Roman" panose="02020603050405020304" pitchFamily="18" charset="0"/>
                <a:cs typeface="Times New Roman" panose="02020603050405020304" pitchFamily="18" charset="0"/>
              </a:rPr>
              <a:t>42829</a:t>
            </a:r>
          </a:p>
          <a:p>
            <a:pPr algn="l"/>
            <a:r>
              <a:rPr lang="en-IN" sz="2000" dirty="0">
                <a:latin typeface="Times New Roman" panose="02020603050405020304" pitchFamily="18" charset="0"/>
                <a:cs typeface="Times New Roman" panose="02020603050405020304" pitchFamily="18" charset="0"/>
              </a:rPr>
              <a:t>C. 21990</a:t>
            </a:r>
            <a:endParaRPr lang="en-IN" sz="2000" b="0" i="0" u="none" strike="noStrike" baseline="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D. 68390</a:t>
            </a:r>
            <a:endParaRPr lang="en-IN" sz="2000" b="0" i="0" u="none" strike="noStrike" baseline="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95144B8-3946-43C4-8060-4B8366C019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1;p2">
            <a:extLst>
              <a:ext uri="{FF2B5EF4-FFF2-40B4-BE49-F238E27FC236}">
                <a16:creationId xmlns:a16="http://schemas.microsoft.com/office/drawing/2014/main" id="{8C03D284-B14A-4EEF-BBDD-8B1F14FDB674}"/>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4" name="TextBox 3">
            <a:extLst>
              <a:ext uri="{FF2B5EF4-FFF2-40B4-BE49-F238E27FC236}">
                <a16:creationId xmlns:a16="http://schemas.microsoft.com/office/drawing/2014/main" id="{02AC5A4B-3276-4DCD-AB4D-F3BDEA58A076}"/>
              </a:ext>
            </a:extLst>
          </p:cNvPr>
          <p:cNvSpPr txBox="1"/>
          <p:nvPr/>
        </p:nvSpPr>
        <p:spPr>
          <a:xfrm>
            <a:off x="0" y="694640"/>
            <a:ext cx="11226800" cy="400110"/>
          </a:xfrm>
          <a:prstGeom prst="rect">
            <a:avLst/>
          </a:prstGeom>
          <a:noFill/>
        </p:spPr>
        <p:txBody>
          <a:bodyPr wrap="square">
            <a:spAutoFit/>
          </a:bodyPr>
          <a:lstStyle/>
          <a:p>
            <a:r>
              <a:rPr lang="en-US" sz="2000" b="1" i="0" u="none" strike="noStrike" baseline="0" dirty="0">
                <a:latin typeface="Times New Roman" panose="02020603050405020304" pitchFamily="18" charset="0"/>
                <a:cs typeface="Times New Roman" panose="02020603050405020304" pitchFamily="18" charset="0"/>
              </a:rPr>
              <a:t>Directions (Q16 to 20): </a:t>
            </a:r>
            <a:r>
              <a:rPr lang="en-US" sz="2000" b="0" i="0" u="none" strike="noStrike" baseline="0" dirty="0">
                <a:latin typeface="Times New Roman" panose="02020603050405020304" pitchFamily="18" charset="0"/>
                <a:cs typeface="Times New Roman" panose="02020603050405020304" pitchFamily="18" charset="0"/>
              </a:rPr>
              <a:t>Study the following information carefully and answer the questions given beside:</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0440330-9A55-40CE-9696-6EECF3566435}"/>
              </a:ext>
            </a:extLst>
          </p:cNvPr>
          <p:cNvSpPr txBox="1"/>
          <p:nvPr/>
        </p:nvSpPr>
        <p:spPr>
          <a:xfrm>
            <a:off x="264160" y="1602786"/>
            <a:ext cx="5913120" cy="1015663"/>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The following chart shows the percentage purchase of 5 different people P, Q, R, S and T done </a:t>
            </a:r>
            <a:r>
              <a:rPr lang="en-IN" sz="2000" b="0" i="0" u="none" strike="noStrike" baseline="0" dirty="0">
                <a:latin typeface="Times New Roman" panose="02020603050405020304" pitchFamily="18" charset="0"/>
                <a:cs typeface="Times New Roman" panose="02020603050405020304" pitchFamily="18" charset="0"/>
              </a:rPr>
              <a:t>for upcoming festivals.</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AAE7BA5-8DFC-4C08-A138-8D4B90F2116C}"/>
              </a:ext>
            </a:extLst>
          </p:cNvPr>
          <p:cNvPicPr>
            <a:picLocks noChangeAspect="1"/>
          </p:cNvPicPr>
          <p:nvPr/>
        </p:nvPicPr>
        <p:blipFill>
          <a:blip r:embed="rId3"/>
          <a:stretch>
            <a:fillRect/>
          </a:stretch>
        </p:blipFill>
        <p:spPr>
          <a:xfrm>
            <a:off x="627380" y="2726375"/>
            <a:ext cx="3886200" cy="2914650"/>
          </a:xfrm>
          <a:prstGeom prst="rect">
            <a:avLst/>
          </a:prstGeom>
        </p:spPr>
      </p:pic>
      <p:sp>
        <p:nvSpPr>
          <p:cNvPr id="10" name="TextBox 9">
            <a:extLst>
              <a:ext uri="{FF2B5EF4-FFF2-40B4-BE49-F238E27FC236}">
                <a16:creationId xmlns:a16="http://schemas.microsoft.com/office/drawing/2014/main" id="{22E62F74-1217-48C3-A355-070937FDBB17}"/>
              </a:ext>
            </a:extLst>
          </p:cNvPr>
          <p:cNvSpPr txBox="1"/>
          <p:nvPr/>
        </p:nvSpPr>
        <p:spPr>
          <a:xfrm>
            <a:off x="627380" y="5755620"/>
            <a:ext cx="6096000" cy="400110"/>
          </a:xfrm>
          <a:prstGeom prst="rect">
            <a:avLst/>
          </a:prstGeom>
          <a:noFill/>
        </p:spPr>
        <p:txBody>
          <a:bodyPr wrap="square">
            <a:spAutoFit/>
          </a:bodyPr>
          <a:lstStyle/>
          <a:p>
            <a:r>
              <a:rPr lang="en-US" sz="2000" b="0" i="0" u="none" strike="noStrike" baseline="0" dirty="0">
                <a:latin typeface="Times New Roman" panose="02020603050405020304" pitchFamily="18" charset="0"/>
                <a:cs typeface="Times New Roman" panose="02020603050405020304" pitchFamily="18" charset="0"/>
              </a:rPr>
              <a:t>No. of total items purchased = 4700</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8F390C6-7417-49CB-ADDA-5A252B1B51D9}"/>
              </a:ext>
            </a:extLst>
          </p:cNvPr>
          <p:cNvSpPr txBox="1"/>
          <p:nvPr/>
        </p:nvSpPr>
        <p:spPr>
          <a:xfrm>
            <a:off x="6723380" y="1609455"/>
            <a:ext cx="5204460" cy="2862322"/>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Q16. What is the difference between the total purchase of items made by R and T together and the total purchase of items made by P and S together?</a:t>
            </a:r>
          </a:p>
          <a:p>
            <a:pPr algn="l"/>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AutoNum type="alphaUcPeriod"/>
            </a:pPr>
            <a:r>
              <a:rPr lang="en-US" sz="2000" dirty="0">
                <a:latin typeface="Times New Roman" panose="02020603050405020304" pitchFamily="18" charset="0"/>
                <a:cs typeface="Times New Roman" panose="02020603050405020304" pitchFamily="18" charset="0"/>
              </a:rPr>
              <a:t>237</a:t>
            </a:r>
          </a:p>
          <a:p>
            <a:pPr marL="342900" indent="-342900" algn="l">
              <a:buAutoNum type="alphaUcPeriod"/>
            </a:pPr>
            <a:r>
              <a:rPr lang="en-US" sz="2000" dirty="0">
                <a:latin typeface="Times New Roman" panose="02020603050405020304" pitchFamily="18" charset="0"/>
                <a:cs typeface="Times New Roman" panose="02020603050405020304" pitchFamily="18" charset="0"/>
              </a:rPr>
              <a:t>235</a:t>
            </a:r>
          </a:p>
          <a:p>
            <a:pPr marL="342900" indent="-342900" algn="l">
              <a:buAutoNum type="alphaUcPeriod"/>
            </a:pPr>
            <a:r>
              <a:rPr lang="en-US" sz="2000" dirty="0">
                <a:latin typeface="Times New Roman" panose="02020603050405020304" pitchFamily="18" charset="0"/>
                <a:cs typeface="Times New Roman" panose="02020603050405020304" pitchFamily="18" charset="0"/>
              </a:rPr>
              <a:t>335</a:t>
            </a:r>
          </a:p>
          <a:p>
            <a:pPr marL="342900" indent="-342900" algn="l">
              <a:buAutoNum type="alphaUcPeriod"/>
            </a:pPr>
            <a:r>
              <a:rPr lang="en-US" sz="2000" dirty="0">
                <a:latin typeface="Times New Roman" panose="02020603050405020304" pitchFamily="18" charset="0"/>
                <a:cs typeface="Times New Roman" panose="02020603050405020304" pitchFamily="18" charset="0"/>
              </a:rPr>
              <a:t>245</a:t>
            </a:r>
          </a:p>
        </p:txBody>
      </p:sp>
      <p:pic>
        <p:nvPicPr>
          <p:cNvPr id="9" name="Picture 8">
            <a:extLst>
              <a:ext uri="{FF2B5EF4-FFF2-40B4-BE49-F238E27FC236}">
                <a16:creationId xmlns:a16="http://schemas.microsoft.com/office/drawing/2014/main" id="{DC527A4F-D5C9-48C5-93D9-084C7EA299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val="1889598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1;p2">
            <a:extLst>
              <a:ext uri="{FF2B5EF4-FFF2-40B4-BE49-F238E27FC236}">
                <a16:creationId xmlns:a16="http://schemas.microsoft.com/office/drawing/2014/main" id="{76C0A3C4-B83C-417A-A191-BC4FFEDCE878}"/>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3" name="TextBox 2">
            <a:extLst>
              <a:ext uri="{FF2B5EF4-FFF2-40B4-BE49-F238E27FC236}">
                <a16:creationId xmlns:a16="http://schemas.microsoft.com/office/drawing/2014/main" id="{7A0FBAA1-C419-423B-B66C-8F3EA9D637FE}"/>
              </a:ext>
            </a:extLst>
          </p:cNvPr>
          <p:cNvSpPr txBox="1"/>
          <p:nvPr/>
        </p:nvSpPr>
        <p:spPr>
          <a:xfrm>
            <a:off x="0" y="729101"/>
            <a:ext cx="11226800" cy="400110"/>
          </a:xfrm>
          <a:prstGeom prst="rect">
            <a:avLst/>
          </a:prstGeom>
          <a:noFill/>
        </p:spPr>
        <p:txBody>
          <a:bodyPr wrap="square">
            <a:spAutoFit/>
          </a:bodyPr>
          <a:lstStyle/>
          <a:p>
            <a:r>
              <a:rPr lang="en-US" sz="2000" b="1" i="0" u="none" strike="noStrike" baseline="0" dirty="0">
                <a:latin typeface="Times New Roman" panose="02020603050405020304" pitchFamily="18" charset="0"/>
                <a:cs typeface="Times New Roman" panose="02020603050405020304" pitchFamily="18" charset="0"/>
              </a:rPr>
              <a:t>Directions (Q16 </a:t>
            </a:r>
            <a:r>
              <a:rPr lang="en-US" sz="2000" b="1" dirty="0">
                <a:latin typeface="Times New Roman" panose="02020603050405020304" pitchFamily="18" charset="0"/>
                <a:cs typeface="Times New Roman" panose="02020603050405020304" pitchFamily="18" charset="0"/>
              </a:rPr>
              <a:t>to </a:t>
            </a:r>
            <a:r>
              <a:rPr lang="en-US" sz="2000" b="1" i="0" u="none" strike="noStrike" baseline="0" dirty="0">
                <a:latin typeface="Times New Roman" panose="02020603050405020304" pitchFamily="18" charset="0"/>
                <a:cs typeface="Times New Roman" panose="02020603050405020304" pitchFamily="18" charset="0"/>
              </a:rPr>
              <a:t>20): </a:t>
            </a:r>
            <a:r>
              <a:rPr lang="en-US" sz="2000" b="0" i="0" u="none" strike="noStrike" baseline="0" dirty="0">
                <a:latin typeface="Times New Roman" panose="02020603050405020304" pitchFamily="18" charset="0"/>
                <a:cs typeface="Times New Roman" panose="02020603050405020304" pitchFamily="18" charset="0"/>
              </a:rPr>
              <a:t>Study the following information carefully and answer the questions given beside:</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8166E4E-2844-431B-B9C0-DEE787240356}"/>
              </a:ext>
            </a:extLst>
          </p:cNvPr>
          <p:cNvSpPr txBox="1"/>
          <p:nvPr/>
        </p:nvSpPr>
        <p:spPr>
          <a:xfrm>
            <a:off x="264160" y="1602786"/>
            <a:ext cx="5913120" cy="1015663"/>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The following chart shows the percentage purchase of 5 different people P, Q, R, S and T done </a:t>
            </a:r>
            <a:r>
              <a:rPr lang="en-IN" sz="2000" b="0" i="0" u="none" strike="noStrike" baseline="0" dirty="0">
                <a:latin typeface="Times New Roman" panose="02020603050405020304" pitchFamily="18" charset="0"/>
                <a:cs typeface="Times New Roman" panose="02020603050405020304" pitchFamily="18" charset="0"/>
              </a:rPr>
              <a:t>for upcoming festivals.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76E869E-C7BE-4AF3-A40D-3B1F726E277D}"/>
              </a:ext>
            </a:extLst>
          </p:cNvPr>
          <p:cNvPicPr>
            <a:picLocks noChangeAspect="1"/>
          </p:cNvPicPr>
          <p:nvPr/>
        </p:nvPicPr>
        <p:blipFill>
          <a:blip r:embed="rId3"/>
          <a:stretch>
            <a:fillRect/>
          </a:stretch>
        </p:blipFill>
        <p:spPr>
          <a:xfrm>
            <a:off x="627380" y="2726375"/>
            <a:ext cx="3886200" cy="2914650"/>
          </a:xfrm>
          <a:prstGeom prst="rect">
            <a:avLst/>
          </a:prstGeom>
        </p:spPr>
      </p:pic>
      <p:sp>
        <p:nvSpPr>
          <p:cNvPr id="6" name="TextBox 5">
            <a:extLst>
              <a:ext uri="{FF2B5EF4-FFF2-40B4-BE49-F238E27FC236}">
                <a16:creationId xmlns:a16="http://schemas.microsoft.com/office/drawing/2014/main" id="{0F501C9D-158D-4FDA-9E11-4193D0DA2E5A}"/>
              </a:ext>
            </a:extLst>
          </p:cNvPr>
          <p:cNvSpPr txBox="1"/>
          <p:nvPr/>
        </p:nvSpPr>
        <p:spPr>
          <a:xfrm>
            <a:off x="627380" y="5755620"/>
            <a:ext cx="6096000" cy="400110"/>
          </a:xfrm>
          <a:prstGeom prst="rect">
            <a:avLst/>
          </a:prstGeom>
          <a:noFill/>
        </p:spPr>
        <p:txBody>
          <a:bodyPr wrap="square">
            <a:spAutoFit/>
          </a:bodyPr>
          <a:lstStyle/>
          <a:p>
            <a:r>
              <a:rPr lang="en-US" sz="2000" b="0" i="0" u="none" strike="noStrike" baseline="0" dirty="0">
                <a:latin typeface="Times New Roman" panose="02020603050405020304" pitchFamily="18" charset="0"/>
                <a:cs typeface="Times New Roman" panose="02020603050405020304" pitchFamily="18" charset="0"/>
              </a:rPr>
              <a:t>No. of total items purchased = 4700</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6628415-3789-466A-8987-46DE5384225A}"/>
              </a:ext>
            </a:extLst>
          </p:cNvPr>
          <p:cNvSpPr txBox="1"/>
          <p:nvPr/>
        </p:nvSpPr>
        <p:spPr>
          <a:xfrm>
            <a:off x="6723380" y="1609455"/>
            <a:ext cx="5204460" cy="2554545"/>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Q17. What is the ratio of the total purchase made by P, R and T together to that of S and Q together?</a:t>
            </a:r>
          </a:p>
          <a:p>
            <a:pPr algn="l"/>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AutoNum type="alphaUcPeriod"/>
            </a:pPr>
            <a:r>
              <a:rPr lang="en-US" sz="2000" dirty="0">
                <a:latin typeface="Times New Roman" panose="02020603050405020304" pitchFamily="18" charset="0"/>
                <a:cs typeface="Times New Roman" panose="02020603050405020304" pitchFamily="18" charset="0"/>
              </a:rPr>
              <a:t>23: 25</a:t>
            </a:r>
          </a:p>
          <a:p>
            <a:pPr marL="342900" indent="-342900" algn="l">
              <a:buAutoNum type="alphaUcPeriod"/>
            </a:pPr>
            <a:r>
              <a:rPr lang="en-US" sz="2000" dirty="0">
                <a:latin typeface="Times New Roman" panose="02020603050405020304" pitchFamily="18" charset="0"/>
                <a:cs typeface="Times New Roman" panose="02020603050405020304" pitchFamily="18" charset="0"/>
              </a:rPr>
              <a:t>25: 27</a:t>
            </a:r>
          </a:p>
          <a:p>
            <a:pPr marL="342900" indent="-342900" algn="l">
              <a:buAutoNum type="alphaUcPeriod"/>
            </a:pPr>
            <a:r>
              <a:rPr lang="en-US" sz="2000" dirty="0">
                <a:latin typeface="Times New Roman" panose="02020603050405020304" pitchFamily="18" charset="0"/>
                <a:cs typeface="Times New Roman" panose="02020603050405020304" pitchFamily="18" charset="0"/>
              </a:rPr>
              <a:t>31: 33</a:t>
            </a:r>
          </a:p>
          <a:p>
            <a:pPr marL="342900" indent="-342900" algn="l">
              <a:buAutoNum type="alphaUcPeriod"/>
            </a:pPr>
            <a:r>
              <a:rPr lang="en-US" sz="2000" dirty="0">
                <a:latin typeface="Times New Roman" panose="02020603050405020304" pitchFamily="18" charset="0"/>
                <a:cs typeface="Times New Roman" panose="02020603050405020304" pitchFamily="18" charset="0"/>
              </a:rPr>
              <a:t>13: 15</a:t>
            </a:r>
          </a:p>
        </p:txBody>
      </p:sp>
      <p:pic>
        <p:nvPicPr>
          <p:cNvPr id="8" name="Picture 7">
            <a:extLst>
              <a:ext uri="{FF2B5EF4-FFF2-40B4-BE49-F238E27FC236}">
                <a16:creationId xmlns:a16="http://schemas.microsoft.com/office/drawing/2014/main" id="{2394F5F9-EB58-4340-BD5D-0D9113F12B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val="194346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BA7E89-D2B8-4FF0-82F3-FBAA95015A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grpSp>
        <p:nvGrpSpPr>
          <p:cNvPr id="3" name="Group 2">
            <a:extLst>
              <a:ext uri="{FF2B5EF4-FFF2-40B4-BE49-F238E27FC236}">
                <a16:creationId xmlns:a16="http://schemas.microsoft.com/office/drawing/2014/main" id="{691ACAC4-9BD6-43BB-B65D-E7BF1A337F9B}"/>
              </a:ext>
            </a:extLst>
          </p:cNvPr>
          <p:cNvGrpSpPr/>
          <p:nvPr/>
        </p:nvGrpSpPr>
        <p:grpSpPr>
          <a:xfrm>
            <a:off x="500743" y="1748062"/>
            <a:ext cx="10972800" cy="1216800"/>
            <a:chOff x="0" y="297714"/>
            <a:chExt cx="10972800" cy="1216800"/>
          </a:xfrm>
        </p:grpSpPr>
        <p:sp>
          <p:nvSpPr>
            <p:cNvPr id="4" name="Rectangle: Rounded Corners 3">
              <a:extLst>
                <a:ext uri="{FF2B5EF4-FFF2-40B4-BE49-F238E27FC236}">
                  <a16:creationId xmlns:a16="http://schemas.microsoft.com/office/drawing/2014/main" id="{E6E7DFD4-6FE9-43F6-B9DC-40ED709CD3BE}"/>
                </a:ext>
              </a:extLst>
            </p:cNvPr>
            <p:cNvSpPr/>
            <p:nvPr/>
          </p:nvSpPr>
          <p:spPr>
            <a:xfrm>
              <a:off x="0" y="297714"/>
              <a:ext cx="10972800" cy="121680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 name="Rectangle: Rounded Corners 4">
              <a:extLst>
                <a:ext uri="{FF2B5EF4-FFF2-40B4-BE49-F238E27FC236}">
                  <a16:creationId xmlns:a16="http://schemas.microsoft.com/office/drawing/2014/main" id="{0BBDD31E-C4B8-4482-B6D2-6C440F0877C3}"/>
                </a:ext>
              </a:extLst>
            </p:cNvPr>
            <p:cNvSpPr txBox="1"/>
            <p:nvPr/>
          </p:nvSpPr>
          <p:spPr>
            <a:xfrm>
              <a:off x="59399" y="357113"/>
              <a:ext cx="108540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t>Data Interpretation</a:t>
              </a:r>
            </a:p>
          </p:txBody>
        </p:sp>
      </p:grpSp>
      <p:grpSp>
        <p:nvGrpSpPr>
          <p:cNvPr id="6" name="Group 5">
            <a:extLst>
              <a:ext uri="{FF2B5EF4-FFF2-40B4-BE49-F238E27FC236}">
                <a16:creationId xmlns:a16="http://schemas.microsoft.com/office/drawing/2014/main" id="{D17F172F-6F56-4832-A60F-3FCC55BCEA16}"/>
              </a:ext>
            </a:extLst>
          </p:cNvPr>
          <p:cNvGrpSpPr/>
          <p:nvPr/>
        </p:nvGrpSpPr>
        <p:grpSpPr>
          <a:xfrm>
            <a:off x="560142" y="2964862"/>
            <a:ext cx="11022258" cy="2443479"/>
            <a:chOff x="-49458" y="1514514"/>
            <a:chExt cx="11022258" cy="1234845"/>
          </a:xfrm>
        </p:grpSpPr>
        <p:sp>
          <p:nvSpPr>
            <p:cNvPr id="7" name="Rectangle 6">
              <a:extLst>
                <a:ext uri="{FF2B5EF4-FFF2-40B4-BE49-F238E27FC236}">
                  <a16:creationId xmlns:a16="http://schemas.microsoft.com/office/drawing/2014/main" id="{A73FCA96-E3EE-421B-9420-D5FD6703A781}"/>
                </a:ext>
              </a:extLst>
            </p:cNvPr>
            <p:cNvSpPr/>
            <p:nvPr/>
          </p:nvSpPr>
          <p:spPr>
            <a:xfrm>
              <a:off x="0" y="1514514"/>
              <a:ext cx="10972800" cy="121095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8" name="TextBox 7">
              <a:extLst>
                <a:ext uri="{FF2B5EF4-FFF2-40B4-BE49-F238E27FC236}">
                  <a16:creationId xmlns:a16="http://schemas.microsoft.com/office/drawing/2014/main" id="{E9C288D9-7E6A-4166-82E5-2F540CDFCD64}"/>
                </a:ext>
              </a:extLst>
            </p:cNvPr>
            <p:cNvSpPr txBox="1"/>
            <p:nvPr/>
          </p:nvSpPr>
          <p:spPr>
            <a:xfrm>
              <a:off x="-49458" y="1538409"/>
              <a:ext cx="10972800" cy="12109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48386"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Introduction to DI and discussion on different types of Data</a:t>
              </a:r>
              <a:r>
                <a:rPr lang="en-US" sz="2400" dirty="0">
                  <a:latin typeface="Times New Roman" panose="02020603050405020304" pitchFamily="18" charset="0"/>
                  <a:cs typeface="Times New Roman" panose="02020603050405020304" pitchFamily="18" charset="0"/>
                </a:rPr>
                <a:t> </a:t>
              </a:r>
            </a:p>
            <a:p>
              <a:pPr marL="171450" lvl="1" indent="-171450" algn="l" defTabSz="711200" rtl="0">
                <a:lnSpc>
                  <a:spcPct val="90000"/>
                </a:lnSpc>
                <a:spcBef>
                  <a:spcPct val="0"/>
                </a:spcBef>
                <a:spcAft>
                  <a:spcPct val="20000"/>
                </a:spcAft>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Average, Percentage, Approximation and Ratio concept introduction</a:t>
              </a:r>
              <a:r>
                <a:rPr lang="en-IN" sz="20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171450" lvl="1" indent="-171450" algn="l" defTabSz="7112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Concepts of Bar Graphs &amp; Line Graph</a:t>
              </a:r>
              <a:endParaRPr lang="en-US" sz="2400" dirty="0">
                <a:latin typeface="Times New Roman" panose="02020603050405020304" pitchFamily="18" charset="0"/>
                <a:cs typeface="Times New Roman" panose="02020603050405020304" pitchFamily="18" charset="0"/>
              </a:endParaRPr>
            </a:p>
            <a:p>
              <a:pPr marL="171450" lvl="1" indent="-171450" algn="l" defTabSz="7112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Concepts of Table Charts</a:t>
              </a:r>
              <a:endParaRPr lang="en-US" sz="2400" dirty="0">
                <a:latin typeface="Times New Roman" panose="02020603050405020304" pitchFamily="18" charset="0"/>
                <a:cs typeface="Times New Roman" panose="02020603050405020304" pitchFamily="18" charset="0"/>
              </a:endParaRPr>
            </a:p>
            <a:p>
              <a:pPr marL="171450" lvl="1" indent="-171450" algn="l" defTabSz="7112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Concepts of Pie Charts</a:t>
              </a:r>
              <a:endParaRPr lang="en-US" sz="2400" dirty="0">
                <a:latin typeface="Times New Roman" panose="02020603050405020304" pitchFamily="18" charset="0"/>
                <a:cs typeface="Times New Roman" panose="02020603050405020304" pitchFamily="18" charset="0"/>
              </a:endParaRPr>
            </a:p>
            <a:p>
              <a:pPr marL="171450" lvl="1" indent="-171450" algn="l" defTabSz="7112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Concept of Mixed Charts</a:t>
              </a:r>
              <a:endParaRPr lang="en-US" sz="1600"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4196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1;p2">
            <a:extLst>
              <a:ext uri="{FF2B5EF4-FFF2-40B4-BE49-F238E27FC236}">
                <a16:creationId xmlns:a16="http://schemas.microsoft.com/office/drawing/2014/main" id="{6F8C2A62-636D-4510-AA28-58E7B19CFF87}"/>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3" name="TextBox 2">
            <a:extLst>
              <a:ext uri="{FF2B5EF4-FFF2-40B4-BE49-F238E27FC236}">
                <a16:creationId xmlns:a16="http://schemas.microsoft.com/office/drawing/2014/main" id="{EFD7E1AF-C72E-4675-87CB-66911E13DD57}"/>
              </a:ext>
            </a:extLst>
          </p:cNvPr>
          <p:cNvSpPr txBox="1"/>
          <p:nvPr/>
        </p:nvSpPr>
        <p:spPr>
          <a:xfrm>
            <a:off x="0" y="725214"/>
            <a:ext cx="11226800" cy="400110"/>
          </a:xfrm>
          <a:prstGeom prst="rect">
            <a:avLst/>
          </a:prstGeom>
          <a:noFill/>
        </p:spPr>
        <p:txBody>
          <a:bodyPr wrap="square">
            <a:spAutoFit/>
          </a:bodyPr>
          <a:lstStyle/>
          <a:p>
            <a:r>
              <a:rPr lang="en-US" sz="2000" b="1" i="0" u="none" strike="noStrike" baseline="0" dirty="0">
                <a:latin typeface="Times New Roman" panose="02020603050405020304" pitchFamily="18" charset="0"/>
                <a:cs typeface="Times New Roman" panose="02020603050405020304" pitchFamily="18" charset="0"/>
              </a:rPr>
              <a:t>Directions (Q16 </a:t>
            </a:r>
            <a:r>
              <a:rPr lang="en-US" sz="2000" b="1" dirty="0">
                <a:latin typeface="Times New Roman" panose="02020603050405020304" pitchFamily="18" charset="0"/>
                <a:cs typeface="Times New Roman" panose="02020603050405020304" pitchFamily="18" charset="0"/>
              </a:rPr>
              <a:t>to </a:t>
            </a:r>
            <a:r>
              <a:rPr lang="en-US" sz="2000" b="1" i="0" u="none" strike="noStrike" baseline="0" dirty="0">
                <a:latin typeface="Times New Roman" panose="02020603050405020304" pitchFamily="18" charset="0"/>
                <a:cs typeface="Times New Roman" panose="02020603050405020304" pitchFamily="18" charset="0"/>
              </a:rPr>
              <a:t>20): </a:t>
            </a:r>
            <a:r>
              <a:rPr lang="en-US" sz="2000" b="0" i="0" u="none" strike="noStrike" baseline="0" dirty="0">
                <a:latin typeface="Times New Roman" panose="02020603050405020304" pitchFamily="18" charset="0"/>
                <a:cs typeface="Times New Roman" panose="02020603050405020304" pitchFamily="18" charset="0"/>
              </a:rPr>
              <a:t>Study the following information carefully and answer the questions given beside:</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4F8DBC8-C3F4-4981-811D-1CAA532A8D9A}"/>
              </a:ext>
            </a:extLst>
          </p:cNvPr>
          <p:cNvSpPr txBox="1"/>
          <p:nvPr/>
        </p:nvSpPr>
        <p:spPr>
          <a:xfrm>
            <a:off x="264160" y="1602786"/>
            <a:ext cx="5913120" cy="1015663"/>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The following chart shows the percentage purchase of 5 different people P, Q, R, S and T done </a:t>
            </a:r>
            <a:r>
              <a:rPr lang="en-IN" sz="2000" b="0" i="0" u="none" strike="noStrike" baseline="0" dirty="0">
                <a:latin typeface="Times New Roman" panose="02020603050405020304" pitchFamily="18" charset="0"/>
                <a:cs typeface="Times New Roman" panose="02020603050405020304" pitchFamily="18" charset="0"/>
              </a:rPr>
              <a:t>for upcoming festivals.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A505278-E528-4AA4-BABD-B0AFD32B45E9}"/>
              </a:ext>
            </a:extLst>
          </p:cNvPr>
          <p:cNvPicPr>
            <a:picLocks noChangeAspect="1"/>
          </p:cNvPicPr>
          <p:nvPr/>
        </p:nvPicPr>
        <p:blipFill>
          <a:blip r:embed="rId3"/>
          <a:stretch>
            <a:fillRect/>
          </a:stretch>
        </p:blipFill>
        <p:spPr>
          <a:xfrm>
            <a:off x="627380" y="2726375"/>
            <a:ext cx="3886200" cy="2914650"/>
          </a:xfrm>
          <a:prstGeom prst="rect">
            <a:avLst/>
          </a:prstGeom>
        </p:spPr>
      </p:pic>
      <p:sp>
        <p:nvSpPr>
          <p:cNvPr id="6" name="TextBox 5">
            <a:extLst>
              <a:ext uri="{FF2B5EF4-FFF2-40B4-BE49-F238E27FC236}">
                <a16:creationId xmlns:a16="http://schemas.microsoft.com/office/drawing/2014/main" id="{36B2A595-5464-471B-B9AD-F6041FC233D6}"/>
              </a:ext>
            </a:extLst>
          </p:cNvPr>
          <p:cNvSpPr txBox="1"/>
          <p:nvPr/>
        </p:nvSpPr>
        <p:spPr>
          <a:xfrm>
            <a:off x="627380" y="5755620"/>
            <a:ext cx="6096000" cy="400110"/>
          </a:xfrm>
          <a:prstGeom prst="rect">
            <a:avLst/>
          </a:prstGeom>
          <a:noFill/>
        </p:spPr>
        <p:txBody>
          <a:bodyPr wrap="square">
            <a:spAutoFit/>
          </a:bodyPr>
          <a:lstStyle/>
          <a:p>
            <a:r>
              <a:rPr lang="en-US" sz="2000" b="0" i="0" u="none" strike="noStrike" baseline="0" dirty="0">
                <a:latin typeface="Times New Roman" panose="02020603050405020304" pitchFamily="18" charset="0"/>
                <a:cs typeface="Times New Roman" panose="02020603050405020304" pitchFamily="18" charset="0"/>
              </a:rPr>
              <a:t>No. of total items purchased = 4700</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094912F-D456-41AB-955A-1B1EAD1F9CF8}"/>
              </a:ext>
            </a:extLst>
          </p:cNvPr>
          <p:cNvSpPr txBox="1"/>
          <p:nvPr/>
        </p:nvSpPr>
        <p:spPr>
          <a:xfrm>
            <a:off x="6723380" y="1609455"/>
            <a:ext cx="5204460" cy="2554545"/>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Q18. If Q pays Rs. 6300 for his total purchase then how much money P has to pay for his purchase?</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Rs</a:t>
            </a:r>
            <a:r>
              <a:rPr lang="en-US" sz="2000" dirty="0">
                <a:latin typeface="Times New Roman" panose="02020603050405020304" pitchFamily="18" charset="0"/>
                <a:cs typeface="Times New Roman" panose="02020603050405020304" pitchFamily="18" charset="0"/>
              </a:rPr>
              <a:t>. 1240</a:t>
            </a:r>
          </a:p>
          <a:p>
            <a:r>
              <a:rPr lang="en-US" sz="2000" dirty="0">
                <a:latin typeface="Times New Roman" panose="02020603050405020304" pitchFamily="18" charset="0"/>
                <a:cs typeface="Times New Roman" panose="02020603050405020304" pitchFamily="18" charset="0"/>
              </a:rPr>
              <a:t>B. </a:t>
            </a:r>
            <a:r>
              <a:rPr lang="en-US" sz="2000" dirty="0" err="1">
                <a:latin typeface="Times New Roman" panose="02020603050405020304" pitchFamily="18" charset="0"/>
                <a:cs typeface="Times New Roman" panose="02020603050405020304" pitchFamily="18" charset="0"/>
              </a:rPr>
              <a:t>Rs</a:t>
            </a:r>
            <a:r>
              <a:rPr lang="en-US" sz="2000" dirty="0">
                <a:latin typeface="Times New Roman" panose="02020603050405020304" pitchFamily="18" charset="0"/>
                <a:cs typeface="Times New Roman" panose="02020603050405020304" pitchFamily="18" charset="0"/>
              </a:rPr>
              <a:t>. 2260</a:t>
            </a:r>
          </a:p>
          <a:p>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Rs</a:t>
            </a:r>
            <a:r>
              <a:rPr lang="en-US" sz="2000" dirty="0">
                <a:latin typeface="Times New Roman" panose="02020603050405020304" pitchFamily="18" charset="0"/>
                <a:cs typeface="Times New Roman" panose="02020603050405020304" pitchFamily="18" charset="0"/>
              </a:rPr>
              <a:t>. 3644</a:t>
            </a:r>
          </a:p>
          <a:p>
            <a:r>
              <a:rPr lang="en-US" sz="2000" dirty="0">
                <a:latin typeface="Times New Roman" panose="02020603050405020304" pitchFamily="18" charset="0"/>
                <a:cs typeface="Times New Roman" panose="02020603050405020304" pitchFamily="18" charset="0"/>
              </a:rPr>
              <a:t>D. </a:t>
            </a:r>
            <a:r>
              <a:rPr lang="en-US" sz="2000" dirty="0" err="1">
                <a:latin typeface="Times New Roman" panose="02020603050405020304" pitchFamily="18" charset="0"/>
                <a:cs typeface="Times New Roman" panose="02020603050405020304" pitchFamily="18" charset="0"/>
              </a:rPr>
              <a:t>Rs</a:t>
            </a:r>
            <a:r>
              <a:rPr lang="en-US" sz="2000" dirty="0">
                <a:latin typeface="Times New Roman" panose="02020603050405020304" pitchFamily="18" charset="0"/>
                <a:cs typeface="Times New Roman" panose="02020603050405020304" pitchFamily="18" charset="0"/>
              </a:rPr>
              <a:t>. 3240</a:t>
            </a:r>
          </a:p>
        </p:txBody>
      </p:sp>
      <p:pic>
        <p:nvPicPr>
          <p:cNvPr id="8" name="Picture 7">
            <a:extLst>
              <a:ext uri="{FF2B5EF4-FFF2-40B4-BE49-F238E27FC236}">
                <a16:creationId xmlns:a16="http://schemas.microsoft.com/office/drawing/2014/main" id="{981988BF-BA7C-4B3D-B7B1-52B428E560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val="2200420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4" name="Google Shape;101;p2">
            <a:extLst>
              <a:ext uri="{FF2B5EF4-FFF2-40B4-BE49-F238E27FC236}">
                <a16:creationId xmlns:a16="http://schemas.microsoft.com/office/drawing/2014/main" id="{84AC9A43-26AC-4B9A-B260-8E4A24F580EE}"/>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5" name="TextBox 4">
            <a:extLst>
              <a:ext uri="{FF2B5EF4-FFF2-40B4-BE49-F238E27FC236}">
                <a16:creationId xmlns:a16="http://schemas.microsoft.com/office/drawing/2014/main" id="{ECF53C80-4F19-4C16-9AF6-68DC0E7C1483}"/>
              </a:ext>
            </a:extLst>
          </p:cNvPr>
          <p:cNvSpPr txBox="1"/>
          <p:nvPr/>
        </p:nvSpPr>
        <p:spPr>
          <a:xfrm>
            <a:off x="0" y="725214"/>
            <a:ext cx="11226800" cy="400110"/>
          </a:xfrm>
          <a:prstGeom prst="rect">
            <a:avLst/>
          </a:prstGeom>
          <a:noFill/>
        </p:spPr>
        <p:txBody>
          <a:bodyPr wrap="square">
            <a:spAutoFit/>
          </a:bodyPr>
          <a:lstStyle/>
          <a:p>
            <a:r>
              <a:rPr lang="en-US" sz="2000" b="1" i="0" u="none" strike="noStrike" baseline="0" dirty="0">
                <a:latin typeface="Times New Roman" panose="02020603050405020304" pitchFamily="18" charset="0"/>
                <a:cs typeface="Times New Roman" panose="02020603050405020304" pitchFamily="18" charset="0"/>
              </a:rPr>
              <a:t>Directions (Q16 </a:t>
            </a:r>
            <a:r>
              <a:rPr lang="en-US" sz="2000" b="1" dirty="0">
                <a:latin typeface="Times New Roman" panose="02020603050405020304" pitchFamily="18" charset="0"/>
                <a:cs typeface="Times New Roman" panose="02020603050405020304" pitchFamily="18" charset="0"/>
              </a:rPr>
              <a:t>to </a:t>
            </a:r>
            <a:r>
              <a:rPr lang="en-US" sz="2000" b="1" i="0" u="none" strike="noStrike" baseline="0" dirty="0">
                <a:latin typeface="Times New Roman" panose="02020603050405020304" pitchFamily="18" charset="0"/>
                <a:cs typeface="Times New Roman" panose="02020603050405020304" pitchFamily="18" charset="0"/>
              </a:rPr>
              <a:t>20): </a:t>
            </a:r>
            <a:r>
              <a:rPr lang="en-US" sz="2000" b="0" i="0" u="none" strike="noStrike" baseline="0" dirty="0">
                <a:latin typeface="Times New Roman" panose="02020603050405020304" pitchFamily="18" charset="0"/>
                <a:cs typeface="Times New Roman" panose="02020603050405020304" pitchFamily="18" charset="0"/>
              </a:rPr>
              <a:t>Study the following information carefully and answer the questions given beside:</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FC12E9-9D6E-410A-BF2B-0B9F8E3B1819}"/>
              </a:ext>
            </a:extLst>
          </p:cNvPr>
          <p:cNvSpPr txBox="1"/>
          <p:nvPr/>
        </p:nvSpPr>
        <p:spPr>
          <a:xfrm>
            <a:off x="264160" y="1602786"/>
            <a:ext cx="5913120" cy="1015663"/>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The following chart shows the percentage purchase of 5 different people P, Q, R, S and T done </a:t>
            </a:r>
            <a:r>
              <a:rPr lang="en-IN" sz="2000" b="0" i="0" u="none" strike="noStrike" baseline="0" dirty="0">
                <a:latin typeface="Times New Roman" panose="02020603050405020304" pitchFamily="18" charset="0"/>
                <a:cs typeface="Times New Roman" panose="02020603050405020304" pitchFamily="18" charset="0"/>
              </a:rPr>
              <a:t>for upcoming festivals.</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ABAECAF-9FC7-41AE-9859-D0ECDE242065}"/>
              </a:ext>
            </a:extLst>
          </p:cNvPr>
          <p:cNvPicPr>
            <a:picLocks noChangeAspect="1"/>
          </p:cNvPicPr>
          <p:nvPr/>
        </p:nvPicPr>
        <p:blipFill>
          <a:blip r:embed="rId3"/>
          <a:stretch>
            <a:fillRect/>
          </a:stretch>
        </p:blipFill>
        <p:spPr>
          <a:xfrm>
            <a:off x="627380" y="2726375"/>
            <a:ext cx="3886200" cy="2914650"/>
          </a:xfrm>
          <a:prstGeom prst="rect">
            <a:avLst/>
          </a:prstGeom>
        </p:spPr>
      </p:pic>
      <p:sp>
        <p:nvSpPr>
          <p:cNvPr id="8" name="TextBox 7">
            <a:extLst>
              <a:ext uri="{FF2B5EF4-FFF2-40B4-BE49-F238E27FC236}">
                <a16:creationId xmlns:a16="http://schemas.microsoft.com/office/drawing/2014/main" id="{36A586A8-E705-4346-86D2-2846D41496FA}"/>
              </a:ext>
            </a:extLst>
          </p:cNvPr>
          <p:cNvSpPr txBox="1"/>
          <p:nvPr/>
        </p:nvSpPr>
        <p:spPr>
          <a:xfrm>
            <a:off x="627380" y="5755620"/>
            <a:ext cx="6096000" cy="400110"/>
          </a:xfrm>
          <a:prstGeom prst="rect">
            <a:avLst/>
          </a:prstGeom>
          <a:noFill/>
        </p:spPr>
        <p:txBody>
          <a:bodyPr wrap="square">
            <a:spAutoFit/>
          </a:bodyPr>
          <a:lstStyle/>
          <a:p>
            <a:r>
              <a:rPr lang="en-US" sz="2000" b="0" i="0" u="none" strike="noStrike" baseline="0" dirty="0">
                <a:latin typeface="Times New Roman" panose="02020603050405020304" pitchFamily="18" charset="0"/>
                <a:cs typeface="Times New Roman" panose="02020603050405020304" pitchFamily="18" charset="0"/>
              </a:rPr>
              <a:t>No. of total items purchased = 4700</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D77F3B0-2DFB-4768-8797-80CE6CAA8CD9}"/>
              </a:ext>
            </a:extLst>
          </p:cNvPr>
          <p:cNvSpPr txBox="1"/>
          <p:nvPr/>
        </p:nvSpPr>
        <p:spPr>
          <a:xfrm>
            <a:off x="6723380" y="1609455"/>
            <a:ext cx="5204460" cy="2246769"/>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Q19. Total purchase made by R is what percent less than the purchase made by S?</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A. 10%</a:t>
            </a:r>
          </a:p>
          <a:p>
            <a:pPr algn="l"/>
            <a:r>
              <a:rPr lang="en-US" sz="2000" dirty="0">
                <a:latin typeface="Times New Roman" panose="02020603050405020304" pitchFamily="18" charset="0"/>
                <a:cs typeface="Times New Roman" panose="02020603050405020304" pitchFamily="18" charset="0"/>
              </a:rPr>
              <a:t>B. 15%</a:t>
            </a:r>
          </a:p>
          <a:p>
            <a:pPr algn="l"/>
            <a:r>
              <a:rPr lang="en-US" sz="2000" dirty="0">
                <a:latin typeface="Times New Roman" panose="02020603050405020304" pitchFamily="18" charset="0"/>
                <a:cs typeface="Times New Roman" panose="02020603050405020304" pitchFamily="18" charset="0"/>
              </a:rPr>
              <a:t>C. 20%</a:t>
            </a:r>
          </a:p>
          <a:p>
            <a:pPr algn="l"/>
            <a:r>
              <a:rPr lang="en-US" sz="2000" dirty="0">
                <a:latin typeface="Times New Roman" panose="02020603050405020304" pitchFamily="18" charset="0"/>
                <a:cs typeface="Times New Roman" panose="02020603050405020304" pitchFamily="18" charset="0"/>
              </a:rPr>
              <a:t>D. 25%</a:t>
            </a:r>
          </a:p>
        </p:txBody>
      </p:sp>
      <p:pic>
        <p:nvPicPr>
          <p:cNvPr id="10" name="Picture 9">
            <a:extLst>
              <a:ext uri="{FF2B5EF4-FFF2-40B4-BE49-F238E27FC236}">
                <a16:creationId xmlns:a16="http://schemas.microsoft.com/office/drawing/2014/main" id="{0733DB59-DA00-4EA8-917F-E719065720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val="655618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4" name="Google Shape;101;p2">
            <a:extLst>
              <a:ext uri="{FF2B5EF4-FFF2-40B4-BE49-F238E27FC236}">
                <a16:creationId xmlns:a16="http://schemas.microsoft.com/office/drawing/2014/main" id="{5E62141C-F020-4D93-800E-DE7AB19319CC}"/>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5" name="TextBox 4">
            <a:extLst>
              <a:ext uri="{FF2B5EF4-FFF2-40B4-BE49-F238E27FC236}">
                <a16:creationId xmlns:a16="http://schemas.microsoft.com/office/drawing/2014/main" id="{1D9AED7F-E915-4F53-A664-042EC67FAFA7}"/>
              </a:ext>
            </a:extLst>
          </p:cNvPr>
          <p:cNvSpPr txBox="1"/>
          <p:nvPr/>
        </p:nvSpPr>
        <p:spPr>
          <a:xfrm>
            <a:off x="0" y="745143"/>
            <a:ext cx="11226800" cy="400110"/>
          </a:xfrm>
          <a:prstGeom prst="rect">
            <a:avLst/>
          </a:prstGeom>
          <a:noFill/>
        </p:spPr>
        <p:txBody>
          <a:bodyPr wrap="square">
            <a:spAutoFit/>
          </a:bodyPr>
          <a:lstStyle/>
          <a:p>
            <a:r>
              <a:rPr lang="en-US" sz="2000" b="1" i="0" u="none" strike="noStrike" baseline="0" dirty="0">
                <a:latin typeface="Times New Roman" panose="02020603050405020304" pitchFamily="18" charset="0"/>
                <a:cs typeface="Times New Roman" panose="02020603050405020304" pitchFamily="18" charset="0"/>
              </a:rPr>
              <a:t>Directions (Q16 </a:t>
            </a:r>
            <a:r>
              <a:rPr lang="en-US" sz="2000" b="1" dirty="0">
                <a:latin typeface="Times New Roman" panose="02020603050405020304" pitchFamily="18" charset="0"/>
                <a:cs typeface="Times New Roman" panose="02020603050405020304" pitchFamily="18" charset="0"/>
              </a:rPr>
              <a:t>to </a:t>
            </a:r>
            <a:r>
              <a:rPr lang="en-US" sz="2000" b="1" i="0" u="none" strike="noStrike" baseline="0" dirty="0">
                <a:latin typeface="Times New Roman" panose="02020603050405020304" pitchFamily="18" charset="0"/>
                <a:cs typeface="Times New Roman" panose="02020603050405020304" pitchFamily="18" charset="0"/>
              </a:rPr>
              <a:t>20): </a:t>
            </a:r>
            <a:r>
              <a:rPr lang="en-US" sz="2000" b="0" i="0" u="none" strike="noStrike" baseline="0" dirty="0">
                <a:latin typeface="Times New Roman" panose="02020603050405020304" pitchFamily="18" charset="0"/>
                <a:cs typeface="Times New Roman" panose="02020603050405020304" pitchFamily="18" charset="0"/>
              </a:rPr>
              <a:t>Study the following information carefully and answer the questions given beside:</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FF2FC8A-A52E-4C64-8C49-FE45B5E5A637}"/>
              </a:ext>
            </a:extLst>
          </p:cNvPr>
          <p:cNvSpPr txBox="1"/>
          <p:nvPr/>
        </p:nvSpPr>
        <p:spPr>
          <a:xfrm>
            <a:off x="264160" y="1602786"/>
            <a:ext cx="5913120" cy="1015663"/>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The following chart shows the percentage purchase of 5 different people P, Q, R, S and T done </a:t>
            </a:r>
            <a:r>
              <a:rPr lang="en-IN" sz="2000" b="0" i="0" u="none" strike="noStrike" baseline="0" dirty="0">
                <a:latin typeface="Times New Roman" panose="02020603050405020304" pitchFamily="18" charset="0"/>
                <a:cs typeface="Times New Roman" panose="02020603050405020304" pitchFamily="18" charset="0"/>
              </a:rPr>
              <a:t>for upcoming festivals.</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5AC819D-CB17-48D8-88A3-B2FEBA32B1DE}"/>
              </a:ext>
            </a:extLst>
          </p:cNvPr>
          <p:cNvPicPr>
            <a:picLocks noChangeAspect="1"/>
          </p:cNvPicPr>
          <p:nvPr/>
        </p:nvPicPr>
        <p:blipFill>
          <a:blip r:embed="rId3"/>
          <a:stretch>
            <a:fillRect/>
          </a:stretch>
        </p:blipFill>
        <p:spPr>
          <a:xfrm>
            <a:off x="627380" y="2726375"/>
            <a:ext cx="3886200" cy="2914650"/>
          </a:xfrm>
          <a:prstGeom prst="rect">
            <a:avLst/>
          </a:prstGeom>
        </p:spPr>
      </p:pic>
      <p:sp>
        <p:nvSpPr>
          <p:cNvPr id="8" name="TextBox 7">
            <a:extLst>
              <a:ext uri="{FF2B5EF4-FFF2-40B4-BE49-F238E27FC236}">
                <a16:creationId xmlns:a16="http://schemas.microsoft.com/office/drawing/2014/main" id="{298437DE-0AE6-4322-947D-6755C1C167A9}"/>
              </a:ext>
            </a:extLst>
          </p:cNvPr>
          <p:cNvSpPr txBox="1"/>
          <p:nvPr/>
        </p:nvSpPr>
        <p:spPr>
          <a:xfrm>
            <a:off x="627380" y="5755620"/>
            <a:ext cx="6096000" cy="400110"/>
          </a:xfrm>
          <a:prstGeom prst="rect">
            <a:avLst/>
          </a:prstGeom>
          <a:noFill/>
        </p:spPr>
        <p:txBody>
          <a:bodyPr wrap="square">
            <a:spAutoFit/>
          </a:bodyPr>
          <a:lstStyle/>
          <a:p>
            <a:r>
              <a:rPr lang="en-US" sz="2000" b="0" i="0" u="none" strike="noStrike" baseline="0" dirty="0">
                <a:latin typeface="Times New Roman" panose="02020603050405020304" pitchFamily="18" charset="0"/>
                <a:cs typeface="Times New Roman" panose="02020603050405020304" pitchFamily="18" charset="0"/>
              </a:rPr>
              <a:t>No. of total items purchased = 4700</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175C9F2-7764-4642-81E7-11C222A3C21E}"/>
              </a:ext>
            </a:extLst>
          </p:cNvPr>
          <p:cNvSpPr txBox="1"/>
          <p:nvPr/>
        </p:nvSpPr>
        <p:spPr>
          <a:xfrm>
            <a:off x="6723380" y="1609455"/>
            <a:ext cx="5204460" cy="2246769"/>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Q20. Find the central angle of the purchase made by S?</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A. </a:t>
            </a:r>
            <a:r>
              <a:rPr lang="en-IN" sz="1800" b="0" i="0" u="none" strike="noStrike" baseline="0" dirty="0">
                <a:latin typeface="Cambria" panose="02040503050406030204" pitchFamily="18" charset="0"/>
              </a:rPr>
              <a:t>45°</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B. </a:t>
            </a:r>
            <a:r>
              <a:rPr lang="en-IN" sz="1800" b="0" i="0" u="none" strike="noStrike" baseline="0" dirty="0">
                <a:latin typeface="Cambria" panose="02040503050406030204" pitchFamily="18" charset="0"/>
              </a:rPr>
              <a:t>54°</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C. </a:t>
            </a:r>
            <a:r>
              <a:rPr lang="en-IN" sz="1800" b="0" i="0" u="none" strike="noStrike" baseline="0" dirty="0">
                <a:latin typeface="Cambria" panose="02040503050406030204" pitchFamily="18" charset="0"/>
              </a:rPr>
              <a:t>67°</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D. </a:t>
            </a:r>
            <a:r>
              <a:rPr lang="en-IN" sz="1800" b="0" i="0" u="none" strike="noStrike" baseline="0" dirty="0">
                <a:latin typeface="Cambria" panose="02040503050406030204" pitchFamily="18" charset="0"/>
              </a:rPr>
              <a:t>50°</a:t>
            </a:r>
            <a:endParaRPr lang="en-US"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9886CEE-4B53-4F44-BBB3-3DD5400687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val="52863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6" name="TextBox 5">
            <a:extLst>
              <a:ext uri="{FF2B5EF4-FFF2-40B4-BE49-F238E27FC236}">
                <a16:creationId xmlns:a16="http://schemas.microsoft.com/office/drawing/2014/main" id="{7F5FA9EF-3370-4E3F-A5D5-6CE48869E21F}"/>
              </a:ext>
            </a:extLst>
          </p:cNvPr>
          <p:cNvSpPr txBox="1"/>
          <p:nvPr/>
        </p:nvSpPr>
        <p:spPr>
          <a:xfrm>
            <a:off x="0" y="725214"/>
            <a:ext cx="9372600" cy="400110"/>
          </a:xfrm>
          <a:prstGeom prst="rect">
            <a:avLst/>
          </a:prstGeom>
          <a:noFill/>
        </p:spPr>
        <p:txBody>
          <a:bodyPr wrap="square">
            <a:spAutoFit/>
          </a:bodyPr>
          <a:lstStyle/>
          <a:p>
            <a:r>
              <a:rPr lang="en-US" sz="2000" b="1" i="0" u="none" strike="noStrike" baseline="0" dirty="0">
                <a:latin typeface="Times New Roman" panose="02020603050405020304" pitchFamily="18" charset="0"/>
                <a:cs typeface="Times New Roman" panose="02020603050405020304" pitchFamily="18" charset="0"/>
              </a:rPr>
              <a:t>Directions: </a:t>
            </a:r>
            <a:r>
              <a:rPr lang="en-US" sz="2000" b="0" i="0" u="none" strike="noStrike" baseline="0" dirty="0">
                <a:latin typeface="Times New Roman" panose="02020603050405020304" pitchFamily="18" charset="0"/>
                <a:cs typeface="Times New Roman" panose="02020603050405020304" pitchFamily="18" charset="0"/>
              </a:rPr>
              <a:t>(Q</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21-22) : Answer the questions based on the information given below.</a:t>
            </a:r>
            <a:endParaRPr lang="en-IN" sz="2000" dirty="0">
              <a:latin typeface="Times New Roman" panose="02020603050405020304" pitchFamily="18" charset="0"/>
              <a:cs typeface="Times New Roman" panose="02020603050405020304" pitchFamily="18" charset="0"/>
            </a:endParaRPr>
          </a:p>
        </p:txBody>
      </p:sp>
      <p:sp>
        <p:nvSpPr>
          <p:cNvPr id="7" name="Google Shape;101;p2">
            <a:extLst>
              <a:ext uri="{FF2B5EF4-FFF2-40B4-BE49-F238E27FC236}">
                <a16:creationId xmlns:a16="http://schemas.microsoft.com/office/drawing/2014/main" id="{CAE7E8D8-DF9A-42CD-B9F4-91D34FA67F41}"/>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9" name="TextBox 8">
            <a:extLst>
              <a:ext uri="{FF2B5EF4-FFF2-40B4-BE49-F238E27FC236}">
                <a16:creationId xmlns:a16="http://schemas.microsoft.com/office/drawing/2014/main" id="{CC2CA81E-0D03-4BD3-824E-E92ABFDE64C7}"/>
              </a:ext>
            </a:extLst>
          </p:cNvPr>
          <p:cNvSpPr txBox="1"/>
          <p:nvPr/>
        </p:nvSpPr>
        <p:spPr>
          <a:xfrm>
            <a:off x="272143" y="1304032"/>
            <a:ext cx="4985657" cy="830997"/>
          </a:xfrm>
          <a:prstGeom prst="rect">
            <a:avLst/>
          </a:prstGeom>
          <a:noFill/>
        </p:spPr>
        <p:txBody>
          <a:bodyPr wrap="square">
            <a:spAutoFit/>
          </a:bodyPr>
          <a:lstStyle/>
          <a:p>
            <a:pPr algn="just"/>
            <a:r>
              <a:rPr lang="en-US" sz="1200" b="0" i="0" u="none" strike="noStrike" baseline="0" dirty="0">
                <a:latin typeface="Times New Roman" panose="02020603050405020304" pitchFamily="18" charset="0"/>
                <a:cs typeface="Times New Roman" panose="02020603050405020304" pitchFamily="18" charset="0"/>
              </a:rPr>
              <a:t>Different number of people from five different towns is benefited by DBT (Direct benefit transfer) scheme launched by the central Government. The pie chart given below shows the distribution of the number of people benefited by DBT scheme in 2015 either in the form of </a:t>
            </a:r>
            <a:r>
              <a:rPr lang="en-IN" sz="1200" b="0" i="0" u="none" strike="noStrike" baseline="0" dirty="0">
                <a:latin typeface="Times New Roman" panose="02020603050405020304" pitchFamily="18" charset="0"/>
                <a:cs typeface="Times New Roman" panose="02020603050405020304" pitchFamily="18" charset="0"/>
              </a:rPr>
              <a:t>percentage or absolute value.</a:t>
            </a:r>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513C01F-A9F1-4BBE-A157-163EEF9863EA}"/>
              </a:ext>
            </a:extLst>
          </p:cNvPr>
          <p:cNvPicPr>
            <a:picLocks noChangeAspect="1"/>
          </p:cNvPicPr>
          <p:nvPr/>
        </p:nvPicPr>
        <p:blipFill>
          <a:blip r:embed="rId3"/>
          <a:stretch>
            <a:fillRect/>
          </a:stretch>
        </p:blipFill>
        <p:spPr>
          <a:xfrm>
            <a:off x="1045028" y="2168447"/>
            <a:ext cx="2808515" cy="1805474"/>
          </a:xfrm>
          <a:prstGeom prst="rect">
            <a:avLst/>
          </a:prstGeom>
        </p:spPr>
      </p:pic>
      <p:sp>
        <p:nvSpPr>
          <p:cNvPr id="13" name="TextBox 12">
            <a:extLst>
              <a:ext uri="{FF2B5EF4-FFF2-40B4-BE49-F238E27FC236}">
                <a16:creationId xmlns:a16="http://schemas.microsoft.com/office/drawing/2014/main" id="{D4D89076-077A-4635-A582-69EFCF01D6FA}"/>
              </a:ext>
            </a:extLst>
          </p:cNvPr>
          <p:cNvSpPr txBox="1"/>
          <p:nvPr/>
        </p:nvSpPr>
        <p:spPr>
          <a:xfrm>
            <a:off x="272142" y="4126468"/>
            <a:ext cx="4985657" cy="461665"/>
          </a:xfrm>
          <a:prstGeom prst="rect">
            <a:avLst/>
          </a:prstGeom>
          <a:noFill/>
        </p:spPr>
        <p:txBody>
          <a:bodyPr wrap="square">
            <a:spAutoFit/>
          </a:bodyPr>
          <a:lstStyle/>
          <a:p>
            <a:pPr algn="l"/>
            <a:r>
              <a:rPr lang="en-US" sz="1200" b="0" i="0" u="none" strike="noStrike" baseline="0" dirty="0">
                <a:latin typeface="Times New Roman" panose="02020603050405020304" pitchFamily="18" charset="0"/>
                <a:cs typeface="Times New Roman" panose="02020603050405020304" pitchFamily="18" charset="0"/>
              </a:rPr>
              <a:t>The table given below shows the ratio of the number of people who were benefited by the DBT scheme in 2015 to that in 2016.</a:t>
            </a:r>
            <a:endParaRPr lang="en-IN" sz="12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C913D45-CD10-42E1-881E-C0AEC86BD0EC}"/>
              </a:ext>
            </a:extLst>
          </p:cNvPr>
          <p:cNvPicPr>
            <a:picLocks noChangeAspect="1"/>
          </p:cNvPicPr>
          <p:nvPr/>
        </p:nvPicPr>
        <p:blipFill>
          <a:blip r:embed="rId4"/>
          <a:stretch>
            <a:fillRect/>
          </a:stretch>
        </p:blipFill>
        <p:spPr>
          <a:xfrm>
            <a:off x="789553" y="4850634"/>
            <a:ext cx="3950833" cy="1213973"/>
          </a:xfrm>
          <a:prstGeom prst="rect">
            <a:avLst/>
          </a:prstGeom>
        </p:spPr>
      </p:pic>
      <p:sp>
        <p:nvSpPr>
          <p:cNvPr id="17" name="TextBox 16">
            <a:extLst>
              <a:ext uri="{FF2B5EF4-FFF2-40B4-BE49-F238E27FC236}">
                <a16:creationId xmlns:a16="http://schemas.microsoft.com/office/drawing/2014/main" id="{52130928-2835-4407-8BC1-93E1CA934770}"/>
              </a:ext>
            </a:extLst>
          </p:cNvPr>
          <p:cNvSpPr txBox="1"/>
          <p:nvPr/>
        </p:nvSpPr>
        <p:spPr>
          <a:xfrm>
            <a:off x="6096000" y="1588901"/>
            <a:ext cx="4985657" cy="2308324"/>
          </a:xfrm>
          <a:prstGeom prst="rect">
            <a:avLst/>
          </a:prstGeom>
          <a:noFill/>
        </p:spPr>
        <p:txBody>
          <a:bodyPr wrap="square">
            <a:spAutoFit/>
          </a:bodyPr>
          <a:lstStyle/>
          <a:p>
            <a:pPr algn="l"/>
            <a:r>
              <a:rPr lang="en-US" sz="1800" b="0" i="0" u="none" strike="noStrike" baseline="0" dirty="0">
                <a:latin typeface="Times New Roman" panose="02020603050405020304" pitchFamily="18" charset="0"/>
                <a:cs typeface="Times New Roman" panose="02020603050405020304" pitchFamily="18" charset="0"/>
              </a:rPr>
              <a:t>Q21. Find the average number of people who were benefited by the DBT scheme in </a:t>
            </a:r>
            <a:r>
              <a:rPr lang="en-US" sz="1800" b="0" i="0" u="none" strike="noStrike" baseline="0" dirty="0" err="1">
                <a:latin typeface="Times New Roman" panose="02020603050405020304" pitchFamily="18" charset="0"/>
                <a:cs typeface="Times New Roman" panose="02020603050405020304" pitchFamily="18" charset="0"/>
              </a:rPr>
              <a:t>Kangra</a:t>
            </a:r>
            <a:r>
              <a:rPr lang="en-US" sz="1800" b="0" i="0" u="none" strike="noStrike" baseline="0" dirty="0">
                <a:latin typeface="Times New Roman" panose="02020603050405020304" pitchFamily="18" charset="0"/>
                <a:cs typeface="Times New Roman" panose="02020603050405020304" pitchFamily="18" charset="0"/>
              </a:rPr>
              <a:t>, Hamirpur and </a:t>
            </a:r>
            <a:r>
              <a:rPr lang="en-US" sz="1800" b="0" i="0" u="none" strike="noStrike" baseline="0" dirty="0" err="1">
                <a:latin typeface="Times New Roman" panose="02020603050405020304" pitchFamily="18" charset="0"/>
                <a:cs typeface="Times New Roman" panose="02020603050405020304" pitchFamily="18" charset="0"/>
              </a:rPr>
              <a:t>Chamba</a:t>
            </a:r>
            <a:r>
              <a:rPr lang="en-US" sz="1800" b="0" i="0" u="none" strike="noStrike" baseline="0" dirty="0">
                <a:latin typeface="Times New Roman" panose="02020603050405020304" pitchFamily="18" charset="0"/>
                <a:cs typeface="Times New Roman" panose="02020603050405020304" pitchFamily="18" charset="0"/>
              </a:rPr>
              <a:t> in 2015?</a:t>
            </a:r>
          </a:p>
          <a:p>
            <a:pPr algn="l"/>
            <a:endParaRPr lang="en-US" sz="1800" b="0" i="0" u="none" strike="noStrike" baseline="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A. 1520</a:t>
            </a:r>
          </a:p>
          <a:p>
            <a:pPr algn="l"/>
            <a:r>
              <a:rPr lang="en-IN" sz="1800" dirty="0">
                <a:latin typeface="Times New Roman" panose="02020603050405020304" pitchFamily="18" charset="0"/>
                <a:cs typeface="Times New Roman" panose="02020603050405020304" pitchFamily="18" charset="0"/>
              </a:rPr>
              <a:t>B. 1440</a:t>
            </a:r>
          </a:p>
          <a:p>
            <a:pPr algn="l"/>
            <a:r>
              <a:rPr lang="en-IN" sz="1800" dirty="0">
                <a:latin typeface="Times New Roman" panose="02020603050405020304" pitchFamily="18" charset="0"/>
                <a:cs typeface="Times New Roman" panose="02020603050405020304" pitchFamily="18" charset="0"/>
              </a:rPr>
              <a:t>C. 1760</a:t>
            </a:r>
          </a:p>
          <a:p>
            <a:pPr algn="l"/>
            <a:r>
              <a:rPr lang="en-IN" sz="1800" dirty="0">
                <a:latin typeface="Times New Roman" panose="02020603050405020304" pitchFamily="18" charset="0"/>
                <a:cs typeface="Times New Roman" panose="02020603050405020304" pitchFamily="18" charset="0"/>
              </a:rPr>
              <a:t>D. 1660</a:t>
            </a:r>
          </a:p>
        </p:txBody>
      </p:sp>
      <p:pic>
        <p:nvPicPr>
          <p:cNvPr id="10" name="Picture 9">
            <a:extLst>
              <a:ext uri="{FF2B5EF4-FFF2-40B4-BE49-F238E27FC236}">
                <a16:creationId xmlns:a16="http://schemas.microsoft.com/office/drawing/2014/main" id="{6CFBE82C-9317-435B-A6A8-567CB7AE8B3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5" name="TextBox 4">
            <a:extLst>
              <a:ext uri="{FF2B5EF4-FFF2-40B4-BE49-F238E27FC236}">
                <a16:creationId xmlns:a16="http://schemas.microsoft.com/office/drawing/2014/main" id="{7E2EC3AB-F37A-458F-BDE8-98B5F0F386B1}"/>
              </a:ext>
            </a:extLst>
          </p:cNvPr>
          <p:cNvSpPr txBox="1"/>
          <p:nvPr/>
        </p:nvSpPr>
        <p:spPr>
          <a:xfrm>
            <a:off x="0" y="725214"/>
            <a:ext cx="9372600" cy="400110"/>
          </a:xfrm>
          <a:prstGeom prst="rect">
            <a:avLst/>
          </a:prstGeom>
          <a:noFill/>
        </p:spPr>
        <p:txBody>
          <a:bodyPr wrap="square">
            <a:spAutoFit/>
          </a:bodyPr>
          <a:lstStyle/>
          <a:p>
            <a:r>
              <a:rPr lang="en-US" sz="2000" b="1" i="0" u="none" strike="noStrike" baseline="0" dirty="0">
                <a:latin typeface="Times New Roman" panose="02020603050405020304" pitchFamily="18" charset="0"/>
                <a:cs typeface="Times New Roman" panose="02020603050405020304" pitchFamily="18" charset="0"/>
              </a:rPr>
              <a:t>Directions: </a:t>
            </a:r>
            <a:r>
              <a:rPr lang="en-US" sz="2000" b="0" i="0" u="none" strike="noStrike" baseline="0" dirty="0">
                <a:latin typeface="Times New Roman" panose="02020603050405020304" pitchFamily="18" charset="0"/>
                <a:cs typeface="Times New Roman" panose="02020603050405020304" pitchFamily="18" charset="0"/>
              </a:rPr>
              <a:t>(Q</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21-22) : Answer the questions based on the information given below.</a:t>
            </a:r>
            <a:endParaRPr lang="en-IN" sz="2000" dirty="0">
              <a:latin typeface="Times New Roman" panose="02020603050405020304" pitchFamily="18" charset="0"/>
              <a:cs typeface="Times New Roman" panose="02020603050405020304" pitchFamily="18" charset="0"/>
            </a:endParaRPr>
          </a:p>
        </p:txBody>
      </p:sp>
      <p:sp>
        <p:nvSpPr>
          <p:cNvPr id="6" name="Google Shape;101;p2">
            <a:extLst>
              <a:ext uri="{FF2B5EF4-FFF2-40B4-BE49-F238E27FC236}">
                <a16:creationId xmlns:a16="http://schemas.microsoft.com/office/drawing/2014/main" id="{7C30877A-7CE2-48F4-99C0-22B24ED96152}"/>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7" name="TextBox 6">
            <a:extLst>
              <a:ext uri="{FF2B5EF4-FFF2-40B4-BE49-F238E27FC236}">
                <a16:creationId xmlns:a16="http://schemas.microsoft.com/office/drawing/2014/main" id="{DA2647A8-EF74-4928-8A20-48A42DB7CB2F}"/>
              </a:ext>
            </a:extLst>
          </p:cNvPr>
          <p:cNvSpPr txBox="1"/>
          <p:nvPr/>
        </p:nvSpPr>
        <p:spPr>
          <a:xfrm>
            <a:off x="272143" y="1304032"/>
            <a:ext cx="4985657" cy="830997"/>
          </a:xfrm>
          <a:prstGeom prst="rect">
            <a:avLst/>
          </a:prstGeom>
          <a:noFill/>
        </p:spPr>
        <p:txBody>
          <a:bodyPr wrap="square">
            <a:spAutoFit/>
          </a:bodyPr>
          <a:lstStyle/>
          <a:p>
            <a:pPr algn="just"/>
            <a:r>
              <a:rPr lang="en-US" sz="1200" b="0" i="0" u="none" strike="noStrike" baseline="0" dirty="0">
                <a:latin typeface="Times New Roman" panose="02020603050405020304" pitchFamily="18" charset="0"/>
                <a:cs typeface="Times New Roman" panose="02020603050405020304" pitchFamily="18" charset="0"/>
              </a:rPr>
              <a:t>Different number of people from five different towns is benefited by DBT (Direct benefit transfer) scheme launched by the central Government. The pie chart given below shows the distribution of the number of people benefited by DBT scheme in 2015 either in the form of </a:t>
            </a:r>
            <a:r>
              <a:rPr lang="en-IN" sz="1200" b="0" i="0" u="none" strike="noStrike" baseline="0" dirty="0">
                <a:latin typeface="Times New Roman" panose="02020603050405020304" pitchFamily="18" charset="0"/>
                <a:cs typeface="Times New Roman" panose="02020603050405020304" pitchFamily="18" charset="0"/>
              </a:rPr>
              <a:t>percentage or absolute value.</a:t>
            </a:r>
            <a:endParaRPr lang="en-IN" sz="1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46FE816-9924-4A58-9C83-FFFD3AAB4EEA}"/>
              </a:ext>
            </a:extLst>
          </p:cNvPr>
          <p:cNvPicPr>
            <a:picLocks noChangeAspect="1"/>
          </p:cNvPicPr>
          <p:nvPr/>
        </p:nvPicPr>
        <p:blipFill>
          <a:blip r:embed="rId3"/>
          <a:stretch>
            <a:fillRect/>
          </a:stretch>
        </p:blipFill>
        <p:spPr>
          <a:xfrm>
            <a:off x="1045028" y="2168447"/>
            <a:ext cx="2808515" cy="1805474"/>
          </a:xfrm>
          <a:prstGeom prst="rect">
            <a:avLst/>
          </a:prstGeom>
        </p:spPr>
      </p:pic>
      <p:sp>
        <p:nvSpPr>
          <p:cNvPr id="9" name="TextBox 8">
            <a:extLst>
              <a:ext uri="{FF2B5EF4-FFF2-40B4-BE49-F238E27FC236}">
                <a16:creationId xmlns:a16="http://schemas.microsoft.com/office/drawing/2014/main" id="{B19E2E43-B02C-4473-9B10-BEE65F9826CF}"/>
              </a:ext>
            </a:extLst>
          </p:cNvPr>
          <p:cNvSpPr txBox="1"/>
          <p:nvPr/>
        </p:nvSpPr>
        <p:spPr>
          <a:xfrm>
            <a:off x="272142" y="4126468"/>
            <a:ext cx="4985657" cy="461665"/>
          </a:xfrm>
          <a:prstGeom prst="rect">
            <a:avLst/>
          </a:prstGeom>
          <a:noFill/>
        </p:spPr>
        <p:txBody>
          <a:bodyPr wrap="square">
            <a:spAutoFit/>
          </a:bodyPr>
          <a:lstStyle/>
          <a:p>
            <a:pPr algn="l"/>
            <a:r>
              <a:rPr lang="en-US" sz="1200" b="0" i="0" u="none" strike="noStrike" baseline="0" dirty="0">
                <a:latin typeface="Times New Roman" panose="02020603050405020304" pitchFamily="18" charset="0"/>
                <a:cs typeface="Times New Roman" panose="02020603050405020304" pitchFamily="18" charset="0"/>
              </a:rPr>
              <a:t>The table given below shows the ratio of the number of people who were benefited by the DBT scheme in 2015 to that in 2016.</a:t>
            </a:r>
            <a:endParaRPr lang="en-IN" sz="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71F3311-8188-4E16-8363-3AE3CF109CA1}"/>
              </a:ext>
            </a:extLst>
          </p:cNvPr>
          <p:cNvPicPr>
            <a:picLocks noChangeAspect="1"/>
          </p:cNvPicPr>
          <p:nvPr/>
        </p:nvPicPr>
        <p:blipFill>
          <a:blip r:embed="rId4"/>
          <a:stretch>
            <a:fillRect/>
          </a:stretch>
        </p:blipFill>
        <p:spPr>
          <a:xfrm>
            <a:off x="789553" y="4674171"/>
            <a:ext cx="3950833" cy="1213973"/>
          </a:xfrm>
          <a:prstGeom prst="rect">
            <a:avLst/>
          </a:prstGeom>
        </p:spPr>
      </p:pic>
      <p:sp>
        <p:nvSpPr>
          <p:cNvPr id="11" name="TextBox 10">
            <a:extLst>
              <a:ext uri="{FF2B5EF4-FFF2-40B4-BE49-F238E27FC236}">
                <a16:creationId xmlns:a16="http://schemas.microsoft.com/office/drawing/2014/main" id="{E90EC284-7662-43B5-9890-A10B7CB8C05F}"/>
              </a:ext>
            </a:extLst>
          </p:cNvPr>
          <p:cNvSpPr txBox="1"/>
          <p:nvPr/>
        </p:nvSpPr>
        <p:spPr>
          <a:xfrm>
            <a:off x="6096000" y="1588901"/>
            <a:ext cx="4985657" cy="2862322"/>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Q22. </a:t>
            </a:r>
            <a:r>
              <a:rPr lang="en-US" sz="1800" b="0" i="0" u="none" strike="noStrike" baseline="0" dirty="0">
                <a:latin typeface="Cambria" panose="02040503050406030204" pitchFamily="18" charset="0"/>
              </a:rPr>
              <a:t>Number of people who were benefited by DBT scheme from Una in 2015 is what percentage less/more than the number of people who were benefited by the DBT scheme from </a:t>
            </a:r>
            <a:r>
              <a:rPr lang="en-US" sz="1800" b="0" i="0" u="none" strike="noStrike" baseline="0" dirty="0" err="1">
                <a:latin typeface="Cambria" panose="02040503050406030204" pitchFamily="18" charset="0"/>
              </a:rPr>
              <a:t>Chamba</a:t>
            </a:r>
            <a:r>
              <a:rPr lang="en-US" sz="1800" b="0" i="0" u="none" strike="noStrike" baseline="0" dirty="0">
                <a:latin typeface="Cambria" panose="02040503050406030204" pitchFamily="18" charset="0"/>
              </a:rPr>
              <a:t> in </a:t>
            </a:r>
            <a:r>
              <a:rPr lang="en-IN" sz="1800" b="0" i="0" u="none" strike="noStrike" baseline="0" dirty="0">
                <a:latin typeface="Cambria" panose="02040503050406030204" pitchFamily="18" charset="0"/>
              </a:rPr>
              <a:t>2016?</a:t>
            </a:r>
          </a:p>
          <a:p>
            <a:pPr algn="just"/>
            <a:endParaRPr lang="en-US" sz="1800" b="0" i="0" u="none" strike="noStrike" baseline="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 20%</a:t>
            </a:r>
          </a:p>
          <a:p>
            <a:pPr algn="just"/>
            <a:r>
              <a:rPr lang="en-IN" sz="1800" dirty="0">
                <a:latin typeface="Times New Roman" panose="02020603050405020304" pitchFamily="18" charset="0"/>
                <a:cs typeface="Times New Roman" panose="02020603050405020304" pitchFamily="18" charset="0"/>
              </a:rPr>
              <a:t>B. 25%</a:t>
            </a:r>
          </a:p>
          <a:p>
            <a:pPr algn="just"/>
            <a:r>
              <a:rPr lang="en-IN" sz="1800" dirty="0">
                <a:latin typeface="Times New Roman" panose="02020603050405020304" pitchFamily="18" charset="0"/>
                <a:cs typeface="Times New Roman" panose="02020603050405020304" pitchFamily="18" charset="0"/>
              </a:rPr>
              <a:t>C. 33.33%</a:t>
            </a:r>
          </a:p>
          <a:p>
            <a:pPr algn="just"/>
            <a:r>
              <a:rPr lang="en-IN" sz="1800" dirty="0">
                <a:latin typeface="Times New Roman" panose="02020603050405020304" pitchFamily="18" charset="0"/>
                <a:cs typeface="Times New Roman" panose="02020603050405020304" pitchFamily="18" charset="0"/>
              </a:rPr>
              <a:t>D. 40%</a:t>
            </a:r>
          </a:p>
        </p:txBody>
      </p:sp>
      <p:pic>
        <p:nvPicPr>
          <p:cNvPr id="12" name="Picture 11">
            <a:extLst>
              <a:ext uri="{FF2B5EF4-FFF2-40B4-BE49-F238E27FC236}">
                <a16:creationId xmlns:a16="http://schemas.microsoft.com/office/drawing/2014/main" id="{31F97AE7-96AB-4D6C-935F-3D97CDC135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5" name="Google Shape;101;p2">
            <a:extLst>
              <a:ext uri="{FF2B5EF4-FFF2-40B4-BE49-F238E27FC236}">
                <a16:creationId xmlns:a16="http://schemas.microsoft.com/office/drawing/2014/main" id="{D09AA455-884A-49C3-BBE2-2CEFBF96659B}"/>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7" name="TextBox 6">
            <a:extLst>
              <a:ext uri="{FF2B5EF4-FFF2-40B4-BE49-F238E27FC236}">
                <a16:creationId xmlns:a16="http://schemas.microsoft.com/office/drawing/2014/main" id="{391CE722-7E24-4F50-A28E-3C719536A669}"/>
              </a:ext>
            </a:extLst>
          </p:cNvPr>
          <p:cNvSpPr txBox="1"/>
          <p:nvPr/>
        </p:nvSpPr>
        <p:spPr>
          <a:xfrm>
            <a:off x="0" y="725214"/>
            <a:ext cx="11419115" cy="707886"/>
          </a:xfrm>
          <a:prstGeom prst="rect">
            <a:avLst/>
          </a:prstGeom>
          <a:noFill/>
        </p:spPr>
        <p:txBody>
          <a:bodyPr wrap="square">
            <a:spAutoFit/>
          </a:bodyPr>
          <a:lstStyle/>
          <a:p>
            <a:pPr algn="l"/>
            <a:r>
              <a:rPr lang="en-US" sz="2000" b="1" i="0" u="none" strike="noStrike" baseline="0" dirty="0">
                <a:latin typeface="Times New Roman" panose="02020603050405020304" pitchFamily="18" charset="0"/>
                <a:cs typeface="Times New Roman" panose="02020603050405020304" pitchFamily="18" charset="0"/>
              </a:rPr>
              <a:t>Directions: </a:t>
            </a:r>
            <a:r>
              <a:rPr lang="en-US" sz="2000" b="0" i="0" u="none" strike="noStrike" baseline="0" dirty="0">
                <a:latin typeface="Times New Roman" panose="02020603050405020304" pitchFamily="18" charset="0"/>
                <a:cs typeface="Times New Roman" panose="02020603050405020304" pitchFamily="18" charset="0"/>
              </a:rPr>
              <a:t>(Q.23-25) : Study the following bar chart and pie chart carefully and answer the questions given beside.</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841D623-021D-4F23-BBDD-846DED7EA2F0}"/>
              </a:ext>
            </a:extLst>
          </p:cNvPr>
          <p:cNvSpPr txBox="1"/>
          <p:nvPr/>
        </p:nvSpPr>
        <p:spPr>
          <a:xfrm>
            <a:off x="522513" y="1433100"/>
            <a:ext cx="5257801" cy="461665"/>
          </a:xfrm>
          <a:prstGeom prst="rect">
            <a:avLst/>
          </a:prstGeom>
          <a:noFill/>
        </p:spPr>
        <p:txBody>
          <a:bodyPr wrap="square">
            <a:spAutoFit/>
          </a:bodyPr>
          <a:lstStyle/>
          <a:p>
            <a:pPr algn="l"/>
            <a:r>
              <a:rPr lang="en-US" sz="1200" b="0" i="0" u="none" strike="noStrike" baseline="0" dirty="0">
                <a:latin typeface="Times New Roman" panose="02020603050405020304" pitchFamily="18" charset="0"/>
                <a:cs typeface="Times New Roman" panose="02020603050405020304" pitchFamily="18" charset="0"/>
              </a:rPr>
              <a:t>The following bar graph provides the information about the total number of Students from 5 </a:t>
            </a:r>
            <a:r>
              <a:rPr lang="en-IN" sz="1200" b="0" i="0" u="none" strike="noStrike" baseline="0" dirty="0">
                <a:latin typeface="Times New Roman" panose="02020603050405020304" pitchFamily="18" charset="0"/>
                <a:cs typeface="Times New Roman" panose="02020603050405020304" pitchFamily="18" charset="0"/>
              </a:rPr>
              <a:t>different schools.</a:t>
            </a:r>
            <a:endParaRPr lang="en-IN"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3478173-578A-4B3F-9978-24D6FF7AD270}"/>
              </a:ext>
            </a:extLst>
          </p:cNvPr>
          <p:cNvPicPr>
            <a:picLocks noChangeAspect="1"/>
          </p:cNvPicPr>
          <p:nvPr/>
        </p:nvPicPr>
        <p:blipFill>
          <a:blip r:embed="rId3"/>
          <a:stretch>
            <a:fillRect/>
          </a:stretch>
        </p:blipFill>
        <p:spPr>
          <a:xfrm>
            <a:off x="1175657" y="2078086"/>
            <a:ext cx="3492596" cy="1788530"/>
          </a:xfrm>
          <a:prstGeom prst="rect">
            <a:avLst/>
          </a:prstGeom>
        </p:spPr>
      </p:pic>
      <p:sp>
        <p:nvSpPr>
          <p:cNvPr id="13" name="TextBox 12">
            <a:extLst>
              <a:ext uri="{FF2B5EF4-FFF2-40B4-BE49-F238E27FC236}">
                <a16:creationId xmlns:a16="http://schemas.microsoft.com/office/drawing/2014/main" id="{01A6FA5B-BF2C-4F48-947F-2B4EE9E3C376}"/>
              </a:ext>
            </a:extLst>
          </p:cNvPr>
          <p:cNvSpPr txBox="1"/>
          <p:nvPr/>
        </p:nvSpPr>
        <p:spPr>
          <a:xfrm>
            <a:off x="522513" y="3926828"/>
            <a:ext cx="4887687" cy="646331"/>
          </a:xfrm>
          <a:prstGeom prst="rect">
            <a:avLst/>
          </a:prstGeom>
          <a:noFill/>
        </p:spPr>
        <p:txBody>
          <a:bodyPr wrap="square">
            <a:spAutoFit/>
          </a:bodyPr>
          <a:lstStyle/>
          <a:p>
            <a:pPr algn="just"/>
            <a:r>
              <a:rPr lang="en-US" sz="1200" b="0" i="0" u="none" strike="noStrike" baseline="0" dirty="0">
                <a:latin typeface="Times New Roman" panose="02020603050405020304" pitchFamily="18" charset="0"/>
                <a:cs typeface="Times New Roman" panose="02020603050405020304" pitchFamily="18" charset="0"/>
              </a:rPr>
              <a:t>The following pie chart provides the information about the percentage of students who appeared for the Science Olympiad exam out of the total students of 5 different schools </a:t>
            </a:r>
            <a:r>
              <a:rPr lang="en-IN" sz="1200" b="0" i="0" u="none" strike="noStrike" baseline="0" dirty="0">
                <a:latin typeface="Times New Roman" panose="02020603050405020304" pitchFamily="18" charset="0"/>
                <a:cs typeface="Times New Roman" panose="02020603050405020304" pitchFamily="18" charset="0"/>
              </a:rPr>
              <a:t>mentioned above.</a:t>
            </a:r>
            <a:endParaRPr lang="en-IN" sz="12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BA236DA-9AFE-4FB4-A993-C86283E86F8D}"/>
              </a:ext>
            </a:extLst>
          </p:cNvPr>
          <p:cNvPicPr>
            <a:picLocks noChangeAspect="1"/>
          </p:cNvPicPr>
          <p:nvPr/>
        </p:nvPicPr>
        <p:blipFill>
          <a:blip r:embed="rId4"/>
          <a:stretch>
            <a:fillRect/>
          </a:stretch>
        </p:blipFill>
        <p:spPr>
          <a:xfrm>
            <a:off x="1436155" y="4573159"/>
            <a:ext cx="1796901" cy="1653965"/>
          </a:xfrm>
          <a:prstGeom prst="rect">
            <a:avLst/>
          </a:prstGeom>
        </p:spPr>
      </p:pic>
      <p:sp>
        <p:nvSpPr>
          <p:cNvPr id="17" name="TextBox 16">
            <a:extLst>
              <a:ext uri="{FF2B5EF4-FFF2-40B4-BE49-F238E27FC236}">
                <a16:creationId xmlns:a16="http://schemas.microsoft.com/office/drawing/2014/main" id="{B1D42365-18CA-4EAF-8B75-F887BC26A5C9}"/>
              </a:ext>
            </a:extLst>
          </p:cNvPr>
          <p:cNvSpPr txBox="1"/>
          <p:nvPr/>
        </p:nvSpPr>
        <p:spPr>
          <a:xfrm>
            <a:off x="5845628" y="1119352"/>
            <a:ext cx="6096000" cy="3139321"/>
          </a:xfrm>
          <a:prstGeom prst="rect">
            <a:avLst/>
          </a:prstGeom>
          <a:noFill/>
        </p:spPr>
        <p:txBody>
          <a:bodyPr wrap="square">
            <a:spAutoFit/>
          </a:bodyPr>
          <a:lstStyle/>
          <a:p>
            <a:pPr algn="l"/>
            <a:r>
              <a:rPr lang="en-US" sz="1800" b="0" i="0" u="none" strike="noStrike" baseline="0" dirty="0">
                <a:latin typeface="Times New Roman" panose="02020603050405020304" pitchFamily="18" charset="0"/>
                <a:cs typeface="Times New Roman" panose="02020603050405020304" pitchFamily="18" charset="0"/>
              </a:rPr>
              <a:t>Q23. What is the approximate percentage of students who did not appear for the Science Olympiad exam from School A of the total students who did not appear for the exam from all the schools if the total percentage of the students who did not appear for the exam is 25% of the total students who appeared for the exam?</a:t>
            </a:r>
          </a:p>
          <a:p>
            <a:pPr algn="l"/>
            <a:endParaRPr lang="en-US" sz="1800" b="0" i="0" u="none" strike="noStrike" baseline="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A. 7%</a:t>
            </a:r>
          </a:p>
          <a:p>
            <a:pPr algn="l"/>
            <a:r>
              <a:rPr lang="en-IN" sz="1800" dirty="0">
                <a:latin typeface="Times New Roman" panose="02020603050405020304" pitchFamily="18" charset="0"/>
                <a:cs typeface="Times New Roman" panose="02020603050405020304" pitchFamily="18" charset="0"/>
              </a:rPr>
              <a:t>B. 8%</a:t>
            </a:r>
          </a:p>
          <a:p>
            <a:pPr algn="l"/>
            <a:r>
              <a:rPr lang="en-IN" sz="1800" dirty="0">
                <a:latin typeface="Times New Roman" panose="02020603050405020304" pitchFamily="18" charset="0"/>
                <a:cs typeface="Times New Roman" panose="02020603050405020304" pitchFamily="18" charset="0"/>
              </a:rPr>
              <a:t>C. 9%</a:t>
            </a:r>
          </a:p>
          <a:p>
            <a:pPr algn="l"/>
            <a:r>
              <a:rPr lang="en-IN" sz="1800" dirty="0">
                <a:latin typeface="Times New Roman" panose="02020603050405020304" pitchFamily="18" charset="0"/>
                <a:cs typeface="Times New Roman" panose="02020603050405020304" pitchFamily="18" charset="0"/>
              </a:rPr>
              <a:t>D. 10%</a:t>
            </a:r>
          </a:p>
        </p:txBody>
      </p:sp>
      <p:pic>
        <p:nvPicPr>
          <p:cNvPr id="10" name="Picture 9">
            <a:extLst>
              <a:ext uri="{FF2B5EF4-FFF2-40B4-BE49-F238E27FC236}">
                <a16:creationId xmlns:a16="http://schemas.microsoft.com/office/drawing/2014/main" id="{884418D3-8EC7-4634-BEA2-A72539CBF9B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1;p2">
            <a:extLst>
              <a:ext uri="{FF2B5EF4-FFF2-40B4-BE49-F238E27FC236}">
                <a16:creationId xmlns:a16="http://schemas.microsoft.com/office/drawing/2014/main" id="{3869A8EE-F40E-49EE-B545-7AD21175E706}"/>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3" name="TextBox 2">
            <a:extLst>
              <a:ext uri="{FF2B5EF4-FFF2-40B4-BE49-F238E27FC236}">
                <a16:creationId xmlns:a16="http://schemas.microsoft.com/office/drawing/2014/main" id="{B704195D-4085-4CD7-A499-F5199C70BFFA}"/>
              </a:ext>
            </a:extLst>
          </p:cNvPr>
          <p:cNvSpPr txBox="1"/>
          <p:nvPr/>
        </p:nvSpPr>
        <p:spPr>
          <a:xfrm>
            <a:off x="0" y="725214"/>
            <a:ext cx="11419115" cy="707886"/>
          </a:xfrm>
          <a:prstGeom prst="rect">
            <a:avLst/>
          </a:prstGeom>
          <a:noFill/>
        </p:spPr>
        <p:txBody>
          <a:bodyPr wrap="square">
            <a:spAutoFit/>
          </a:bodyPr>
          <a:lstStyle/>
          <a:p>
            <a:pPr algn="l"/>
            <a:r>
              <a:rPr lang="en-US" sz="2000" b="1" i="0" u="none" strike="noStrike" baseline="0" dirty="0">
                <a:latin typeface="Times New Roman" panose="02020603050405020304" pitchFamily="18" charset="0"/>
                <a:cs typeface="Times New Roman" panose="02020603050405020304" pitchFamily="18" charset="0"/>
              </a:rPr>
              <a:t>Directions: </a:t>
            </a:r>
            <a:r>
              <a:rPr lang="en-US" sz="2000" b="0" i="0" u="none" strike="noStrike" baseline="0" dirty="0">
                <a:latin typeface="Times New Roman" panose="02020603050405020304" pitchFamily="18" charset="0"/>
                <a:cs typeface="Times New Roman" panose="02020603050405020304" pitchFamily="18" charset="0"/>
              </a:rPr>
              <a:t>(</a:t>
            </a:r>
            <a:r>
              <a:rPr lang="en-US" sz="2000" b="0" i="0" u="none" strike="noStrike" baseline="0" dirty="0" smtClean="0">
                <a:latin typeface="Times New Roman" panose="02020603050405020304" pitchFamily="18" charset="0"/>
                <a:cs typeface="Times New Roman" panose="02020603050405020304" pitchFamily="18" charset="0"/>
              </a:rPr>
              <a:t>Q.23-24) </a:t>
            </a:r>
            <a:r>
              <a:rPr lang="en-US" sz="2000" b="0" i="0" u="none" strike="noStrike" baseline="0" dirty="0">
                <a:latin typeface="Times New Roman" panose="02020603050405020304" pitchFamily="18" charset="0"/>
                <a:cs typeface="Times New Roman" panose="02020603050405020304" pitchFamily="18" charset="0"/>
              </a:rPr>
              <a:t>: Study the following bar chart and pie chart carefully and answer the questions given beside.</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29333EB-D4ED-4351-A88B-EE86103C5FCA}"/>
              </a:ext>
            </a:extLst>
          </p:cNvPr>
          <p:cNvSpPr txBox="1"/>
          <p:nvPr/>
        </p:nvSpPr>
        <p:spPr>
          <a:xfrm>
            <a:off x="522513" y="1433100"/>
            <a:ext cx="5257801" cy="461665"/>
          </a:xfrm>
          <a:prstGeom prst="rect">
            <a:avLst/>
          </a:prstGeom>
          <a:noFill/>
        </p:spPr>
        <p:txBody>
          <a:bodyPr wrap="square">
            <a:spAutoFit/>
          </a:bodyPr>
          <a:lstStyle/>
          <a:p>
            <a:pPr algn="l"/>
            <a:r>
              <a:rPr lang="en-US" sz="1200" b="0" i="0" u="none" strike="noStrike" baseline="0" dirty="0">
                <a:latin typeface="Times New Roman" panose="02020603050405020304" pitchFamily="18" charset="0"/>
                <a:cs typeface="Times New Roman" panose="02020603050405020304" pitchFamily="18" charset="0"/>
              </a:rPr>
              <a:t>The following bar graph provides the information about the total number of Students from 5 </a:t>
            </a:r>
            <a:r>
              <a:rPr lang="en-IN" sz="1200" b="0" i="0" u="none" strike="noStrike" baseline="0" dirty="0">
                <a:latin typeface="Times New Roman" panose="02020603050405020304" pitchFamily="18" charset="0"/>
                <a:cs typeface="Times New Roman" panose="02020603050405020304" pitchFamily="18" charset="0"/>
              </a:rPr>
              <a:t>different schools.</a:t>
            </a:r>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3593D97-8F73-4180-B807-E624F5671818}"/>
              </a:ext>
            </a:extLst>
          </p:cNvPr>
          <p:cNvPicPr>
            <a:picLocks noChangeAspect="1"/>
          </p:cNvPicPr>
          <p:nvPr/>
        </p:nvPicPr>
        <p:blipFill>
          <a:blip r:embed="rId3"/>
          <a:stretch>
            <a:fillRect/>
          </a:stretch>
        </p:blipFill>
        <p:spPr>
          <a:xfrm>
            <a:off x="1175657" y="2078086"/>
            <a:ext cx="2558143" cy="1788530"/>
          </a:xfrm>
          <a:prstGeom prst="rect">
            <a:avLst/>
          </a:prstGeom>
        </p:spPr>
      </p:pic>
      <p:sp>
        <p:nvSpPr>
          <p:cNvPr id="6" name="TextBox 5">
            <a:extLst>
              <a:ext uri="{FF2B5EF4-FFF2-40B4-BE49-F238E27FC236}">
                <a16:creationId xmlns:a16="http://schemas.microsoft.com/office/drawing/2014/main" id="{4B937CD3-02AA-4316-BCD0-D264805FA714}"/>
              </a:ext>
            </a:extLst>
          </p:cNvPr>
          <p:cNvSpPr txBox="1"/>
          <p:nvPr/>
        </p:nvSpPr>
        <p:spPr>
          <a:xfrm>
            <a:off x="522513" y="3926828"/>
            <a:ext cx="4887687" cy="646331"/>
          </a:xfrm>
          <a:prstGeom prst="rect">
            <a:avLst/>
          </a:prstGeom>
          <a:noFill/>
        </p:spPr>
        <p:txBody>
          <a:bodyPr wrap="square">
            <a:spAutoFit/>
          </a:bodyPr>
          <a:lstStyle/>
          <a:p>
            <a:pPr algn="just"/>
            <a:r>
              <a:rPr lang="en-US" sz="1200" b="0" i="0" u="none" strike="noStrike" baseline="0" dirty="0">
                <a:latin typeface="Times New Roman" panose="02020603050405020304" pitchFamily="18" charset="0"/>
                <a:cs typeface="Times New Roman" panose="02020603050405020304" pitchFamily="18" charset="0"/>
              </a:rPr>
              <a:t>The following pie chart provides the information about the percentage of students who appeared for the Science Olympiad exam out of the total students of 5 different schools </a:t>
            </a:r>
            <a:r>
              <a:rPr lang="en-IN" sz="1200" b="0" i="0" u="none" strike="noStrike" baseline="0" dirty="0">
                <a:latin typeface="Times New Roman" panose="02020603050405020304" pitchFamily="18" charset="0"/>
                <a:cs typeface="Times New Roman" panose="02020603050405020304" pitchFamily="18" charset="0"/>
              </a:rPr>
              <a:t>mentioned above.</a:t>
            </a:r>
            <a:endParaRPr lang="en-IN" sz="1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125ACCD-C0F4-4982-AB5B-29BC33D0F2A0}"/>
              </a:ext>
            </a:extLst>
          </p:cNvPr>
          <p:cNvPicPr>
            <a:picLocks noChangeAspect="1"/>
          </p:cNvPicPr>
          <p:nvPr/>
        </p:nvPicPr>
        <p:blipFill>
          <a:blip r:embed="rId4"/>
          <a:stretch>
            <a:fillRect/>
          </a:stretch>
        </p:blipFill>
        <p:spPr>
          <a:xfrm>
            <a:off x="1436155" y="4573159"/>
            <a:ext cx="1796901" cy="1653965"/>
          </a:xfrm>
          <a:prstGeom prst="rect">
            <a:avLst/>
          </a:prstGeom>
        </p:spPr>
      </p:pic>
      <p:sp>
        <p:nvSpPr>
          <p:cNvPr id="8" name="TextBox 7">
            <a:extLst>
              <a:ext uri="{FF2B5EF4-FFF2-40B4-BE49-F238E27FC236}">
                <a16:creationId xmlns:a16="http://schemas.microsoft.com/office/drawing/2014/main" id="{DD6CF702-6180-433E-8B14-1EEF16E0B3C3}"/>
              </a:ext>
            </a:extLst>
          </p:cNvPr>
          <p:cNvSpPr txBox="1"/>
          <p:nvPr/>
        </p:nvSpPr>
        <p:spPr>
          <a:xfrm>
            <a:off x="5845628" y="1119352"/>
            <a:ext cx="6096000" cy="3139321"/>
          </a:xfrm>
          <a:prstGeom prst="rect">
            <a:avLst/>
          </a:prstGeom>
          <a:noFill/>
        </p:spPr>
        <p:txBody>
          <a:bodyPr wrap="square">
            <a:spAutoFit/>
          </a:bodyPr>
          <a:lstStyle/>
          <a:p>
            <a:pPr algn="just"/>
            <a:r>
              <a:rPr lang="en-US" sz="1800" b="0" i="0" u="none" strike="noStrike" baseline="0" smtClean="0">
                <a:latin typeface="Times New Roman" panose="02020603050405020304" pitchFamily="18" charset="0"/>
                <a:cs typeface="Times New Roman" panose="02020603050405020304" pitchFamily="18" charset="0"/>
              </a:rPr>
              <a:t>Q24. </a:t>
            </a:r>
            <a:r>
              <a:rPr lang="en-US" sz="1800" b="0" i="0" u="none" strike="noStrike" baseline="0" dirty="0">
                <a:latin typeface="Cambria" panose="02040503050406030204" pitchFamily="18" charset="0"/>
              </a:rPr>
              <a:t>If the number of students who appeared for the Science Olympiad exam from school A and B together is 60 % of the total students from these schools, find the ratio of the students who did not appear for the exam from school E to that of the students who appeared for the exam from</a:t>
            </a:r>
          </a:p>
          <a:p>
            <a:pPr algn="just"/>
            <a:r>
              <a:rPr lang="en-IN" sz="1800" b="0" i="0" u="none" strike="noStrike" baseline="0" dirty="0">
                <a:latin typeface="Cambria" panose="02040503050406030204" pitchFamily="18" charset="0"/>
              </a:rPr>
              <a:t>A and B together?</a:t>
            </a:r>
          </a:p>
          <a:p>
            <a:pPr algn="just"/>
            <a:endParaRPr lang="en-US" sz="1800" b="0" i="0" u="none" strike="noStrike" baseline="0" dirty="0">
              <a:latin typeface="Cambria" panose="02040503050406030204" pitchFamily="18" charset="0"/>
            </a:endParaRPr>
          </a:p>
          <a:p>
            <a:pPr algn="just"/>
            <a:r>
              <a:rPr lang="en-US" sz="1800" dirty="0">
                <a:latin typeface="Times New Roman" panose="02020603050405020304" pitchFamily="18" charset="0"/>
                <a:cs typeface="Times New Roman" panose="02020603050405020304" pitchFamily="18" charset="0"/>
              </a:rPr>
              <a:t>A. 5: 19</a:t>
            </a:r>
          </a:p>
          <a:p>
            <a:pPr algn="just"/>
            <a:r>
              <a:rPr lang="en-IN" sz="1800" dirty="0">
                <a:latin typeface="Times New Roman" panose="02020603050405020304" pitchFamily="18" charset="0"/>
                <a:cs typeface="Times New Roman" panose="02020603050405020304" pitchFamily="18" charset="0"/>
              </a:rPr>
              <a:t>B. 9: 16</a:t>
            </a:r>
          </a:p>
          <a:p>
            <a:pPr algn="just"/>
            <a:r>
              <a:rPr lang="en-IN" sz="1800" dirty="0">
                <a:latin typeface="Times New Roman" panose="02020603050405020304" pitchFamily="18" charset="0"/>
                <a:cs typeface="Times New Roman" panose="02020603050405020304" pitchFamily="18" charset="0"/>
              </a:rPr>
              <a:t>C. 8: 17</a:t>
            </a:r>
          </a:p>
          <a:p>
            <a:pPr algn="just"/>
            <a:r>
              <a:rPr lang="en-IN" sz="1800" dirty="0">
                <a:latin typeface="Times New Roman" panose="02020603050405020304" pitchFamily="18" charset="0"/>
                <a:cs typeface="Times New Roman" panose="02020603050405020304" pitchFamily="18" charset="0"/>
              </a:rPr>
              <a:t>D. 7: 18</a:t>
            </a:r>
          </a:p>
        </p:txBody>
      </p:sp>
      <p:pic>
        <p:nvPicPr>
          <p:cNvPr id="9" name="Picture 8">
            <a:extLst>
              <a:ext uri="{FF2B5EF4-FFF2-40B4-BE49-F238E27FC236}">
                <a16:creationId xmlns:a16="http://schemas.microsoft.com/office/drawing/2014/main" id="{ABCB019C-0436-416C-997B-13BDC49629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val="1683595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7"/>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27</a:t>
            </a:fld>
            <a:endParaRPr/>
          </a:p>
        </p:txBody>
      </p:sp>
      <p:sp>
        <p:nvSpPr>
          <p:cNvPr id="385" name="Google Shape;385;p37"/>
          <p:cNvSpPr/>
          <p:nvPr/>
        </p:nvSpPr>
        <p:spPr>
          <a:xfrm>
            <a:off x="3724201" y="2967335"/>
            <a:ext cx="4743606"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cap="none">
                <a:solidFill>
                  <a:srgbClr val="C2CCF3"/>
                </a:solidFill>
                <a:latin typeface="Palatino Linotype"/>
                <a:ea typeface="Palatino Linotype"/>
                <a:cs typeface="Palatino Linotype"/>
                <a:sym typeface="Palatino Linotype"/>
              </a:rPr>
              <a:t>Any </a:t>
            </a:r>
            <a:r>
              <a:rPr lang="en-US" sz="5400" b="1" cap="none">
                <a:solidFill>
                  <a:srgbClr val="C2CCF3"/>
                </a:solidFill>
                <a:latin typeface="Times New Roman"/>
                <a:ea typeface="Times New Roman"/>
                <a:cs typeface="Times New Roman"/>
                <a:sym typeface="Times New Roman"/>
              </a:rPr>
              <a:t>Doubts</a:t>
            </a:r>
            <a:r>
              <a:rPr lang="en-US" sz="5400" b="1" cap="none">
                <a:solidFill>
                  <a:srgbClr val="C2CCF3"/>
                </a:solidFill>
                <a:latin typeface="Palatino Linotype"/>
                <a:ea typeface="Palatino Linotype"/>
                <a:cs typeface="Palatino Linotype"/>
                <a:sym typeface="Palatino Linotype"/>
              </a:rPr>
              <a:t>???</a:t>
            </a:r>
            <a:endParaRPr/>
          </a:p>
        </p:txBody>
      </p:sp>
      <p:pic>
        <p:nvPicPr>
          <p:cNvPr id="4" name="Picture 3">
            <a:extLst>
              <a:ext uri="{FF2B5EF4-FFF2-40B4-BE49-F238E27FC236}">
                <a16:creationId xmlns:a16="http://schemas.microsoft.com/office/drawing/2014/main" id="{927C8BC1-EFAE-4618-B4A3-5CDFEDA34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4" name="Google Shape;101;p2">
            <a:extLst>
              <a:ext uri="{FF2B5EF4-FFF2-40B4-BE49-F238E27FC236}">
                <a16:creationId xmlns:a16="http://schemas.microsoft.com/office/drawing/2014/main" id="{11426305-F451-4E32-BA67-69AEB83402FB}"/>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6" name="TextBox 5">
            <a:extLst>
              <a:ext uri="{FF2B5EF4-FFF2-40B4-BE49-F238E27FC236}">
                <a16:creationId xmlns:a16="http://schemas.microsoft.com/office/drawing/2014/main" id="{0A4BAAC6-3A23-4780-8024-B7833B9112FE}"/>
              </a:ext>
            </a:extLst>
          </p:cNvPr>
          <p:cNvSpPr txBox="1"/>
          <p:nvPr/>
        </p:nvSpPr>
        <p:spPr>
          <a:xfrm>
            <a:off x="0" y="750643"/>
            <a:ext cx="11176250" cy="400110"/>
          </a:xfrm>
          <a:prstGeom prst="rect">
            <a:avLst/>
          </a:prstGeom>
          <a:noFill/>
        </p:spPr>
        <p:txBody>
          <a:bodyPr wrap="square">
            <a:spAutoFit/>
          </a:bodyPr>
          <a:lstStyle/>
          <a:p>
            <a:r>
              <a:rPr lang="en-US" sz="2000" b="1" i="0" u="none" strike="noStrike" baseline="0" dirty="0">
                <a:latin typeface="Times New Roman" panose="02020603050405020304" pitchFamily="18" charset="0"/>
                <a:cs typeface="Times New Roman" panose="02020603050405020304" pitchFamily="18" charset="0"/>
              </a:rPr>
              <a:t>Directions (Q1 to </a:t>
            </a:r>
            <a:r>
              <a:rPr lang="en-US" sz="2000" b="1" dirty="0">
                <a:latin typeface="Times New Roman" panose="02020603050405020304" pitchFamily="18" charset="0"/>
                <a:cs typeface="Times New Roman" panose="02020603050405020304" pitchFamily="18" charset="0"/>
              </a:rPr>
              <a:t>5</a:t>
            </a:r>
            <a:r>
              <a:rPr lang="en-US" sz="2000" b="1" i="0"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 Study the following information carefully and answer the questions given beside:</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118B034-9EF1-40A3-87FE-682344155E90}"/>
              </a:ext>
            </a:extLst>
          </p:cNvPr>
          <p:cNvSpPr txBox="1"/>
          <p:nvPr/>
        </p:nvSpPr>
        <p:spPr>
          <a:xfrm>
            <a:off x="359228" y="1622754"/>
            <a:ext cx="5812972" cy="707886"/>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Number of male and number of females are given, they are visiting a place from Monday to </a:t>
            </a:r>
            <a:r>
              <a:rPr lang="en-IN" sz="2000" b="0" i="0" u="none" strike="noStrike" baseline="0" dirty="0">
                <a:latin typeface="Times New Roman" panose="02020603050405020304" pitchFamily="18" charset="0"/>
                <a:cs typeface="Times New Roman" panose="02020603050405020304" pitchFamily="18" charset="0"/>
              </a:rPr>
              <a:t>Friday.</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9932928-6127-4AC4-9FC7-809A07D02458}"/>
              </a:ext>
            </a:extLst>
          </p:cNvPr>
          <p:cNvPicPr>
            <a:picLocks noChangeAspect="1"/>
          </p:cNvPicPr>
          <p:nvPr/>
        </p:nvPicPr>
        <p:blipFill>
          <a:blip r:embed="rId3"/>
          <a:stretch>
            <a:fillRect/>
          </a:stretch>
        </p:blipFill>
        <p:spPr>
          <a:xfrm>
            <a:off x="359228" y="2420710"/>
            <a:ext cx="6734175" cy="3867150"/>
          </a:xfrm>
          <a:prstGeom prst="rect">
            <a:avLst/>
          </a:prstGeom>
        </p:spPr>
      </p:pic>
      <p:sp>
        <p:nvSpPr>
          <p:cNvPr id="12" name="TextBox 11">
            <a:extLst>
              <a:ext uri="{FF2B5EF4-FFF2-40B4-BE49-F238E27FC236}">
                <a16:creationId xmlns:a16="http://schemas.microsoft.com/office/drawing/2014/main" id="{1045EC64-F521-48A8-9A28-1A3CBD63D49C}"/>
              </a:ext>
            </a:extLst>
          </p:cNvPr>
          <p:cNvSpPr txBox="1"/>
          <p:nvPr/>
        </p:nvSpPr>
        <p:spPr>
          <a:xfrm>
            <a:off x="6752522" y="1427431"/>
            <a:ext cx="5080250" cy="3170099"/>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Q1. Find the ratio of the total number of males visited the place on Tuesday and Thursday together to the total number of females visited the place on Monday and Friday together?</a:t>
            </a:r>
          </a:p>
          <a:p>
            <a:pPr algn="l"/>
            <a:endParaRPr lang="en-US" sz="2000" b="0" i="0" u="none" strike="noStrike" baseline="0" dirty="0">
              <a:latin typeface="Times New Roman" panose="02020603050405020304" pitchFamily="18" charset="0"/>
              <a:cs typeface="Times New Roman" panose="02020603050405020304" pitchFamily="18" charset="0"/>
            </a:endParaRPr>
          </a:p>
          <a:p>
            <a:pPr marL="457200" indent="-457200" algn="l">
              <a:buAutoNum type="alphaUcPeriod"/>
            </a:pPr>
            <a:r>
              <a:rPr lang="en-US" sz="2000" dirty="0">
                <a:latin typeface="Times New Roman" panose="02020603050405020304" pitchFamily="18" charset="0"/>
                <a:cs typeface="Times New Roman" panose="02020603050405020304" pitchFamily="18" charset="0"/>
              </a:rPr>
              <a:t>29: 30</a:t>
            </a:r>
          </a:p>
          <a:p>
            <a:pPr marL="457200" indent="-457200" algn="l">
              <a:buAutoNum type="alphaUcPeriod"/>
            </a:pPr>
            <a:r>
              <a:rPr lang="en-US" sz="2000" dirty="0">
                <a:latin typeface="Times New Roman" panose="02020603050405020304" pitchFamily="18" charset="0"/>
                <a:cs typeface="Times New Roman" panose="02020603050405020304" pitchFamily="18" charset="0"/>
              </a:rPr>
              <a:t>30: 29</a:t>
            </a:r>
          </a:p>
          <a:p>
            <a:pPr marL="457200" indent="-457200" algn="l">
              <a:buAutoNum type="alphaUcPeriod"/>
            </a:pPr>
            <a:r>
              <a:rPr lang="en-US" sz="2000" dirty="0">
                <a:latin typeface="Times New Roman" panose="02020603050405020304" pitchFamily="18" charset="0"/>
                <a:cs typeface="Times New Roman" panose="02020603050405020304" pitchFamily="18" charset="0"/>
              </a:rPr>
              <a:t>25: 26</a:t>
            </a:r>
          </a:p>
          <a:p>
            <a:pPr marL="457200" indent="-457200" algn="l">
              <a:buAutoNum type="alphaUcPeriod"/>
            </a:pPr>
            <a:r>
              <a:rPr lang="en-US" sz="2000" dirty="0">
                <a:latin typeface="Times New Roman" panose="02020603050405020304" pitchFamily="18" charset="0"/>
                <a:cs typeface="Times New Roman" panose="02020603050405020304" pitchFamily="18" charset="0"/>
              </a:rPr>
              <a:t>26: 25</a:t>
            </a:r>
          </a:p>
          <a:p>
            <a:pPr marL="457200" indent="-457200" algn="l">
              <a:buAutoNum type="alphaUcPeriod"/>
            </a:pPr>
            <a:r>
              <a:rPr lang="en-US" sz="2000" dirty="0">
                <a:latin typeface="Times New Roman" panose="02020603050405020304" pitchFamily="18" charset="0"/>
                <a:cs typeface="Times New Roman" panose="02020603050405020304" pitchFamily="18" charset="0"/>
              </a:rPr>
              <a:t>None of these</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0A7A0D5-9799-4A75-B4F0-17225BDBE0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val="78121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5" name="Google Shape;101;p2">
            <a:extLst>
              <a:ext uri="{FF2B5EF4-FFF2-40B4-BE49-F238E27FC236}">
                <a16:creationId xmlns:a16="http://schemas.microsoft.com/office/drawing/2014/main" id="{55CCBC77-AF20-4522-9B31-4D4DB918F96E}"/>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6" name="TextBox 5">
            <a:extLst>
              <a:ext uri="{FF2B5EF4-FFF2-40B4-BE49-F238E27FC236}">
                <a16:creationId xmlns:a16="http://schemas.microsoft.com/office/drawing/2014/main" id="{9ACFF3E2-0C9E-48F0-8C79-5E978F9B33F1}"/>
              </a:ext>
            </a:extLst>
          </p:cNvPr>
          <p:cNvSpPr txBox="1"/>
          <p:nvPr/>
        </p:nvSpPr>
        <p:spPr>
          <a:xfrm>
            <a:off x="0" y="725214"/>
            <a:ext cx="11176250" cy="400110"/>
          </a:xfrm>
          <a:prstGeom prst="rect">
            <a:avLst/>
          </a:prstGeom>
          <a:noFill/>
        </p:spPr>
        <p:txBody>
          <a:bodyPr wrap="square">
            <a:spAutoFit/>
          </a:bodyPr>
          <a:lstStyle/>
          <a:p>
            <a:r>
              <a:rPr lang="en-US" sz="2000" b="1" i="0" u="none" strike="noStrike" baseline="0" dirty="0">
                <a:latin typeface="Times New Roman" panose="02020603050405020304" pitchFamily="18" charset="0"/>
                <a:cs typeface="Times New Roman" panose="02020603050405020304" pitchFamily="18" charset="0"/>
              </a:rPr>
              <a:t>Directions (Q1 to </a:t>
            </a:r>
            <a:r>
              <a:rPr lang="en-US" sz="2000" b="1" dirty="0">
                <a:latin typeface="Times New Roman" panose="02020603050405020304" pitchFamily="18" charset="0"/>
                <a:cs typeface="Times New Roman" panose="02020603050405020304" pitchFamily="18" charset="0"/>
              </a:rPr>
              <a:t>5</a:t>
            </a:r>
            <a:r>
              <a:rPr lang="en-US" sz="2000" b="1" i="0"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 Study the following information carefully and answer the questions given beside:</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2F85DEF-C2BF-4CE9-B602-09F998A1C896}"/>
              </a:ext>
            </a:extLst>
          </p:cNvPr>
          <p:cNvSpPr txBox="1"/>
          <p:nvPr/>
        </p:nvSpPr>
        <p:spPr>
          <a:xfrm>
            <a:off x="359228" y="1622754"/>
            <a:ext cx="5377543" cy="707886"/>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Number of male and number of females are given, they are visiting a place from Monday to </a:t>
            </a:r>
            <a:r>
              <a:rPr lang="en-IN" sz="2000" b="0" i="0" u="none" strike="noStrike" baseline="0" dirty="0">
                <a:latin typeface="Times New Roman" panose="02020603050405020304" pitchFamily="18" charset="0"/>
                <a:cs typeface="Times New Roman" panose="02020603050405020304" pitchFamily="18" charset="0"/>
              </a:rPr>
              <a:t>Friday.</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2044018-5825-4E78-BAC1-66F7B325FCCC}"/>
              </a:ext>
            </a:extLst>
          </p:cNvPr>
          <p:cNvPicPr>
            <a:picLocks noChangeAspect="1"/>
          </p:cNvPicPr>
          <p:nvPr/>
        </p:nvPicPr>
        <p:blipFill>
          <a:blip r:embed="rId3"/>
          <a:stretch>
            <a:fillRect/>
          </a:stretch>
        </p:blipFill>
        <p:spPr>
          <a:xfrm>
            <a:off x="359228" y="2409825"/>
            <a:ext cx="5638801" cy="3424919"/>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B6C6129-91FC-45F8-9273-DC1F694CE716}"/>
                  </a:ext>
                </a:extLst>
              </p:cNvPr>
              <p:cNvSpPr txBox="1"/>
              <p:nvPr/>
            </p:nvSpPr>
            <p:spPr>
              <a:xfrm>
                <a:off x="6193971" y="1427431"/>
                <a:ext cx="5638801" cy="2812693"/>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Q2. Total number of males and females together visited the place on Tuesday are what percent more/less than the total number of male and females together visited the place on Thursday?</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IN" sz="2000" b="0" dirty="0">
                    <a:latin typeface="Times New Roman" panose="02020603050405020304" pitchFamily="18" charset="0"/>
                    <a:cs typeface="Times New Roman" panose="02020603050405020304" pitchFamily="18" charset="0"/>
                  </a:rPr>
                  <a:t>A. </a:t>
                </a:r>
                <a14:m>
                  <m:oMath xmlns:m="http://schemas.openxmlformats.org/officeDocument/2006/math">
                    <m:r>
                      <a:rPr lang="en-IN" sz="2000" b="0" i="1" smtClean="0">
                        <a:latin typeface="Cambria Math" panose="02040503050406030204" pitchFamily="18" charset="0"/>
                        <a:cs typeface="Times New Roman" panose="02020603050405020304" pitchFamily="18" charset="0"/>
                      </a:rPr>
                      <m:t>26</m:t>
                    </m:r>
                    <m:f>
                      <m:fPr>
                        <m:ctrlPr>
                          <a:rPr lang="en-IN" sz="2000" b="0" i="1" smtClean="0">
                            <a:latin typeface="Cambria Math" panose="02040503050406030204" pitchFamily="18" charset="0"/>
                            <a:cs typeface="Times New Roman" panose="02020603050405020304" pitchFamily="18" charset="0"/>
                          </a:rPr>
                        </m:ctrlPr>
                      </m:fPr>
                      <m:num>
                        <m:r>
                          <a:rPr lang="en-IN" sz="2000" b="0" i="1" smtClean="0">
                            <a:latin typeface="Cambria Math" panose="02040503050406030204" pitchFamily="18" charset="0"/>
                            <a:cs typeface="Times New Roman" panose="02020603050405020304" pitchFamily="18" charset="0"/>
                          </a:rPr>
                          <m:t>12</m:t>
                        </m:r>
                      </m:num>
                      <m:den>
                        <m:r>
                          <a:rPr lang="en-IN" sz="2000" b="0" i="1" smtClean="0">
                            <a:latin typeface="Cambria Math" panose="02040503050406030204" pitchFamily="18" charset="0"/>
                            <a:cs typeface="Times New Roman" panose="02020603050405020304" pitchFamily="18" charset="0"/>
                          </a:rPr>
                          <m:t>13</m:t>
                        </m:r>
                      </m:den>
                    </m:f>
                  </m:oMath>
                </a14:m>
                <a:r>
                  <a:rPr lang="en-IN" sz="2000" dirty="0">
                    <a:latin typeface="Times New Roman" panose="02020603050405020304" pitchFamily="18" charset="0"/>
                    <a:cs typeface="Times New Roman" panose="02020603050405020304" pitchFamily="18" charset="0"/>
                  </a:rPr>
                  <a:t> % more		B. </a:t>
                </a:r>
                <a14:m>
                  <m:oMath xmlns:m="http://schemas.openxmlformats.org/officeDocument/2006/math">
                    <m:r>
                      <a:rPr lang="en-IN" sz="2000" b="0" i="1" smtClean="0">
                        <a:latin typeface="Cambria Math" panose="02040503050406030204" pitchFamily="18" charset="0"/>
                        <a:cs typeface="Times New Roman" panose="02020603050405020304" pitchFamily="18" charset="0"/>
                      </a:rPr>
                      <m:t>26</m:t>
                    </m:r>
                    <m:f>
                      <m:fPr>
                        <m:ctrlPr>
                          <a:rPr lang="en-IN" sz="2000" b="0" i="1" smtClean="0">
                            <a:latin typeface="Cambria Math" panose="02040503050406030204" pitchFamily="18" charset="0"/>
                            <a:cs typeface="Times New Roman" panose="02020603050405020304" pitchFamily="18" charset="0"/>
                          </a:rPr>
                        </m:ctrlPr>
                      </m:fPr>
                      <m:num>
                        <m:r>
                          <a:rPr lang="en-IN" sz="2000" b="0" i="1" smtClean="0">
                            <a:latin typeface="Cambria Math" panose="02040503050406030204" pitchFamily="18" charset="0"/>
                            <a:cs typeface="Times New Roman" panose="02020603050405020304" pitchFamily="18" charset="0"/>
                          </a:rPr>
                          <m:t>12</m:t>
                        </m:r>
                      </m:num>
                      <m:den>
                        <m:r>
                          <a:rPr lang="en-IN" sz="2000" b="0" i="1" smtClean="0">
                            <a:latin typeface="Cambria Math" panose="02040503050406030204" pitchFamily="18" charset="0"/>
                            <a:cs typeface="Times New Roman" panose="02020603050405020304" pitchFamily="18" charset="0"/>
                          </a:rPr>
                          <m:t>13</m:t>
                        </m:r>
                      </m:den>
                    </m:f>
                  </m:oMath>
                </a14:m>
                <a:r>
                  <a:rPr lang="en-IN" sz="2000" dirty="0">
                    <a:latin typeface="Times New Roman" panose="02020603050405020304" pitchFamily="18" charset="0"/>
                    <a:cs typeface="Times New Roman" panose="02020603050405020304" pitchFamily="18" charset="0"/>
                  </a:rPr>
                  <a:t> % less</a:t>
                </a:r>
              </a:p>
              <a:p>
                <a:pPr algn="l"/>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C. </a:t>
                </a:r>
                <a14:m>
                  <m:oMath xmlns:m="http://schemas.openxmlformats.org/officeDocument/2006/math">
                    <m:r>
                      <a:rPr lang="en-IN" sz="2000" b="0" i="1" smtClean="0">
                        <a:latin typeface="Cambria Math" panose="02040503050406030204" pitchFamily="18" charset="0"/>
                        <a:cs typeface="Times New Roman" panose="02020603050405020304" pitchFamily="18" charset="0"/>
                      </a:rPr>
                      <m:t>26</m:t>
                    </m:r>
                    <m:f>
                      <m:fPr>
                        <m:ctrlPr>
                          <a:rPr lang="en-IN" sz="2000" b="0" i="1" smtClean="0">
                            <a:latin typeface="Cambria Math" panose="02040503050406030204" pitchFamily="18" charset="0"/>
                            <a:cs typeface="Times New Roman" panose="02020603050405020304" pitchFamily="18" charset="0"/>
                          </a:rPr>
                        </m:ctrlPr>
                      </m:fPr>
                      <m:num>
                        <m:r>
                          <a:rPr lang="en-IN" sz="2000" b="0" i="1" smtClean="0">
                            <a:latin typeface="Cambria Math" panose="02040503050406030204" pitchFamily="18" charset="0"/>
                            <a:cs typeface="Times New Roman" panose="02020603050405020304" pitchFamily="18" charset="0"/>
                          </a:rPr>
                          <m:t>3</m:t>
                        </m:r>
                      </m:num>
                      <m:den>
                        <m:r>
                          <a:rPr lang="en-IN" sz="2000" b="0" i="1" smtClean="0">
                            <a:latin typeface="Cambria Math" panose="02040503050406030204" pitchFamily="18" charset="0"/>
                            <a:cs typeface="Times New Roman" panose="02020603050405020304" pitchFamily="18" charset="0"/>
                          </a:rPr>
                          <m:t>13</m:t>
                        </m:r>
                      </m:den>
                    </m:f>
                  </m:oMath>
                </a14:m>
                <a:r>
                  <a:rPr lang="en-IN" sz="2000" dirty="0">
                    <a:latin typeface="Times New Roman" panose="02020603050405020304" pitchFamily="18" charset="0"/>
                    <a:cs typeface="Times New Roman" panose="02020603050405020304" pitchFamily="18" charset="0"/>
                  </a:rPr>
                  <a:t> % more		D. </a:t>
                </a:r>
                <a14:m>
                  <m:oMath xmlns:m="http://schemas.openxmlformats.org/officeDocument/2006/math">
                    <m:r>
                      <a:rPr lang="en-IN" sz="2000" b="0" i="1" smtClean="0">
                        <a:latin typeface="Cambria Math" panose="02040503050406030204" pitchFamily="18" charset="0"/>
                        <a:cs typeface="Times New Roman" panose="02020603050405020304" pitchFamily="18" charset="0"/>
                      </a:rPr>
                      <m:t>26</m:t>
                    </m:r>
                    <m:f>
                      <m:fPr>
                        <m:ctrlPr>
                          <a:rPr lang="en-IN" sz="2000" b="0" i="1" smtClean="0">
                            <a:latin typeface="Cambria Math" panose="02040503050406030204" pitchFamily="18" charset="0"/>
                            <a:cs typeface="Times New Roman" panose="02020603050405020304" pitchFamily="18" charset="0"/>
                          </a:rPr>
                        </m:ctrlPr>
                      </m:fPr>
                      <m:num>
                        <m:r>
                          <a:rPr lang="en-IN" sz="2000" b="0" i="1" smtClean="0">
                            <a:latin typeface="Cambria Math" panose="02040503050406030204" pitchFamily="18" charset="0"/>
                            <a:cs typeface="Times New Roman" panose="02020603050405020304" pitchFamily="18" charset="0"/>
                          </a:rPr>
                          <m:t>3</m:t>
                        </m:r>
                      </m:num>
                      <m:den>
                        <m:r>
                          <a:rPr lang="en-IN" sz="2000" b="0" i="1" smtClean="0">
                            <a:latin typeface="Cambria Math" panose="02040503050406030204" pitchFamily="18" charset="0"/>
                            <a:cs typeface="Times New Roman" panose="02020603050405020304" pitchFamily="18" charset="0"/>
                          </a:rPr>
                          <m:t>13</m:t>
                        </m:r>
                      </m:den>
                    </m:f>
                  </m:oMath>
                </a14:m>
                <a:r>
                  <a:rPr lang="en-IN" sz="2000" dirty="0">
                    <a:latin typeface="Times New Roman" panose="02020603050405020304" pitchFamily="18" charset="0"/>
                    <a:cs typeface="Times New Roman" panose="02020603050405020304" pitchFamily="18" charset="0"/>
                  </a:rPr>
                  <a:t>% less</a:t>
                </a:r>
              </a:p>
            </p:txBody>
          </p:sp>
        </mc:Choice>
        <mc:Fallback xmlns="">
          <p:sp>
            <p:nvSpPr>
              <p:cNvPr id="9" name="TextBox 8">
                <a:extLst>
                  <a:ext uri="{FF2B5EF4-FFF2-40B4-BE49-F238E27FC236}">
                    <a16:creationId xmlns:a16="http://schemas.microsoft.com/office/drawing/2014/main" xmlns="" xmlns:a14="http://schemas.microsoft.com/office/drawing/2010/main" id="{3B6C6129-91FC-45F8-9273-DC1F694CE716}"/>
                  </a:ext>
                </a:extLst>
              </p:cNvPr>
              <p:cNvSpPr txBox="1">
                <a:spLocks noRot="1" noChangeAspect="1" noMove="1" noResize="1" noEditPoints="1" noAdjustHandles="1" noChangeArrowheads="1" noChangeShapeType="1" noTextEdit="1"/>
              </p:cNvSpPr>
              <p:nvPr/>
            </p:nvSpPr>
            <p:spPr>
              <a:xfrm>
                <a:off x="6193971" y="1427431"/>
                <a:ext cx="5638801" cy="2812693"/>
              </a:xfrm>
              <a:prstGeom prst="rect">
                <a:avLst/>
              </a:prstGeom>
              <a:blipFill rotWithShape="1">
                <a:blip r:embed="rId4"/>
                <a:stretch>
                  <a:fillRect l="-1081" t="-1082" b="-433"/>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2FCF87BF-FFBB-4AA8-B853-51694B871D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val="2315807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5" name="Google Shape;101;p2">
            <a:extLst>
              <a:ext uri="{FF2B5EF4-FFF2-40B4-BE49-F238E27FC236}">
                <a16:creationId xmlns:a16="http://schemas.microsoft.com/office/drawing/2014/main" id="{415B061B-6B1D-484B-8D03-787427B73870}"/>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6" name="TextBox 5">
            <a:extLst>
              <a:ext uri="{FF2B5EF4-FFF2-40B4-BE49-F238E27FC236}">
                <a16:creationId xmlns:a16="http://schemas.microsoft.com/office/drawing/2014/main" id="{B062CA09-0CA4-4C59-AB3A-23115B853630}"/>
              </a:ext>
            </a:extLst>
          </p:cNvPr>
          <p:cNvSpPr txBox="1"/>
          <p:nvPr/>
        </p:nvSpPr>
        <p:spPr>
          <a:xfrm>
            <a:off x="0" y="725214"/>
            <a:ext cx="11176250" cy="400110"/>
          </a:xfrm>
          <a:prstGeom prst="rect">
            <a:avLst/>
          </a:prstGeom>
          <a:noFill/>
        </p:spPr>
        <p:txBody>
          <a:bodyPr wrap="square">
            <a:spAutoFit/>
          </a:bodyPr>
          <a:lstStyle/>
          <a:p>
            <a:r>
              <a:rPr lang="en-US" sz="2000" b="1" i="0" u="none" strike="noStrike" baseline="0" dirty="0">
                <a:latin typeface="Times New Roman" panose="02020603050405020304" pitchFamily="18" charset="0"/>
                <a:cs typeface="Times New Roman" panose="02020603050405020304" pitchFamily="18" charset="0"/>
              </a:rPr>
              <a:t>Directions (Q1 to </a:t>
            </a:r>
            <a:r>
              <a:rPr lang="en-US" sz="2000" b="1" dirty="0">
                <a:latin typeface="Times New Roman" panose="02020603050405020304" pitchFamily="18" charset="0"/>
                <a:cs typeface="Times New Roman" panose="02020603050405020304" pitchFamily="18" charset="0"/>
              </a:rPr>
              <a:t>5</a:t>
            </a:r>
            <a:r>
              <a:rPr lang="en-US" sz="2000" b="1" i="0"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 Study the following information carefully and answer the questions given beside:</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5E36B73-69B1-4117-8D28-35A6ED3EB429}"/>
              </a:ext>
            </a:extLst>
          </p:cNvPr>
          <p:cNvSpPr txBox="1"/>
          <p:nvPr/>
        </p:nvSpPr>
        <p:spPr>
          <a:xfrm>
            <a:off x="359228" y="1622754"/>
            <a:ext cx="5377543" cy="707886"/>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Number of male and number of females are given, they are visiting a place from Monday to </a:t>
            </a:r>
            <a:r>
              <a:rPr lang="en-IN" sz="2000" b="0" i="0" u="none" strike="noStrike" baseline="0" dirty="0">
                <a:latin typeface="Times New Roman" panose="02020603050405020304" pitchFamily="18" charset="0"/>
                <a:cs typeface="Times New Roman" panose="02020603050405020304" pitchFamily="18" charset="0"/>
              </a:rPr>
              <a:t>Friday.</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930F6F2-D578-4712-AC9D-AE5AF091E68E}"/>
              </a:ext>
            </a:extLst>
          </p:cNvPr>
          <p:cNvPicPr>
            <a:picLocks noChangeAspect="1"/>
          </p:cNvPicPr>
          <p:nvPr/>
        </p:nvPicPr>
        <p:blipFill>
          <a:blip r:embed="rId3"/>
          <a:stretch>
            <a:fillRect/>
          </a:stretch>
        </p:blipFill>
        <p:spPr>
          <a:xfrm>
            <a:off x="359228" y="2409825"/>
            <a:ext cx="5638801" cy="3424919"/>
          </a:xfrm>
          <a:prstGeom prst="rect">
            <a:avLst/>
          </a:prstGeom>
        </p:spPr>
      </p:pic>
      <p:sp>
        <p:nvSpPr>
          <p:cNvPr id="9" name="TextBox 8">
            <a:extLst>
              <a:ext uri="{FF2B5EF4-FFF2-40B4-BE49-F238E27FC236}">
                <a16:creationId xmlns:a16="http://schemas.microsoft.com/office/drawing/2014/main" id="{7A79FE16-5401-4C17-9ED1-B7A07E6D9D26}"/>
              </a:ext>
            </a:extLst>
          </p:cNvPr>
          <p:cNvSpPr txBox="1"/>
          <p:nvPr/>
        </p:nvSpPr>
        <p:spPr>
          <a:xfrm>
            <a:off x="6193971" y="1427431"/>
            <a:ext cx="5638801" cy="2862322"/>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Q3. Find the difference between the total number of females visited the place from Monday to</a:t>
            </a:r>
          </a:p>
          <a:p>
            <a:pPr algn="l"/>
            <a:r>
              <a:rPr lang="en-US" sz="2000" b="0" i="0" u="none" strike="noStrike" baseline="0" dirty="0">
                <a:latin typeface="Times New Roman" panose="02020603050405020304" pitchFamily="18" charset="0"/>
                <a:cs typeface="Times New Roman" panose="02020603050405020304" pitchFamily="18" charset="0"/>
              </a:rPr>
              <a:t>Wednesday and the total number of males visited the place from Wednesday to Friday?</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A. 30</a:t>
            </a:r>
          </a:p>
          <a:p>
            <a:pPr algn="l"/>
            <a:r>
              <a:rPr lang="en-IN" sz="2000" dirty="0">
                <a:latin typeface="Times New Roman" panose="02020603050405020304" pitchFamily="18" charset="0"/>
                <a:cs typeface="Times New Roman" panose="02020603050405020304" pitchFamily="18" charset="0"/>
              </a:rPr>
              <a:t>B. 60</a:t>
            </a:r>
          </a:p>
          <a:p>
            <a:pPr algn="l"/>
            <a:r>
              <a:rPr lang="en-IN" sz="2000" dirty="0">
                <a:latin typeface="Times New Roman" panose="02020603050405020304" pitchFamily="18" charset="0"/>
                <a:cs typeface="Times New Roman" panose="02020603050405020304" pitchFamily="18" charset="0"/>
              </a:rPr>
              <a:t>C. 40</a:t>
            </a:r>
          </a:p>
          <a:p>
            <a:pPr algn="l"/>
            <a:r>
              <a:rPr lang="en-IN" sz="2000" dirty="0">
                <a:latin typeface="Times New Roman" panose="02020603050405020304" pitchFamily="18" charset="0"/>
                <a:cs typeface="Times New Roman" panose="02020603050405020304" pitchFamily="18" charset="0"/>
              </a:rPr>
              <a:t>D. 50</a:t>
            </a:r>
          </a:p>
        </p:txBody>
      </p:sp>
      <p:pic>
        <p:nvPicPr>
          <p:cNvPr id="10" name="Picture 9">
            <a:extLst>
              <a:ext uri="{FF2B5EF4-FFF2-40B4-BE49-F238E27FC236}">
                <a16:creationId xmlns:a16="http://schemas.microsoft.com/office/drawing/2014/main" id="{188EBE7A-1A8C-4402-B3F4-B88E9923F1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val="1834644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01;p2">
            <a:extLst>
              <a:ext uri="{FF2B5EF4-FFF2-40B4-BE49-F238E27FC236}">
                <a16:creationId xmlns:a16="http://schemas.microsoft.com/office/drawing/2014/main" id="{ADCAA278-90A7-41C1-AB26-0E667D966BF3}"/>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6" name="TextBox 5">
            <a:extLst>
              <a:ext uri="{FF2B5EF4-FFF2-40B4-BE49-F238E27FC236}">
                <a16:creationId xmlns:a16="http://schemas.microsoft.com/office/drawing/2014/main" id="{12F7DA0B-C988-4632-9167-9D4674BE67D0}"/>
              </a:ext>
            </a:extLst>
          </p:cNvPr>
          <p:cNvSpPr txBox="1"/>
          <p:nvPr/>
        </p:nvSpPr>
        <p:spPr>
          <a:xfrm>
            <a:off x="0" y="725214"/>
            <a:ext cx="11176250" cy="400110"/>
          </a:xfrm>
          <a:prstGeom prst="rect">
            <a:avLst/>
          </a:prstGeom>
          <a:noFill/>
        </p:spPr>
        <p:txBody>
          <a:bodyPr wrap="square">
            <a:spAutoFit/>
          </a:bodyPr>
          <a:lstStyle/>
          <a:p>
            <a:r>
              <a:rPr lang="en-US" sz="2000" b="1" i="0" u="none" strike="noStrike" baseline="0" dirty="0">
                <a:latin typeface="Times New Roman" panose="02020603050405020304" pitchFamily="18" charset="0"/>
                <a:cs typeface="Times New Roman" panose="02020603050405020304" pitchFamily="18" charset="0"/>
              </a:rPr>
              <a:t>Directions (Q1 to </a:t>
            </a:r>
            <a:r>
              <a:rPr lang="en-US" sz="2000" b="1" dirty="0">
                <a:latin typeface="Times New Roman" panose="02020603050405020304" pitchFamily="18" charset="0"/>
                <a:cs typeface="Times New Roman" panose="02020603050405020304" pitchFamily="18" charset="0"/>
              </a:rPr>
              <a:t>5</a:t>
            </a:r>
            <a:r>
              <a:rPr lang="en-US" sz="2000" b="1" i="0"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 Study the following information carefully and answer the questions given beside:</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C329F72-2C8B-4E76-9EB9-A98D7B149CCD}"/>
              </a:ext>
            </a:extLst>
          </p:cNvPr>
          <p:cNvSpPr txBox="1"/>
          <p:nvPr/>
        </p:nvSpPr>
        <p:spPr>
          <a:xfrm>
            <a:off x="359228" y="1622754"/>
            <a:ext cx="5377543" cy="707886"/>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Number of male and number of females are given, they are visiting a place from Monday to </a:t>
            </a:r>
            <a:r>
              <a:rPr lang="en-IN" sz="2000" b="0" i="0" u="none" strike="noStrike" baseline="0" dirty="0">
                <a:latin typeface="Times New Roman" panose="02020603050405020304" pitchFamily="18" charset="0"/>
                <a:cs typeface="Times New Roman" panose="02020603050405020304" pitchFamily="18" charset="0"/>
              </a:rPr>
              <a:t>Friday.</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7EBAFCB-CD4C-4939-AEA6-3D1264964F65}"/>
              </a:ext>
            </a:extLst>
          </p:cNvPr>
          <p:cNvPicPr>
            <a:picLocks noChangeAspect="1"/>
          </p:cNvPicPr>
          <p:nvPr/>
        </p:nvPicPr>
        <p:blipFill>
          <a:blip r:embed="rId3"/>
          <a:stretch>
            <a:fillRect/>
          </a:stretch>
        </p:blipFill>
        <p:spPr>
          <a:xfrm>
            <a:off x="359228" y="2409825"/>
            <a:ext cx="5638801" cy="3424919"/>
          </a:xfrm>
          <a:prstGeom prst="rect">
            <a:avLst/>
          </a:prstGeom>
        </p:spPr>
      </p:pic>
      <p:sp>
        <p:nvSpPr>
          <p:cNvPr id="9" name="TextBox 8">
            <a:extLst>
              <a:ext uri="{FF2B5EF4-FFF2-40B4-BE49-F238E27FC236}">
                <a16:creationId xmlns:a16="http://schemas.microsoft.com/office/drawing/2014/main" id="{249B93B3-968F-41B2-A6CB-BDA35FD9DB6B}"/>
              </a:ext>
            </a:extLst>
          </p:cNvPr>
          <p:cNvSpPr txBox="1"/>
          <p:nvPr/>
        </p:nvSpPr>
        <p:spPr>
          <a:xfrm>
            <a:off x="6193971" y="1427431"/>
            <a:ext cx="5638801" cy="3170099"/>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Q4. If on Saturday number of males and number of females increased by 25% and 20% respectively</a:t>
            </a:r>
          </a:p>
          <a:p>
            <a:pPr algn="l"/>
            <a:r>
              <a:rPr lang="en-US" sz="2000" b="0" i="0" u="none" strike="noStrike" baseline="0" dirty="0">
                <a:latin typeface="Times New Roman" panose="02020603050405020304" pitchFamily="18" charset="0"/>
                <a:cs typeface="Times New Roman" panose="02020603050405020304" pitchFamily="18" charset="0"/>
              </a:rPr>
              <a:t>as compared to that on Friday then find the total number of males and females together visited</a:t>
            </a:r>
          </a:p>
          <a:p>
            <a:pPr algn="l"/>
            <a:r>
              <a:rPr lang="en-IN" sz="2000" b="0" i="0" u="none" strike="noStrike" baseline="0" dirty="0">
                <a:latin typeface="Times New Roman" panose="02020603050405020304" pitchFamily="18" charset="0"/>
                <a:cs typeface="Times New Roman" panose="02020603050405020304" pitchFamily="18" charset="0"/>
              </a:rPr>
              <a:t>the place on Saturday?</a:t>
            </a:r>
          </a:p>
          <a:p>
            <a:pPr algn="l"/>
            <a:endParaRPr lang="en-IN" sz="2000" b="0" i="0" u="none" strike="noStrike" baseline="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A. 196</a:t>
            </a:r>
          </a:p>
          <a:p>
            <a:pPr algn="l"/>
            <a:r>
              <a:rPr lang="en-IN" sz="2000" dirty="0">
                <a:latin typeface="Times New Roman" panose="02020603050405020304" pitchFamily="18" charset="0"/>
                <a:cs typeface="Times New Roman" panose="02020603050405020304" pitchFamily="18" charset="0"/>
              </a:rPr>
              <a:t>B. 306</a:t>
            </a:r>
          </a:p>
          <a:p>
            <a:pPr algn="l"/>
            <a:r>
              <a:rPr lang="en-IN" sz="2000" dirty="0">
                <a:latin typeface="Times New Roman" panose="02020603050405020304" pitchFamily="18" charset="0"/>
                <a:cs typeface="Times New Roman" panose="02020603050405020304" pitchFamily="18" charset="0"/>
              </a:rPr>
              <a:t>C. 316</a:t>
            </a:r>
          </a:p>
          <a:p>
            <a:pPr algn="l"/>
            <a:r>
              <a:rPr lang="en-IN" sz="2000" dirty="0">
                <a:latin typeface="Times New Roman" panose="02020603050405020304" pitchFamily="18" charset="0"/>
                <a:cs typeface="Times New Roman" panose="02020603050405020304" pitchFamily="18" charset="0"/>
              </a:rPr>
              <a:t>D. 206</a:t>
            </a:r>
          </a:p>
        </p:txBody>
      </p:sp>
      <p:pic>
        <p:nvPicPr>
          <p:cNvPr id="10" name="Picture 9">
            <a:extLst>
              <a:ext uri="{FF2B5EF4-FFF2-40B4-BE49-F238E27FC236}">
                <a16:creationId xmlns:a16="http://schemas.microsoft.com/office/drawing/2014/main" id="{8DBD811E-8FEB-43B7-AE11-956F2BB268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val="71413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5" name="Google Shape;101;p2">
            <a:extLst>
              <a:ext uri="{FF2B5EF4-FFF2-40B4-BE49-F238E27FC236}">
                <a16:creationId xmlns:a16="http://schemas.microsoft.com/office/drawing/2014/main" id="{376C7002-D0FE-4F41-8AB8-BCCBAB3C678F}"/>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6" name="TextBox 5">
            <a:extLst>
              <a:ext uri="{FF2B5EF4-FFF2-40B4-BE49-F238E27FC236}">
                <a16:creationId xmlns:a16="http://schemas.microsoft.com/office/drawing/2014/main" id="{1F1F39B1-2869-4120-B801-1C3597501051}"/>
              </a:ext>
            </a:extLst>
          </p:cNvPr>
          <p:cNvSpPr txBox="1"/>
          <p:nvPr/>
        </p:nvSpPr>
        <p:spPr>
          <a:xfrm>
            <a:off x="0" y="702516"/>
            <a:ext cx="11176250" cy="400110"/>
          </a:xfrm>
          <a:prstGeom prst="rect">
            <a:avLst/>
          </a:prstGeom>
          <a:noFill/>
        </p:spPr>
        <p:txBody>
          <a:bodyPr wrap="square">
            <a:spAutoFit/>
          </a:bodyPr>
          <a:lstStyle/>
          <a:p>
            <a:r>
              <a:rPr lang="en-US" sz="2000" b="1" i="0" u="none" strike="noStrike" baseline="0" dirty="0">
                <a:latin typeface="Times New Roman" panose="02020603050405020304" pitchFamily="18" charset="0"/>
                <a:cs typeface="Times New Roman" panose="02020603050405020304" pitchFamily="18" charset="0"/>
              </a:rPr>
              <a:t>Directions (Q1 to </a:t>
            </a:r>
            <a:r>
              <a:rPr lang="en-US" sz="2000" b="1" dirty="0">
                <a:latin typeface="Times New Roman" panose="02020603050405020304" pitchFamily="18" charset="0"/>
                <a:cs typeface="Times New Roman" panose="02020603050405020304" pitchFamily="18" charset="0"/>
              </a:rPr>
              <a:t>5</a:t>
            </a:r>
            <a:r>
              <a:rPr lang="en-US" sz="2000" b="1" i="0"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 Study the following information carefully and answer the questions given beside:</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245D297-2E23-4BFA-9745-CDD492C32265}"/>
              </a:ext>
            </a:extLst>
          </p:cNvPr>
          <p:cNvSpPr txBox="1"/>
          <p:nvPr/>
        </p:nvSpPr>
        <p:spPr>
          <a:xfrm>
            <a:off x="359228" y="1622754"/>
            <a:ext cx="5377543" cy="707886"/>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Number of male and number of females are given, they are visiting a place from Monday to </a:t>
            </a:r>
            <a:r>
              <a:rPr lang="en-IN" sz="2000" b="0" i="0" u="none" strike="noStrike" baseline="0" dirty="0">
                <a:latin typeface="Times New Roman" panose="02020603050405020304" pitchFamily="18" charset="0"/>
                <a:cs typeface="Times New Roman" panose="02020603050405020304" pitchFamily="18" charset="0"/>
              </a:rPr>
              <a:t>Friday.</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9DF285E-B034-4DFA-B2DA-18E0B3B33D90}"/>
              </a:ext>
            </a:extLst>
          </p:cNvPr>
          <p:cNvPicPr>
            <a:picLocks noChangeAspect="1"/>
          </p:cNvPicPr>
          <p:nvPr/>
        </p:nvPicPr>
        <p:blipFill>
          <a:blip r:embed="rId3"/>
          <a:stretch>
            <a:fillRect/>
          </a:stretch>
        </p:blipFill>
        <p:spPr>
          <a:xfrm>
            <a:off x="359228" y="2409825"/>
            <a:ext cx="5638801" cy="3424919"/>
          </a:xfrm>
          <a:prstGeom prst="rect">
            <a:avLst/>
          </a:prstGeom>
        </p:spPr>
      </p:pic>
      <p:sp>
        <p:nvSpPr>
          <p:cNvPr id="9" name="TextBox 8">
            <a:extLst>
              <a:ext uri="{FF2B5EF4-FFF2-40B4-BE49-F238E27FC236}">
                <a16:creationId xmlns:a16="http://schemas.microsoft.com/office/drawing/2014/main" id="{A0CDBF20-FC19-4F8C-9224-CAB56F783471}"/>
              </a:ext>
            </a:extLst>
          </p:cNvPr>
          <p:cNvSpPr txBox="1"/>
          <p:nvPr/>
        </p:nvSpPr>
        <p:spPr>
          <a:xfrm>
            <a:off x="6193971" y="1427431"/>
            <a:ext cx="5638801" cy="3170099"/>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Q5. Total number of males and females visited the place on Monday and Tuesday together is how</a:t>
            </a:r>
          </a:p>
          <a:p>
            <a:pPr algn="l"/>
            <a:r>
              <a:rPr lang="en-US" sz="2000" b="0" i="0" u="none" strike="noStrike" baseline="0" dirty="0">
                <a:latin typeface="Times New Roman" panose="02020603050405020304" pitchFamily="18" charset="0"/>
                <a:cs typeface="Times New Roman" panose="02020603050405020304" pitchFamily="18" charset="0"/>
              </a:rPr>
              <a:t>much more than the total number of males and females visited the place on Thursday and</a:t>
            </a:r>
          </a:p>
          <a:p>
            <a:pPr algn="l"/>
            <a:r>
              <a:rPr lang="en-IN" sz="2000" b="0" i="0" u="none" strike="noStrike" baseline="0" dirty="0">
                <a:latin typeface="Times New Roman" panose="02020603050405020304" pitchFamily="18" charset="0"/>
                <a:cs typeface="Times New Roman" panose="02020603050405020304" pitchFamily="18" charset="0"/>
              </a:rPr>
              <a:t>Friday together?</a:t>
            </a:r>
          </a:p>
          <a:p>
            <a:pPr algn="l"/>
            <a:endParaRPr lang="en-IN" sz="2000" b="0" i="0" u="none" strike="noStrike" baseline="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A. 175</a:t>
            </a:r>
          </a:p>
          <a:p>
            <a:pPr algn="l"/>
            <a:r>
              <a:rPr lang="en-IN" sz="2000" dirty="0">
                <a:latin typeface="Times New Roman" panose="02020603050405020304" pitchFamily="18" charset="0"/>
                <a:cs typeface="Times New Roman" panose="02020603050405020304" pitchFamily="18" charset="0"/>
              </a:rPr>
              <a:t>B. 125</a:t>
            </a:r>
          </a:p>
          <a:p>
            <a:pPr algn="l"/>
            <a:r>
              <a:rPr lang="en-IN" sz="2000" dirty="0">
                <a:latin typeface="Times New Roman" panose="02020603050405020304" pitchFamily="18" charset="0"/>
                <a:cs typeface="Times New Roman" panose="02020603050405020304" pitchFamily="18" charset="0"/>
              </a:rPr>
              <a:t>C. 150</a:t>
            </a:r>
          </a:p>
          <a:p>
            <a:pPr algn="l"/>
            <a:r>
              <a:rPr lang="en-IN" sz="2000" dirty="0">
                <a:latin typeface="Times New Roman" panose="02020603050405020304" pitchFamily="18" charset="0"/>
                <a:cs typeface="Times New Roman" panose="02020603050405020304" pitchFamily="18" charset="0"/>
              </a:rPr>
              <a:t>D. 160</a:t>
            </a:r>
          </a:p>
        </p:txBody>
      </p:sp>
      <p:pic>
        <p:nvPicPr>
          <p:cNvPr id="10" name="Picture 9">
            <a:extLst>
              <a:ext uri="{FF2B5EF4-FFF2-40B4-BE49-F238E27FC236}">
                <a16:creationId xmlns:a16="http://schemas.microsoft.com/office/drawing/2014/main" id="{756200EF-CAF0-402C-AABD-57DCF16191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val="43491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5" name="Google Shape;101;p2">
            <a:extLst>
              <a:ext uri="{FF2B5EF4-FFF2-40B4-BE49-F238E27FC236}">
                <a16:creationId xmlns:a16="http://schemas.microsoft.com/office/drawing/2014/main" id="{C0879AA1-B104-48BE-9CE6-E31EC18B50F1}"/>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7" name="TextBox 6">
            <a:extLst>
              <a:ext uri="{FF2B5EF4-FFF2-40B4-BE49-F238E27FC236}">
                <a16:creationId xmlns:a16="http://schemas.microsoft.com/office/drawing/2014/main" id="{B304D2AD-2FFE-4DDF-9B0F-0EC4CB5CF2E6}"/>
              </a:ext>
            </a:extLst>
          </p:cNvPr>
          <p:cNvSpPr txBox="1"/>
          <p:nvPr/>
        </p:nvSpPr>
        <p:spPr>
          <a:xfrm>
            <a:off x="0" y="744578"/>
            <a:ext cx="10929258" cy="400110"/>
          </a:xfrm>
          <a:prstGeom prst="rect">
            <a:avLst/>
          </a:prstGeom>
          <a:noFill/>
        </p:spPr>
        <p:txBody>
          <a:bodyPr wrap="square">
            <a:spAutoFit/>
          </a:bodyPr>
          <a:lstStyle/>
          <a:p>
            <a:r>
              <a:rPr lang="en-US" sz="2000" b="1" i="0" u="none" strike="noStrike" baseline="0" dirty="0">
                <a:latin typeface="Times New Roman" panose="02020603050405020304" pitchFamily="18" charset="0"/>
                <a:cs typeface="Times New Roman" panose="02020603050405020304" pitchFamily="18" charset="0"/>
              </a:rPr>
              <a:t>Directions: </a:t>
            </a:r>
            <a:r>
              <a:rPr lang="en-US" sz="2000" b="0" i="0" u="none" strike="noStrike" baseline="0" dirty="0">
                <a:latin typeface="Times New Roman" panose="02020603050405020304" pitchFamily="18" charset="0"/>
                <a:cs typeface="Times New Roman" panose="02020603050405020304" pitchFamily="18" charset="0"/>
              </a:rPr>
              <a:t>(Q</a:t>
            </a:r>
            <a:r>
              <a:rPr lang="en-US" sz="2000" dirty="0">
                <a:latin typeface="Times New Roman" panose="02020603050405020304" pitchFamily="18" charset="0"/>
                <a:cs typeface="Times New Roman" panose="02020603050405020304" pitchFamily="18" charset="0"/>
              </a:rPr>
              <a:t> </a:t>
            </a:r>
            <a:r>
              <a:rPr lang="en-US" sz="2000" b="0" i="0" u="none" strike="noStrike" dirty="0">
                <a:latin typeface="Times New Roman" panose="02020603050405020304" pitchFamily="18" charset="0"/>
                <a:cs typeface="Times New Roman" panose="02020603050405020304" pitchFamily="18" charset="0"/>
              </a:rPr>
              <a:t>6- 10</a:t>
            </a:r>
            <a:r>
              <a:rPr lang="en-US" sz="2000" b="0" i="0" u="none" strike="noStrike" baseline="0" dirty="0">
                <a:latin typeface="Times New Roman" panose="02020603050405020304" pitchFamily="18" charset="0"/>
                <a:cs typeface="Times New Roman" panose="02020603050405020304" pitchFamily="18" charset="0"/>
              </a:rPr>
              <a:t>) : Study the following bar chart carefully and answer the questions given</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3F5756A-B5D1-44CD-B7D5-8BC0A6A542D0}"/>
              </a:ext>
            </a:extLst>
          </p:cNvPr>
          <p:cNvSpPr txBox="1"/>
          <p:nvPr/>
        </p:nvSpPr>
        <p:spPr>
          <a:xfrm>
            <a:off x="381000" y="1437676"/>
            <a:ext cx="5442858" cy="1569660"/>
          </a:xfrm>
          <a:prstGeom prst="rect">
            <a:avLst/>
          </a:prstGeom>
          <a:noFill/>
        </p:spPr>
        <p:txBody>
          <a:bodyPr wrap="square">
            <a:spAutoFit/>
          </a:bodyPr>
          <a:lstStyle/>
          <a:p>
            <a:pPr algn="just"/>
            <a:r>
              <a:rPr lang="en-US" sz="1600" b="0" i="0" u="none" strike="noStrike" baseline="0" dirty="0">
                <a:latin typeface="Times New Roman" panose="02020603050405020304" pitchFamily="18" charset="0"/>
                <a:cs typeface="Times New Roman" panose="02020603050405020304" pitchFamily="18" charset="0"/>
              </a:rPr>
              <a:t>The data given below shows the amount of salary received by Kartik and the total expenditure for Five months. If his salary falls short of the expenditure in any month, he borrows the required money to meet the expenditure from his friend Arun. If he saves some money in any month he gives that complete amount to Arun.</a:t>
            </a: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E4B341C-D1A9-4200-898C-E6540E3CF31E}"/>
              </a:ext>
            </a:extLst>
          </p:cNvPr>
          <p:cNvPicPr>
            <a:picLocks noChangeAspect="1"/>
          </p:cNvPicPr>
          <p:nvPr/>
        </p:nvPicPr>
        <p:blipFill>
          <a:blip r:embed="rId3"/>
          <a:stretch>
            <a:fillRect/>
          </a:stretch>
        </p:blipFill>
        <p:spPr>
          <a:xfrm>
            <a:off x="729342" y="3163512"/>
            <a:ext cx="4629807" cy="3240865"/>
          </a:xfrm>
          <a:prstGeom prst="rect">
            <a:avLst/>
          </a:prstGeom>
        </p:spPr>
      </p:pic>
      <p:sp>
        <p:nvSpPr>
          <p:cNvPr id="13" name="TextBox 12">
            <a:extLst>
              <a:ext uri="{FF2B5EF4-FFF2-40B4-BE49-F238E27FC236}">
                <a16:creationId xmlns:a16="http://schemas.microsoft.com/office/drawing/2014/main" id="{F0D612A9-F8E0-4FC4-8983-384301104FC2}"/>
              </a:ext>
            </a:extLst>
          </p:cNvPr>
          <p:cNvSpPr txBox="1"/>
          <p:nvPr/>
        </p:nvSpPr>
        <p:spPr>
          <a:xfrm>
            <a:off x="6858000" y="1600982"/>
            <a:ext cx="4953000" cy="2308324"/>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Q6. What is the total amount of money that Kartik owes his friend Arun at the end of the month of </a:t>
            </a:r>
            <a:r>
              <a:rPr lang="en-IN" sz="1800" b="0" i="0" u="none" strike="noStrike" baseline="0" dirty="0">
                <a:latin typeface="Times New Roman" panose="02020603050405020304" pitchFamily="18" charset="0"/>
                <a:cs typeface="Times New Roman" panose="02020603050405020304" pitchFamily="18" charset="0"/>
              </a:rPr>
              <a:t>May?</a:t>
            </a:r>
          </a:p>
          <a:p>
            <a:pPr algn="just"/>
            <a:endParaRPr lang="en-IN" sz="1800" b="0" i="0" u="none" strike="noStrike" baseline="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A. Rs. 1529</a:t>
            </a:r>
          </a:p>
          <a:p>
            <a:pPr algn="just"/>
            <a:r>
              <a:rPr lang="en-IN" sz="1800" dirty="0">
                <a:latin typeface="Times New Roman" panose="02020603050405020304" pitchFamily="18" charset="0"/>
                <a:cs typeface="Times New Roman" panose="02020603050405020304" pitchFamily="18" charset="0"/>
              </a:rPr>
              <a:t>B. Rs. 1489</a:t>
            </a:r>
          </a:p>
          <a:p>
            <a:pPr algn="just"/>
            <a:r>
              <a:rPr lang="en-IN" sz="1800" dirty="0">
                <a:latin typeface="Times New Roman" panose="02020603050405020304" pitchFamily="18" charset="0"/>
                <a:cs typeface="Times New Roman" panose="02020603050405020304" pitchFamily="18" charset="0"/>
              </a:rPr>
              <a:t>C. Rs. 1389</a:t>
            </a:r>
          </a:p>
          <a:p>
            <a:pPr algn="just"/>
            <a:r>
              <a:rPr lang="en-IN" sz="1800" dirty="0">
                <a:latin typeface="Times New Roman" panose="02020603050405020304" pitchFamily="18" charset="0"/>
                <a:cs typeface="Times New Roman" panose="02020603050405020304" pitchFamily="18" charset="0"/>
              </a:rPr>
              <a:t>D. Rs. 1469</a:t>
            </a:r>
          </a:p>
        </p:txBody>
      </p:sp>
      <p:pic>
        <p:nvPicPr>
          <p:cNvPr id="8" name="Picture 7">
            <a:extLst>
              <a:ext uri="{FF2B5EF4-FFF2-40B4-BE49-F238E27FC236}">
                <a16:creationId xmlns:a16="http://schemas.microsoft.com/office/drawing/2014/main" id="{7730B149-F902-4894-B2EE-AE9AF64A02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val="2642195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5" name="Google Shape;101;p2">
            <a:extLst>
              <a:ext uri="{FF2B5EF4-FFF2-40B4-BE49-F238E27FC236}">
                <a16:creationId xmlns:a16="http://schemas.microsoft.com/office/drawing/2014/main" id="{03ED1FA4-579A-400C-A8A2-B404CD7EEF11}"/>
              </a:ext>
            </a:extLst>
          </p:cNvPr>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Palatino Linotype"/>
                <a:ea typeface="Palatino Linotype"/>
                <a:cs typeface="Palatino Linotype"/>
                <a:sym typeface="Palatino Linotype"/>
              </a:rPr>
              <a:t>DATA INTERPRETATION</a:t>
            </a:r>
            <a:endParaRPr dirty="0"/>
          </a:p>
        </p:txBody>
      </p:sp>
      <p:sp>
        <p:nvSpPr>
          <p:cNvPr id="6" name="TextBox 5">
            <a:extLst>
              <a:ext uri="{FF2B5EF4-FFF2-40B4-BE49-F238E27FC236}">
                <a16:creationId xmlns:a16="http://schemas.microsoft.com/office/drawing/2014/main" id="{DFF2915A-E5E7-48F0-8FD4-1E34B2B52A2D}"/>
              </a:ext>
            </a:extLst>
          </p:cNvPr>
          <p:cNvSpPr txBox="1"/>
          <p:nvPr/>
        </p:nvSpPr>
        <p:spPr>
          <a:xfrm>
            <a:off x="-38387" y="704926"/>
            <a:ext cx="10929258" cy="400110"/>
          </a:xfrm>
          <a:prstGeom prst="rect">
            <a:avLst/>
          </a:prstGeom>
          <a:noFill/>
        </p:spPr>
        <p:txBody>
          <a:bodyPr wrap="square">
            <a:spAutoFit/>
          </a:bodyPr>
          <a:lstStyle/>
          <a:p>
            <a:r>
              <a:rPr lang="en-US" sz="2000" b="1" i="0" u="none" strike="noStrike" baseline="0" dirty="0">
                <a:latin typeface="Times New Roman" panose="02020603050405020304" pitchFamily="18" charset="0"/>
                <a:cs typeface="Times New Roman" panose="02020603050405020304" pitchFamily="18" charset="0"/>
              </a:rPr>
              <a:t>Directions: </a:t>
            </a:r>
            <a:r>
              <a:rPr lang="en-US" sz="2000" b="0" i="0" u="none" strike="noStrike" baseline="0" dirty="0">
                <a:latin typeface="Times New Roman" panose="02020603050405020304" pitchFamily="18" charset="0"/>
                <a:cs typeface="Times New Roman" panose="02020603050405020304" pitchFamily="18" charset="0"/>
              </a:rPr>
              <a:t>(Q</a:t>
            </a:r>
            <a:r>
              <a:rPr lang="en-US" sz="2000" b="0" i="0" u="none" strike="noStrike"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6- 10</a:t>
            </a:r>
            <a:r>
              <a:rPr lang="en-US" sz="2000" b="0" i="0" u="none" strike="noStrike" baseline="0" dirty="0">
                <a:latin typeface="Times New Roman" panose="02020603050405020304" pitchFamily="18" charset="0"/>
                <a:cs typeface="Times New Roman" panose="02020603050405020304" pitchFamily="18" charset="0"/>
              </a:rPr>
              <a:t>) : Study the following bar chart carefully and answer the questions given</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DE00E19-5647-431E-9320-9B88399787C3}"/>
              </a:ext>
            </a:extLst>
          </p:cNvPr>
          <p:cNvSpPr txBox="1"/>
          <p:nvPr/>
        </p:nvSpPr>
        <p:spPr>
          <a:xfrm>
            <a:off x="381000" y="1437676"/>
            <a:ext cx="5442858" cy="1569660"/>
          </a:xfrm>
          <a:prstGeom prst="rect">
            <a:avLst/>
          </a:prstGeom>
          <a:noFill/>
        </p:spPr>
        <p:txBody>
          <a:bodyPr wrap="square">
            <a:spAutoFit/>
          </a:bodyPr>
          <a:lstStyle/>
          <a:p>
            <a:pPr algn="just"/>
            <a:r>
              <a:rPr lang="en-US" sz="1600" b="0" i="0" u="none" strike="noStrike" baseline="0" dirty="0">
                <a:latin typeface="Times New Roman" panose="02020603050405020304" pitchFamily="18" charset="0"/>
                <a:cs typeface="Times New Roman" panose="02020603050405020304" pitchFamily="18" charset="0"/>
              </a:rPr>
              <a:t>The data given below shows the amount of salary received by Kartik and the total expenditure for Five months. If his salary falls short of the expenditure in any month, he borrows the required money to meet the expenditure from his friend Arun. If he saves some money in any month he gives that complete amount to Arun.</a:t>
            </a:r>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85EE1A4-08F5-4364-A88A-87D0948223C3}"/>
              </a:ext>
            </a:extLst>
          </p:cNvPr>
          <p:cNvPicPr>
            <a:picLocks noChangeAspect="1"/>
          </p:cNvPicPr>
          <p:nvPr/>
        </p:nvPicPr>
        <p:blipFill>
          <a:blip r:embed="rId3"/>
          <a:stretch>
            <a:fillRect/>
          </a:stretch>
        </p:blipFill>
        <p:spPr>
          <a:xfrm>
            <a:off x="729342" y="3163512"/>
            <a:ext cx="4629807" cy="3240865"/>
          </a:xfrm>
          <a:prstGeom prst="rect">
            <a:avLst/>
          </a:prstGeom>
        </p:spPr>
      </p:pic>
      <p:sp>
        <p:nvSpPr>
          <p:cNvPr id="9" name="TextBox 8">
            <a:extLst>
              <a:ext uri="{FF2B5EF4-FFF2-40B4-BE49-F238E27FC236}">
                <a16:creationId xmlns:a16="http://schemas.microsoft.com/office/drawing/2014/main" id="{AF23FDA0-6EAC-4348-BFD8-A71B8793707D}"/>
              </a:ext>
            </a:extLst>
          </p:cNvPr>
          <p:cNvSpPr txBox="1"/>
          <p:nvPr/>
        </p:nvSpPr>
        <p:spPr>
          <a:xfrm>
            <a:off x="6858000" y="1600982"/>
            <a:ext cx="4953000" cy="2585323"/>
          </a:xfrm>
          <a:prstGeom prst="rect">
            <a:avLst/>
          </a:prstGeom>
          <a:noFill/>
        </p:spPr>
        <p:txBody>
          <a:bodyPr wrap="square">
            <a:spAutoFit/>
          </a:bodyPr>
          <a:lstStyle/>
          <a:p>
            <a:pPr algn="l"/>
            <a:r>
              <a:rPr lang="en-US" sz="1800" b="0" i="0" u="none" strike="noStrike" baseline="0" dirty="0">
                <a:latin typeface="Times New Roman" panose="02020603050405020304" pitchFamily="18" charset="0"/>
                <a:cs typeface="Times New Roman" panose="02020603050405020304" pitchFamily="18" charset="0"/>
              </a:rPr>
              <a:t>Q7. During these five months the total amount of money returned by Kartik to Arun is what percent of the total amount of money he borrowed from him?</a:t>
            </a:r>
          </a:p>
          <a:p>
            <a:pPr algn="l"/>
            <a:endParaRPr lang="en-US" sz="1800" b="0" i="0" u="none" strike="noStrike" baseline="0" dirty="0">
              <a:latin typeface="Times New Roman" panose="02020603050405020304" pitchFamily="18" charset="0"/>
              <a:cs typeface="Times New Roman" panose="02020603050405020304" pitchFamily="18" charset="0"/>
            </a:endParaRPr>
          </a:p>
          <a:p>
            <a:pPr algn="l"/>
            <a:r>
              <a:rPr lang="en-IN" sz="1800" dirty="0">
                <a:latin typeface="Times New Roman" panose="02020603050405020304" pitchFamily="18" charset="0"/>
                <a:cs typeface="Times New Roman" panose="02020603050405020304" pitchFamily="18" charset="0"/>
              </a:rPr>
              <a:t>A. 36.56%</a:t>
            </a:r>
          </a:p>
          <a:p>
            <a:pPr algn="just"/>
            <a:r>
              <a:rPr lang="en-IN" sz="1800" dirty="0">
                <a:latin typeface="Times New Roman" panose="02020603050405020304" pitchFamily="18" charset="0"/>
                <a:cs typeface="Times New Roman" panose="02020603050405020304" pitchFamily="18" charset="0"/>
              </a:rPr>
              <a:t>B. 38.56%</a:t>
            </a:r>
          </a:p>
          <a:p>
            <a:pPr algn="just"/>
            <a:r>
              <a:rPr lang="en-IN" sz="1800" dirty="0">
                <a:latin typeface="Times New Roman" panose="02020603050405020304" pitchFamily="18" charset="0"/>
                <a:cs typeface="Times New Roman" panose="02020603050405020304" pitchFamily="18" charset="0"/>
              </a:rPr>
              <a:t>C. 37.23%</a:t>
            </a:r>
          </a:p>
          <a:p>
            <a:pPr algn="just"/>
            <a:r>
              <a:rPr lang="en-IN" sz="1800" dirty="0">
                <a:latin typeface="Times New Roman" panose="02020603050405020304" pitchFamily="18" charset="0"/>
                <a:cs typeface="Times New Roman" panose="02020603050405020304" pitchFamily="18" charset="0"/>
              </a:rPr>
              <a:t>D. 39.13%</a:t>
            </a:r>
          </a:p>
        </p:txBody>
      </p:sp>
      <p:pic>
        <p:nvPicPr>
          <p:cNvPr id="10" name="Picture 9">
            <a:extLst>
              <a:ext uri="{FF2B5EF4-FFF2-40B4-BE49-F238E27FC236}">
                <a16:creationId xmlns:a16="http://schemas.microsoft.com/office/drawing/2014/main" id="{8CF169A9-6DBF-4656-9874-50B49E0249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val="1709341144"/>
      </p:ext>
    </p:extLst>
  </p:cSld>
  <p:clrMapOvr>
    <a:masterClrMapping/>
  </p:clrMapOvr>
</p:sld>
</file>

<file path=ppt/theme/theme1.xml><?xml version="1.0" encoding="utf-8"?>
<a:theme xmlns:a="http://schemas.openxmlformats.org/drawingml/2006/main" name="Executiv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2823</TotalTime>
  <Words>2833</Words>
  <Application>Microsoft Office PowerPoint</Application>
  <PresentationFormat>Widescreen</PresentationFormat>
  <Paragraphs>314</Paragraphs>
  <Slides>27</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Courier New</vt:lpstr>
      <vt:lpstr>Century Gothic</vt:lpstr>
      <vt:lpstr>Times New Roman</vt:lpstr>
      <vt:lpstr>Palatino Linotype</vt:lpstr>
      <vt:lpstr>Calibri</vt:lpstr>
      <vt:lpstr>Cambria</vt:lpstr>
      <vt:lpstr>Cambria Math</vt:lpstr>
      <vt:lpstr>Executive</vt:lpstr>
      <vt:lpstr>DATA INTERPRETATION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AVERAGES</dc:title>
  <dc:creator>cu</dc:creator>
  <cp:lastModifiedBy>Arpit Srivastava</cp:lastModifiedBy>
  <cp:revision>144</cp:revision>
  <dcterms:created xsi:type="dcterms:W3CDTF">2017-07-13T07:57:18Z</dcterms:created>
  <dcterms:modified xsi:type="dcterms:W3CDTF">2022-09-16T15:27:03Z</dcterms:modified>
</cp:coreProperties>
</file>