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15.xml" ContentType="application/vnd.openxmlformats-officedocument.drawingml.diagramColors+xml"/>
  <Override PartName="/ppt/diagrams/colors16.xml" ContentType="application/vnd.openxmlformats-officedocument.drawingml.diagramColors+xml"/>
  <Override PartName="/ppt/diagrams/colors17.xml" ContentType="application/vnd.openxmlformats-officedocument.drawingml.diagramColors+xml"/>
  <Override PartName="/ppt/diagrams/colors18.xml" ContentType="application/vnd.openxmlformats-officedocument.drawingml.diagramColors+xml"/>
  <Override PartName="/ppt/diagrams/colors19.xml" ContentType="application/vnd.openxmlformats-officedocument.drawingml.diagramColors+xml"/>
  <Override PartName="/ppt/diagrams/colors2.xml" ContentType="application/vnd.openxmlformats-officedocument.drawingml.diagramColors+xml"/>
  <Override PartName="/ppt/diagrams/colors20.xml" ContentType="application/vnd.openxmlformats-officedocument.drawingml.diagramColors+xml"/>
  <Override PartName="/ppt/diagrams/colors21.xml" ContentType="application/vnd.openxmlformats-officedocument.drawingml.diagramColors+xml"/>
  <Override PartName="/ppt/diagrams/colors22.xml" ContentType="application/vnd.openxmlformats-officedocument.drawingml.diagramColors+xml"/>
  <Override PartName="/ppt/diagrams/colors23.xml" ContentType="application/vnd.openxmlformats-officedocument.drawingml.diagramColors+xml"/>
  <Override PartName="/ppt/diagrams/colors24.xml" ContentType="application/vnd.openxmlformats-officedocument.drawingml.diagramColors+xml"/>
  <Override PartName="/ppt/diagrams/colors25.xml" ContentType="application/vnd.openxmlformats-officedocument.drawingml.diagramColors+xml"/>
  <Override PartName="/ppt/diagrams/colors26.xml" ContentType="application/vnd.openxmlformats-officedocument.drawingml.diagramColors+xml"/>
  <Override PartName="/ppt/diagrams/colors27.xml" ContentType="application/vnd.openxmlformats-officedocument.drawingml.diagramColors+xml"/>
  <Override PartName="/ppt/diagrams/colors28.xml" ContentType="application/vnd.openxmlformats-officedocument.drawingml.diagramColors+xml"/>
  <Override PartName="/ppt/diagrams/colors29.xml" ContentType="application/vnd.openxmlformats-officedocument.drawingml.diagramColors+xml"/>
  <Override PartName="/ppt/diagrams/colors3.xml" ContentType="application/vnd.openxmlformats-officedocument.drawingml.diagramColors+xml"/>
  <Override PartName="/ppt/diagrams/colors30.xml" ContentType="application/vnd.openxmlformats-officedocument.drawingml.diagramColors+xml"/>
  <Override PartName="/ppt/diagrams/colors31.xml" ContentType="application/vnd.openxmlformats-officedocument.drawingml.diagramColors+xml"/>
  <Override PartName="/ppt/diagrams/colors32.xml" ContentType="application/vnd.openxmlformats-officedocument.drawingml.diagramColors+xml"/>
  <Override PartName="/ppt/diagrams/colors33.xml" ContentType="application/vnd.openxmlformats-officedocument.drawingml.diagramColors+xml"/>
  <Override PartName="/ppt/diagrams/colors34.xml" ContentType="application/vnd.openxmlformats-officedocument.drawingml.diagramColors+xml"/>
  <Override PartName="/ppt/diagrams/colors35.xml" ContentType="application/vnd.openxmlformats-officedocument.drawingml.diagramColors+xml"/>
  <Override PartName="/ppt/diagrams/colors36.xml" ContentType="application/vnd.openxmlformats-officedocument.drawingml.diagramColors+xml"/>
  <Override PartName="/ppt/diagrams/colors37.xml" ContentType="application/vnd.openxmlformats-officedocument.drawingml.diagramColors+xml"/>
  <Override PartName="/ppt/diagrams/colors38.xml" ContentType="application/vnd.openxmlformats-officedocument.drawingml.diagramColors+xml"/>
  <Override PartName="/ppt/diagrams/colors39.xml" ContentType="application/vnd.openxmlformats-officedocument.drawingml.diagramColors+xml"/>
  <Override PartName="/ppt/diagrams/colors4.xml" ContentType="application/vnd.openxmlformats-officedocument.drawingml.diagramColors+xml"/>
  <Override PartName="/ppt/diagrams/colors40.xml" ContentType="application/vnd.openxmlformats-officedocument.drawingml.diagramColors+xml"/>
  <Override PartName="/ppt/diagrams/colors41.xml" ContentType="application/vnd.openxmlformats-officedocument.drawingml.diagramColors+xml"/>
  <Override PartName="/ppt/diagrams/colors42.xml" ContentType="application/vnd.openxmlformats-officedocument.drawingml.diagramColors+xml"/>
  <Override PartName="/ppt/diagrams/colors43.xml" ContentType="application/vnd.openxmlformats-officedocument.drawingml.diagramColors+xml"/>
  <Override PartName="/ppt/diagrams/colors44.xml" ContentType="application/vnd.openxmlformats-officedocument.drawingml.diagramColors+xml"/>
  <Override PartName="/ppt/diagrams/colors45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15.xml" ContentType="application/vnd.openxmlformats-officedocument.drawingml.diagramData+xml"/>
  <Override PartName="/ppt/diagrams/data16.xml" ContentType="application/vnd.openxmlformats-officedocument.drawingml.diagramData+xml"/>
  <Override PartName="/ppt/diagrams/data17.xml" ContentType="application/vnd.openxmlformats-officedocument.drawingml.diagramData+xml"/>
  <Override PartName="/ppt/diagrams/data18.xml" ContentType="application/vnd.openxmlformats-officedocument.drawingml.diagramData+xml"/>
  <Override PartName="/ppt/diagrams/data19.xml" ContentType="application/vnd.openxmlformats-officedocument.drawingml.diagramData+xml"/>
  <Override PartName="/ppt/diagrams/data2.xml" ContentType="application/vnd.openxmlformats-officedocument.drawingml.diagramData+xml"/>
  <Override PartName="/ppt/diagrams/data20.xml" ContentType="application/vnd.openxmlformats-officedocument.drawingml.diagramData+xml"/>
  <Override PartName="/ppt/diagrams/data21.xml" ContentType="application/vnd.openxmlformats-officedocument.drawingml.diagramData+xml"/>
  <Override PartName="/ppt/diagrams/data22.xml" ContentType="application/vnd.openxmlformats-officedocument.drawingml.diagramData+xml"/>
  <Override PartName="/ppt/diagrams/data23.xml" ContentType="application/vnd.openxmlformats-officedocument.drawingml.diagramData+xml"/>
  <Override PartName="/ppt/diagrams/data24.xml" ContentType="application/vnd.openxmlformats-officedocument.drawingml.diagramData+xml"/>
  <Override PartName="/ppt/diagrams/data25.xml" ContentType="application/vnd.openxmlformats-officedocument.drawingml.diagramData+xml"/>
  <Override PartName="/ppt/diagrams/data26.xml" ContentType="application/vnd.openxmlformats-officedocument.drawingml.diagramData+xml"/>
  <Override PartName="/ppt/diagrams/data27.xml" ContentType="application/vnd.openxmlformats-officedocument.drawingml.diagramData+xml"/>
  <Override PartName="/ppt/diagrams/data28.xml" ContentType="application/vnd.openxmlformats-officedocument.drawingml.diagramData+xml"/>
  <Override PartName="/ppt/diagrams/data29.xml" ContentType="application/vnd.openxmlformats-officedocument.drawingml.diagramData+xml"/>
  <Override PartName="/ppt/diagrams/data3.xml" ContentType="application/vnd.openxmlformats-officedocument.drawingml.diagramData+xml"/>
  <Override PartName="/ppt/diagrams/data30.xml" ContentType="application/vnd.openxmlformats-officedocument.drawingml.diagramData+xml"/>
  <Override PartName="/ppt/diagrams/data31.xml" ContentType="application/vnd.openxmlformats-officedocument.drawingml.diagramData+xml"/>
  <Override PartName="/ppt/diagrams/data32.xml" ContentType="application/vnd.openxmlformats-officedocument.drawingml.diagramData+xml"/>
  <Override PartName="/ppt/diagrams/data33.xml" ContentType="application/vnd.openxmlformats-officedocument.drawingml.diagramData+xml"/>
  <Override PartName="/ppt/diagrams/data34.xml" ContentType="application/vnd.openxmlformats-officedocument.drawingml.diagramData+xml"/>
  <Override PartName="/ppt/diagrams/data35.xml" ContentType="application/vnd.openxmlformats-officedocument.drawingml.diagramData+xml"/>
  <Override PartName="/ppt/diagrams/data36.xml" ContentType="application/vnd.openxmlformats-officedocument.drawingml.diagramData+xml"/>
  <Override PartName="/ppt/diagrams/data37.xml" ContentType="application/vnd.openxmlformats-officedocument.drawingml.diagramData+xml"/>
  <Override PartName="/ppt/diagrams/data38.xml" ContentType="application/vnd.openxmlformats-officedocument.drawingml.diagramData+xml"/>
  <Override PartName="/ppt/diagrams/data39.xml" ContentType="application/vnd.openxmlformats-officedocument.drawingml.diagramData+xml"/>
  <Override PartName="/ppt/diagrams/data4.xml" ContentType="application/vnd.openxmlformats-officedocument.drawingml.diagramData+xml"/>
  <Override PartName="/ppt/diagrams/data40.xml" ContentType="application/vnd.openxmlformats-officedocument.drawingml.diagramData+xml"/>
  <Override PartName="/ppt/diagrams/data41.xml" ContentType="application/vnd.openxmlformats-officedocument.drawingml.diagramData+xml"/>
  <Override PartName="/ppt/diagrams/data42.xml" ContentType="application/vnd.openxmlformats-officedocument.drawingml.diagramData+xml"/>
  <Override PartName="/ppt/diagrams/data43.xml" ContentType="application/vnd.openxmlformats-officedocument.drawingml.diagramData+xml"/>
  <Override PartName="/ppt/diagrams/data44.xml" ContentType="application/vnd.openxmlformats-officedocument.drawingml.diagramData+xml"/>
  <Override PartName="/ppt/diagrams/data45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15.xml" ContentType="application/vnd.ms-office.drawingml.diagramDrawing+xml"/>
  <Override PartName="/ppt/diagrams/drawing16.xml" ContentType="application/vnd.ms-office.drawingml.diagramDrawing+xml"/>
  <Override PartName="/ppt/diagrams/drawing17.xml" ContentType="application/vnd.ms-office.drawingml.diagramDrawing+xml"/>
  <Override PartName="/ppt/diagrams/drawing18.xml" ContentType="application/vnd.ms-office.drawingml.diagramDrawing+xml"/>
  <Override PartName="/ppt/diagrams/drawing19.xml" ContentType="application/vnd.ms-office.drawingml.diagramDrawing+xml"/>
  <Override PartName="/ppt/diagrams/drawing2.xml" ContentType="application/vnd.ms-office.drawingml.diagramDrawing+xml"/>
  <Override PartName="/ppt/diagrams/drawing20.xml" ContentType="application/vnd.ms-office.drawingml.diagramDrawing+xml"/>
  <Override PartName="/ppt/diagrams/drawing21.xml" ContentType="application/vnd.ms-office.drawingml.diagramDrawing+xml"/>
  <Override PartName="/ppt/diagrams/drawing22.xml" ContentType="application/vnd.ms-office.drawingml.diagramDrawing+xml"/>
  <Override PartName="/ppt/diagrams/drawing23.xml" ContentType="application/vnd.ms-office.drawingml.diagramDrawing+xml"/>
  <Override PartName="/ppt/diagrams/drawing24.xml" ContentType="application/vnd.ms-office.drawingml.diagramDrawing+xml"/>
  <Override PartName="/ppt/diagrams/drawing25.xml" ContentType="application/vnd.ms-office.drawingml.diagramDrawing+xml"/>
  <Override PartName="/ppt/diagrams/drawing26.xml" ContentType="application/vnd.ms-office.drawingml.diagramDrawing+xml"/>
  <Override PartName="/ppt/diagrams/drawing27.xml" ContentType="application/vnd.ms-office.drawingml.diagramDrawing+xml"/>
  <Override PartName="/ppt/diagrams/drawing28.xml" ContentType="application/vnd.ms-office.drawingml.diagramDrawing+xml"/>
  <Override PartName="/ppt/diagrams/drawing29.xml" ContentType="application/vnd.ms-office.drawingml.diagramDrawing+xml"/>
  <Override PartName="/ppt/diagrams/drawing3.xml" ContentType="application/vnd.ms-office.drawingml.diagramDrawing+xml"/>
  <Override PartName="/ppt/diagrams/drawing30.xml" ContentType="application/vnd.ms-office.drawingml.diagramDrawing+xml"/>
  <Override PartName="/ppt/diagrams/drawing31.xml" ContentType="application/vnd.ms-office.drawingml.diagramDrawing+xml"/>
  <Override PartName="/ppt/diagrams/drawing32.xml" ContentType="application/vnd.ms-office.drawingml.diagramDrawing+xml"/>
  <Override PartName="/ppt/diagrams/drawing33.xml" ContentType="application/vnd.ms-office.drawingml.diagramDrawing+xml"/>
  <Override PartName="/ppt/diagrams/drawing34.xml" ContentType="application/vnd.ms-office.drawingml.diagramDrawing+xml"/>
  <Override PartName="/ppt/diagrams/drawing35.xml" ContentType="application/vnd.ms-office.drawingml.diagramDrawing+xml"/>
  <Override PartName="/ppt/diagrams/drawing36.xml" ContentType="application/vnd.ms-office.drawingml.diagramDrawing+xml"/>
  <Override PartName="/ppt/diagrams/drawing37.xml" ContentType="application/vnd.ms-office.drawingml.diagramDrawing+xml"/>
  <Override PartName="/ppt/diagrams/drawing38.xml" ContentType="application/vnd.ms-office.drawingml.diagramDrawing+xml"/>
  <Override PartName="/ppt/diagrams/drawing39.xml" ContentType="application/vnd.ms-office.drawingml.diagramDrawing+xml"/>
  <Override PartName="/ppt/diagrams/drawing4.xml" ContentType="application/vnd.ms-office.drawingml.diagramDrawing+xml"/>
  <Override PartName="/ppt/diagrams/drawing40.xml" ContentType="application/vnd.ms-office.drawingml.diagramDrawing+xml"/>
  <Override PartName="/ppt/diagrams/drawing41.xml" ContentType="application/vnd.ms-office.drawingml.diagramDrawing+xml"/>
  <Override PartName="/ppt/diagrams/drawing42.xml" ContentType="application/vnd.ms-office.drawingml.diagramDrawing+xml"/>
  <Override PartName="/ppt/diagrams/drawing43.xml" ContentType="application/vnd.ms-office.drawingml.diagramDrawing+xml"/>
  <Override PartName="/ppt/diagrams/drawing44.xml" ContentType="application/vnd.ms-office.drawingml.diagramDrawing+xml"/>
  <Override PartName="/ppt/diagrams/drawing45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15.xml" ContentType="application/vnd.openxmlformats-officedocument.drawingml.diagramLayout+xml"/>
  <Override PartName="/ppt/diagrams/layout16.xml" ContentType="application/vnd.openxmlformats-officedocument.drawingml.diagramLayout+xml"/>
  <Override PartName="/ppt/diagrams/layout17.xml" ContentType="application/vnd.openxmlformats-officedocument.drawingml.diagramLayout+xml"/>
  <Override PartName="/ppt/diagrams/layout18.xml" ContentType="application/vnd.openxmlformats-officedocument.drawingml.diagramLayout+xml"/>
  <Override PartName="/ppt/diagrams/layout19.xml" ContentType="application/vnd.openxmlformats-officedocument.drawingml.diagramLayout+xml"/>
  <Override PartName="/ppt/diagrams/layout2.xml" ContentType="application/vnd.openxmlformats-officedocument.drawingml.diagramLayout+xml"/>
  <Override PartName="/ppt/diagrams/layout20.xml" ContentType="application/vnd.openxmlformats-officedocument.drawingml.diagramLayout+xml"/>
  <Override PartName="/ppt/diagrams/layout21.xml" ContentType="application/vnd.openxmlformats-officedocument.drawingml.diagramLayout+xml"/>
  <Override PartName="/ppt/diagrams/layout22.xml" ContentType="application/vnd.openxmlformats-officedocument.drawingml.diagramLayout+xml"/>
  <Override PartName="/ppt/diagrams/layout23.xml" ContentType="application/vnd.openxmlformats-officedocument.drawingml.diagramLayout+xml"/>
  <Override PartName="/ppt/diagrams/layout24.xml" ContentType="application/vnd.openxmlformats-officedocument.drawingml.diagramLayout+xml"/>
  <Override PartName="/ppt/diagrams/layout25.xml" ContentType="application/vnd.openxmlformats-officedocument.drawingml.diagramLayout+xml"/>
  <Override PartName="/ppt/diagrams/layout26.xml" ContentType="application/vnd.openxmlformats-officedocument.drawingml.diagramLayout+xml"/>
  <Override PartName="/ppt/diagrams/layout27.xml" ContentType="application/vnd.openxmlformats-officedocument.drawingml.diagramLayout+xml"/>
  <Override PartName="/ppt/diagrams/layout28.xml" ContentType="application/vnd.openxmlformats-officedocument.drawingml.diagramLayout+xml"/>
  <Override PartName="/ppt/diagrams/layout29.xml" ContentType="application/vnd.openxmlformats-officedocument.drawingml.diagramLayout+xml"/>
  <Override PartName="/ppt/diagrams/layout3.xml" ContentType="application/vnd.openxmlformats-officedocument.drawingml.diagramLayout+xml"/>
  <Override PartName="/ppt/diagrams/layout30.xml" ContentType="application/vnd.openxmlformats-officedocument.drawingml.diagramLayout+xml"/>
  <Override PartName="/ppt/diagrams/layout31.xml" ContentType="application/vnd.openxmlformats-officedocument.drawingml.diagramLayout+xml"/>
  <Override PartName="/ppt/diagrams/layout32.xml" ContentType="application/vnd.openxmlformats-officedocument.drawingml.diagramLayout+xml"/>
  <Override PartName="/ppt/diagrams/layout33.xml" ContentType="application/vnd.openxmlformats-officedocument.drawingml.diagramLayout+xml"/>
  <Override PartName="/ppt/diagrams/layout34.xml" ContentType="application/vnd.openxmlformats-officedocument.drawingml.diagramLayout+xml"/>
  <Override PartName="/ppt/diagrams/layout35.xml" ContentType="application/vnd.openxmlformats-officedocument.drawingml.diagramLayout+xml"/>
  <Override PartName="/ppt/diagrams/layout36.xml" ContentType="application/vnd.openxmlformats-officedocument.drawingml.diagramLayout+xml"/>
  <Override PartName="/ppt/diagrams/layout37.xml" ContentType="application/vnd.openxmlformats-officedocument.drawingml.diagramLayout+xml"/>
  <Override PartName="/ppt/diagrams/layout38.xml" ContentType="application/vnd.openxmlformats-officedocument.drawingml.diagramLayout+xml"/>
  <Override PartName="/ppt/diagrams/layout39.xml" ContentType="application/vnd.openxmlformats-officedocument.drawingml.diagramLayout+xml"/>
  <Override PartName="/ppt/diagrams/layout4.xml" ContentType="application/vnd.openxmlformats-officedocument.drawingml.diagramLayout+xml"/>
  <Override PartName="/ppt/diagrams/layout40.xml" ContentType="application/vnd.openxmlformats-officedocument.drawingml.diagramLayout+xml"/>
  <Override PartName="/ppt/diagrams/layout41.xml" ContentType="application/vnd.openxmlformats-officedocument.drawingml.diagramLayout+xml"/>
  <Override PartName="/ppt/diagrams/layout42.xml" ContentType="application/vnd.openxmlformats-officedocument.drawingml.diagramLayout+xml"/>
  <Override PartName="/ppt/diagrams/layout43.xml" ContentType="application/vnd.openxmlformats-officedocument.drawingml.diagramLayout+xml"/>
  <Override PartName="/ppt/diagrams/layout44.xml" ContentType="application/vnd.openxmlformats-officedocument.drawingml.diagramLayout+xml"/>
  <Override PartName="/ppt/diagrams/layout45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15.xml" ContentType="application/vnd.openxmlformats-officedocument.drawingml.diagramStyle+xml"/>
  <Override PartName="/ppt/diagrams/quickStyle16.xml" ContentType="application/vnd.openxmlformats-officedocument.drawingml.diagramStyle+xml"/>
  <Override PartName="/ppt/diagrams/quickStyle17.xml" ContentType="application/vnd.openxmlformats-officedocument.drawingml.diagramStyle+xml"/>
  <Override PartName="/ppt/diagrams/quickStyle18.xml" ContentType="application/vnd.openxmlformats-officedocument.drawingml.diagramStyle+xml"/>
  <Override PartName="/ppt/diagrams/quickStyle19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20.xml" ContentType="application/vnd.openxmlformats-officedocument.drawingml.diagramStyle+xml"/>
  <Override PartName="/ppt/diagrams/quickStyle21.xml" ContentType="application/vnd.openxmlformats-officedocument.drawingml.diagramStyle+xml"/>
  <Override PartName="/ppt/diagrams/quickStyle22.xml" ContentType="application/vnd.openxmlformats-officedocument.drawingml.diagramStyle+xml"/>
  <Override PartName="/ppt/diagrams/quickStyle23.xml" ContentType="application/vnd.openxmlformats-officedocument.drawingml.diagramStyle+xml"/>
  <Override PartName="/ppt/diagrams/quickStyle24.xml" ContentType="application/vnd.openxmlformats-officedocument.drawingml.diagramStyle+xml"/>
  <Override PartName="/ppt/diagrams/quickStyle25.xml" ContentType="application/vnd.openxmlformats-officedocument.drawingml.diagramStyle+xml"/>
  <Override PartName="/ppt/diagrams/quickStyle26.xml" ContentType="application/vnd.openxmlformats-officedocument.drawingml.diagramStyle+xml"/>
  <Override PartName="/ppt/diagrams/quickStyle27.xml" ContentType="application/vnd.openxmlformats-officedocument.drawingml.diagramStyle+xml"/>
  <Override PartName="/ppt/diagrams/quickStyle28.xml" ContentType="application/vnd.openxmlformats-officedocument.drawingml.diagramStyle+xml"/>
  <Override PartName="/ppt/diagrams/quickStyle29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30.xml" ContentType="application/vnd.openxmlformats-officedocument.drawingml.diagramStyle+xml"/>
  <Override PartName="/ppt/diagrams/quickStyle31.xml" ContentType="application/vnd.openxmlformats-officedocument.drawingml.diagramStyle+xml"/>
  <Override PartName="/ppt/diagrams/quickStyle32.xml" ContentType="application/vnd.openxmlformats-officedocument.drawingml.diagramStyle+xml"/>
  <Override PartName="/ppt/diagrams/quickStyle33.xml" ContentType="application/vnd.openxmlformats-officedocument.drawingml.diagramStyle+xml"/>
  <Override PartName="/ppt/diagrams/quickStyle34.xml" ContentType="application/vnd.openxmlformats-officedocument.drawingml.diagramStyle+xml"/>
  <Override PartName="/ppt/diagrams/quickStyle35.xml" ContentType="application/vnd.openxmlformats-officedocument.drawingml.diagramStyle+xml"/>
  <Override PartName="/ppt/diagrams/quickStyle36.xml" ContentType="application/vnd.openxmlformats-officedocument.drawingml.diagramStyle+xml"/>
  <Override PartName="/ppt/diagrams/quickStyle37.xml" ContentType="application/vnd.openxmlformats-officedocument.drawingml.diagramStyle+xml"/>
  <Override PartName="/ppt/diagrams/quickStyle38.xml" ContentType="application/vnd.openxmlformats-officedocument.drawingml.diagramStyle+xml"/>
  <Override PartName="/ppt/diagrams/quickStyle39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40.xml" ContentType="application/vnd.openxmlformats-officedocument.drawingml.diagramStyle+xml"/>
  <Override PartName="/ppt/diagrams/quickStyle41.xml" ContentType="application/vnd.openxmlformats-officedocument.drawingml.diagramStyle+xml"/>
  <Override PartName="/ppt/diagrams/quickStyle42.xml" ContentType="application/vnd.openxmlformats-officedocument.drawingml.diagramStyle+xml"/>
  <Override PartName="/ppt/diagrams/quickStyle43.xml" ContentType="application/vnd.openxmlformats-officedocument.drawingml.diagramStyle+xml"/>
  <Override PartName="/ppt/diagrams/quickStyle44.xml" ContentType="application/vnd.openxmlformats-officedocument.drawingml.diagramStyle+xml"/>
  <Override PartName="/ppt/diagrams/quickStyle45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66" r:id="rId5"/>
    <p:sldId id="341" r:id="rId6"/>
    <p:sldId id="342" r:id="rId7"/>
    <p:sldId id="343" r:id="rId8"/>
    <p:sldId id="405" r:id="rId9"/>
    <p:sldId id="406" r:id="rId10"/>
    <p:sldId id="344" r:id="rId11"/>
    <p:sldId id="345" r:id="rId12"/>
    <p:sldId id="364" r:id="rId13"/>
    <p:sldId id="346" r:id="rId14"/>
    <p:sldId id="351" r:id="rId15"/>
    <p:sldId id="407" r:id="rId16"/>
    <p:sldId id="353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347" r:id="rId26"/>
    <p:sldId id="348" r:id="rId27"/>
    <p:sldId id="350" r:id="rId28"/>
    <p:sldId id="357" r:id="rId29"/>
    <p:sldId id="332" r:id="rId30"/>
    <p:sldId id="333" r:id="rId31"/>
    <p:sldId id="334" r:id="rId32"/>
    <p:sldId id="358" r:id="rId33"/>
    <p:sldId id="359" r:id="rId34"/>
    <p:sldId id="360" r:id="rId35"/>
    <p:sldId id="361" r:id="rId36"/>
    <p:sldId id="362" r:id="rId37"/>
    <p:sldId id="335" r:id="rId38"/>
    <p:sldId id="416" r:id="rId39"/>
    <p:sldId id="417" r:id="rId40"/>
    <p:sldId id="418" r:id="rId41"/>
    <p:sldId id="419" r:id="rId42"/>
    <p:sldId id="315" r:id="rId43"/>
    <p:sldId id="291" r:id="rId44"/>
    <p:sldId id="309" r:id="rId45"/>
    <p:sldId id="310" r:id="rId46"/>
    <p:sldId id="311" r:id="rId47"/>
    <p:sldId id="32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6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683" autoAdjust="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>
        <p:guide orient="horz" pos="2160"/>
        <p:guide pos="38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4DC8A-0269-4B0F-8D7C-B3EBE05B75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B09164-3635-4F57-BDFF-F431FDAAB3E9}">
      <dgm:prSet custT="1"/>
      <dgm:spPr>
        <a:solidFill>
          <a:srgbClr val="C00000"/>
        </a:solidFill>
      </dgm:spPr>
      <dgm:t>
        <a:bodyPr/>
        <a:lstStyle/>
        <a:p>
          <a:pPr rtl="0"/>
          <a:r>
            <a:rPr lang="en-US" sz="1800" b="1" dirty="0"/>
            <a:t>Remainders </a:t>
          </a:r>
        </a:p>
      </dgm:t>
    </dgm:pt>
    <dgm:pt modelId="{833CA28A-3165-410C-BF45-14916C23568F}" cxnId="{612F73BD-9AA8-4BE7-8A26-180D0F8709C5}" type="parTrans">
      <dgm:prSet/>
      <dgm:spPr/>
      <dgm:t>
        <a:bodyPr/>
        <a:lstStyle/>
        <a:p>
          <a:endParaRPr lang="en-US" sz="1600" b="1"/>
        </a:p>
      </dgm:t>
    </dgm:pt>
    <dgm:pt modelId="{360FEAA3-D3E1-417D-A2A2-9AE39EF02038}" cxnId="{612F73BD-9AA8-4BE7-8A26-180D0F8709C5}" type="sibTrans">
      <dgm:prSet/>
      <dgm:spPr/>
      <dgm:t>
        <a:bodyPr/>
        <a:lstStyle/>
        <a:p>
          <a:endParaRPr lang="en-US" sz="1600" b="1"/>
        </a:p>
      </dgm:t>
    </dgm:pt>
    <dgm:pt modelId="{FAF7CFB3-57C5-4795-B005-90CD8A96058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800" b="0" i="0" u="none" dirty="0"/>
            <a:t>Concept of positive and negative remainders</a:t>
          </a:r>
          <a:endParaRPr lang="en-US" sz="1800" b="1" dirty="0">
            <a:solidFill>
              <a:schemeClr val="tx1"/>
            </a:solidFill>
          </a:endParaRPr>
        </a:p>
      </dgm:t>
    </dgm:pt>
    <dgm:pt modelId="{0BC94A4F-36F0-4887-B9B6-848F252A3355}" cxnId="{8BEEE969-536A-4F86-9472-9FF6CCD09145}" type="sibTrans">
      <dgm:prSet/>
      <dgm:spPr/>
      <dgm:t>
        <a:bodyPr/>
        <a:lstStyle/>
        <a:p>
          <a:endParaRPr lang="en-US" sz="1600" b="1"/>
        </a:p>
      </dgm:t>
    </dgm:pt>
    <dgm:pt modelId="{603BE217-A074-45C2-AED4-344CA0F2B151}" cxnId="{8BEEE969-536A-4F86-9472-9FF6CCD09145}" type="parTrans">
      <dgm:prSet/>
      <dgm:spPr/>
      <dgm:t>
        <a:bodyPr/>
        <a:lstStyle/>
        <a:p>
          <a:endParaRPr lang="en-US" sz="1600" b="1"/>
        </a:p>
      </dgm:t>
    </dgm:pt>
    <dgm:pt modelId="{A93A460D-6533-474D-8F5E-705D34A1DEDB}">
      <dgm:prSet custT="1"/>
      <dgm:spPr>
        <a:solidFill>
          <a:srgbClr val="C00000"/>
        </a:solidFill>
      </dgm:spPr>
      <dgm:t>
        <a:bodyPr/>
        <a:lstStyle/>
        <a:p>
          <a:r>
            <a:rPr lang="en-US" sz="1800" b="1" dirty="0"/>
            <a:t>Factorials</a:t>
          </a:r>
        </a:p>
      </dgm:t>
    </dgm:pt>
    <dgm:pt modelId="{2D5DD503-6AEA-4148-BB8E-F900A692E0FC}" cxnId="{C2448029-FAA2-4CA3-B95F-06E4E720F9D0}" type="parTrans">
      <dgm:prSet/>
      <dgm:spPr/>
      <dgm:t>
        <a:bodyPr/>
        <a:lstStyle/>
        <a:p>
          <a:endParaRPr lang="en-US" sz="1600" b="1"/>
        </a:p>
      </dgm:t>
    </dgm:pt>
    <dgm:pt modelId="{91016031-F385-4777-ADB9-ED885133744D}" cxnId="{C2448029-FAA2-4CA3-B95F-06E4E720F9D0}" type="sibTrans">
      <dgm:prSet/>
      <dgm:spPr/>
      <dgm:t>
        <a:bodyPr/>
        <a:lstStyle/>
        <a:p>
          <a:endParaRPr lang="en-US" sz="1600" b="1"/>
        </a:p>
      </dgm:t>
    </dgm:pt>
    <dgm:pt modelId="{DFED864B-A739-456A-8534-C6C8EB979D13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 u="none" dirty="0"/>
            <a:t>Highest power of a number in a factorial &amp; Practice from PPT</a:t>
          </a:r>
          <a:endParaRPr lang="en-US" sz="1800" b="1" dirty="0">
            <a:solidFill>
              <a:schemeClr val="tx1"/>
            </a:solidFill>
          </a:endParaRPr>
        </a:p>
      </dgm:t>
    </dgm:pt>
    <dgm:pt modelId="{524F6555-8CED-4DF6-9F22-E7176FFBB8BB}" cxnId="{32BDE6F5-C34F-4A25-BB97-89C2EF30BD26}" type="parTrans">
      <dgm:prSet/>
      <dgm:spPr/>
      <dgm:t>
        <a:bodyPr/>
        <a:lstStyle/>
        <a:p>
          <a:endParaRPr lang="en-US" sz="1600" b="1"/>
        </a:p>
      </dgm:t>
    </dgm:pt>
    <dgm:pt modelId="{C4695EBB-0B92-4FAB-967E-470CEED3C7BC}" cxnId="{32BDE6F5-C34F-4A25-BB97-89C2EF30BD26}" type="sibTrans">
      <dgm:prSet/>
      <dgm:spPr/>
      <dgm:t>
        <a:bodyPr/>
        <a:lstStyle/>
        <a:p>
          <a:endParaRPr lang="en-US" sz="1600" b="1"/>
        </a:p>
      </dgm:t>
    </dgm:pt>
    <dgm:pt modelId="{17617BD5-BF84-4976-A4E8-614B1A57DC5D}">
      <dgm:prSet custT="1"/>
      <dgm:spPr>
        <a:solidFill>
          <a:srgbClr val="C00000"/>
        </a:solidFill>
      </dgm:spPr>
      <dgm:t>
        <a:bodyPr/>
        <a:lstStyle/>
        <a:p>
          <a:r>
            <a:rPr lang="en-US" sz="1600" b="1" dirty="0"/>
            <a:t>Unit Digit &amp; Last Two Digit</a:t>
          </a:r>
        </a:p>
      </dgm:t>
    </dgm:pt>
    <dgm:pt modelId="{9A64DE1A-D2E3-4884-B760-5896CFA42657}" cxnId="{1F48F98A-F04C-4F7F-A3A2-09CBF5DEB1CA}" type="parTrans">
      <dgm:prSet/>
      <dgm:spPr/>
      <dgm:t>
        <a:bodyPr/>
        <a:lstStyle/>
        <a:p>
          <a:endParaRPr lang="en-US"/>
        </a:p>
      </dgm:t>
    </dgm:pt>
    <dgm:pt modelId="{5E2A8D8B-9C23-405A-8328-D3E54BB230D5}" cxnId="{1F48F98A-F04C-4F7F-A3A2-09CBF5DEB1CA}" type="sibTrans">
      <dgm:prSet/>
      <dgm:spPr/>
      <dgm:t>
        <a:bodyPr/>
        <a:lstStyle/>
        <a:p>
          <a:endParaRPr lang="en-US"/>
        </a:p>
      </dgm:t>
    </dgm:pt>
    <dgm:pt modelId="{92C5DC98-2435-438E-B60C-0542702C4519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 u="none" dirty="0"/>
            <a:t>Rules to find the unit digit of a number with higher powers and practice from PPT</a:t>
          </a:r>
          <a:endParaRPr lang="en-US" sz="1800" dirty="0"/>
        </a:p>
      </dgm:t>
    </dgm:pt>
    <dgm:pt modelId="{07954051-C5EF-435F-8207-E7CE30002D93}" cxnId="{B8EB577E-48BF-44AD-890E-D64DF331A810}" type="parTrans">
      <dgm:prSet/>
      <dgm:spPr/>
      <dgm:t>
        <a:bodyPr/>
        <a:lstStyle/>
        <a:p>
          <a:endParaRPr lang="en-US"/>
        </a:p>
      </dgm:t>
    </dgm:pt>
    <dgm:pt modelId="{BAC04DFE-C5AE-4245-9FA8-0DE0810B3B6E}" cxnId="{B8EB577E-48BF-44AD-890E-D64DF331A810}" type="sibTrans">
      <dgm:prSet/>
      <dgm:spPr/>
      <dgm:t>
        <a:bodyPr/>
        <a:lstStyle/>
        <a:p>
          <a:endParaRPr lang="en-US"/>
        </a:p>
      </dgm:t>
    </dgm:pt>
    <dgm:pt modelId="{4ED2C4B1-8229-4A61-87E7-747AF42B69B2}">
      <dgm:prSet custT="1"/>
      <dgm:spPr/>
      <dgm:t>
        <a:bodyPr/>
        <a:lstStyle/>
        <a:p>
          <a:r>
            <a:rPr lang="en-US" sz="1800" b="0" i="0" u="none" dirty="0"/>
            <a:t>Concept of remainders of higher powers</a:t>
          </a:r>
          <a:endParaRPr lang="en-US" sz="1800" dirty="0"/>
        </a:p>
      </dgm:t>
    </dgm:pt>
    <dgm:pt modelId="{0C896097-DA7D-45D9-8951-40C8CA5D0772}" cxnId="{BA230D55-332C-48FC-8E52-94F9E9656D7A}" type="parTrans">
      <dgm:prSet/>
      <dgm:spPr/>
      <dgm:t>
        <a:bodyPr/>
        <a:lstStyle/>
        <a:p>
          <a:endParaRPr lang="en-US"/>
        </a:p>
      </dgm:t>
    </dgm:pt>
    <dgm:pt modelId="{D06C3801-B731-45B0-B54E-A1A68EA53ACD}" cxnId="{BA230D55-332C-48FC-8E52-94F9E9656D7A}" type="sibTrans">
      <dgm:prSet/>
      <dgm:spPr/>
      <dgm:t>
        <a:bodyPr/>
        <a:lstStyle/>
        <a:p>
          <a:endParaRPr lang="en-US"/>
        </a:p>
      </dgm:t>
    </dgm:pt>
    <dgm:pt modelId="{AC092838-DC96-4E4B-B6E1-C9CB946C0BB9}">
      <dgm:prSet custT="1"/>
      <dgm:spPr/>
      <dgm:t>
        <a:bodyPr/>
        <a:lstStyle/>
        <a:p>
          <a:r>
            <a:rPr lang="en-US" sz="1800" b="0" i="0" u="none" dirty="0"/>
            <a:t>Fermat's theorem</a:t>
          </a:r>
          <a:endParaRPr lang="en-US" sz="1800" dirty="0"/>
        </a:p>
      </dgm:t>
    </dgm:pt>
    <dgm:pt modelId="{C6DADE2C-739E-44A9-9A27-F7D3AF8AACFE}" cxnId="{4AAE7A26-6EEA-45EE-B2BD-68AAFDDFA486}" type="parTrans">
      <dgm:prSet/>
      <dgm:spPr/>
      <dgm:t>
        <a:bodyPr/>
        <a:lstStyle/>
        <a:p>
          <a:endParaRPr lang="en-US"/>
        </a:p>
      </dgm:t>
    </dgm:pt>
    <dgm:pt modelId="{2CF55ADA-FD68-4815-B1F3-9ABC3AF2C845}" cxnId="{4AAE7A26-6EEA-45EE-B2BD-68AAFDDFA486}" type="sibTrans">
      <dgm:prSet/>
      <dgm:spPr/>
      <dgm:t>
        <a:bodyPr/>
        <a:lstStyle/>
        <a:p>
          <a:endParaRPr lang="en-US"/>
        </a:p>
      </dgm:t>
    </dgm:pt>
    <dgm:pt modelId="{38F931FD-2383-41E8-9492-2CBD0B3E7964}">
      <dgm:prSet custT="1"/>
      <dgm:spPr/>
      <dgm:t>
        <a:bodyPr/>
        <a:lstStyle/>
        <a:p>
          <a:r>
            <a:rPr lang="en-US" sz="1800" b="0" i="0" u="none" dirty="0"/>
            <a:t>Number of zeroes in a factorial &amp; Practice from PPT</a:t>
          </a:r>
          <a:endParaRPr lang="en-US" sz="1800" dirty="0"/>
        </a:p>
      </dgm:t>
    </dgm:pt>
    <dgm:pt modelId="{4C1827E8-D783-4F7A-A073-94CC6F4D4640}" cxnId="{98621A13-CC95-4CE7-B0D9-F11822C3ECCA}" type="parTrans">
      <dgm:prSet/>
      <dgm:spPr/>
      <dgm:t>
        <a:bodyPr/>
        <a:lstStyle/>
        <a:p>
          <a:endParaRPr lang="en-US"/>
        </a:p>
      </dgm:t>
    </dgm:pt>
    <dgm:pt modelId="{71C11072-BDF8-4C1A-9B3A-6A43DDC20CE5}" cxnId="{98621A13-CC95-4CE7-B0D9-F11822C3ECCA}" type="sibTrans">
      <dgm:prSet/>
      <dgm:spPr/>
      <dgm:t>
        <a:bodyPr/>
        <a:lstStyle/>
        <a:p>
          <a:endParaRPr lang="en-US"/>
        </a:p>
      </dgm:t>
    </dgm:pt>
    <dgm:pt modelId="{F24948F2-E70E-4F91-ADC8-FEB2348E2475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2300" dirty="0"/>
        </a:p>
      </dgm:t>
    </dgm:pt>
    <dgm:pt modelId="{BA519144-D281-44B5-B157-5648E726D46A}" cxnId="{9CB875A6-0A02-415D-B132-F28A1509750B}" type="parTrans">
      <dgm:prSet/>
      <dgm:spPr/>
      <dgm:t>
        <a:bodyPr/>
        <a:lstStyle/>
        <a:p>
          <a:endParaRPr lang="en-US"/>
        </a:p>
      </dgm:t>
    </dgm:pt>
    <dgm:pt modelId="{9B30B470-93EE-4117-95D6-EEBEB7627621}" cxnId="{9CB875A6-0A02-415D-B132-F28A1509750B}" type="sibTrans">
      <dgm:prSet/>
      <dgm:spPr/>
      <dgm:t>
        <a:bodyPr/>
        <a:lstStyle/>
        <a:p>
          <a:endParaRPr lang="en-US"/>
        </a:p>
      </dgm:t>
    </dgm:pt>
    <dgm:pt modelId="{33CF40D9-3815-4F01-85C7-0452AA70F547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 u="none" dirty="0"/>
            <a:t>Rules to find last two digit of a number with higher power &amp; Practice from PPT</a:t>
          </a:r>
          <a:endParaRPr lang="en-US" sz="1800" dirty="0"/>
        </a:p>
      </dgm:t>
    </dgm:pt>
    <dgm:pt modelId="{FE42872D-36B2-426A-8C9F-CFCE638B7174}" cxnId="{F7752FA5-644D-4C85-BEBC-E9A0D8AA8135}" type="parTrans">
      <dgm:prSet/>
      <dgm:spPr/>
      <dgm:t>
        <a:bodyPr/>
        <a:lstStyle/>
        <a:p>
          <a:endParaRPr lang="en-US"/>
        </a:p>
      </dgm:t>
    </dgm:pt>
    <dgm:pt modelId="{F2AB1C22-623E-45CF-B19E-62EFD6A3DC5F}" cxnId="{F7752FA5-644D-4C85-BEBC-E9A0D8AA8135}" type="sibTrans">
      <dgm:prSet/>
      <dgm:spPr/>
      <dgm:t>
        <a:bodyPr/>
        <a:lstStyle/>
        <a:p>
          <a:endParaRPr lang="en-US"/>
        </a:p>
      </dgm:t>
    </dgm:pt>
    <dgm:pt modelId="{55FF1529-4F4D-4040-8590-9926E4B0E8E4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 u="none" dirty="0"/>
            <a:t>Data Sufficiency on related topic</a:t>
          </a:r>
          <a:endParaRPr lang="en-US" sz="1800" dirty="0"/>
        </a:p>
      </dgm:t>
    </dgm:pt>
    <dgm:pt modelId="{4899CD88-B46B-4F7B-B40C-F44D3EA32B0B}" cxnId="{0D40BAA2-F84E-4F03-AC56-CAC691D57021}" type="parTrans">
      <dgm:prSet/>
      <dgm:spPr/>
      <dgm:t>
        <a:bodyPr/>
        <a:lstStyle/>
        <a:p>
          <a:endParaRPr lang="en-US"/>
        </a:p>
      </dgm:t>
    </dgm:pt>
    <dgm:pt modelId="{06EB55A4-A066-4E28-9DB1-7358979EC1A3}" cxnId="{0D40BAA2-F84E-4F03-AC56-CAC691D57021}" type="sibTrans">
      <dgm:prSet/>
      <dgm:spPr/>
      <dgm:t>
        <a:bodyPr/>
        <a:lstStyle/>
        <a:p>
          <a:endParaRPr lang="en-US"/>
        </a:p>
      </dgm:t>
    </dgm:pt>
    <dgm:pt modelId="{9003AC3B-56CD-448D-A2D6-CA9F9F7F936C}" type="pres">
      <dgm:prSet presAssocID="{57E4DC8A-0269-4B0F-8D7C-B3EBE05B75BF}" presName="linear" presStyleCnt="0">
        <dgm:presLayoutVars>
          <dgm:animLvl val="lvl"/>
          <dgm:resizeHandles val="exact"/>
        </dgm:presLayoutVars>
      </dgm:prSet>
      <dgm:spPr/>
    </dgm:pt>
    <dgm:pt modelId="{CF2162E2-F605-4392-95A6-28E093478E07}" type="pres">
      <dgm:prSet presAssocID="{60B09164-3635-4F57-BDFF-F431FDAAB3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8C68B03-0334-457A-8587-2A4C6D020BB0}" type="pres">
      <dgm:prSet presAssocID="{60B09164-3635-4F57-BDFF-F431FDAAB3E9}" presName="childText" presStyleLbl="revTx" presStyleIdx="0" presStyleCnt="3">
        <dgm:presLayoutVars>
          <dgm:bulletEnabled val="1"/>
        </dgm:presLayoutVars>
      </dgm:prSet>
      <dgm:spPr/>
    </dgm:pt>
    <dgm:pt modelId="{BB3BB3A9-0412-45E0-8CCF-67B6614085B9}" type="pres">
      <dgm:prSet presAssocID="{A93A460D-6533-474D-8F5E-705D34A1DE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FDF814C-2768-4921-BF54-9445D2077E68}" type="pres">
      <dgm:prSet presAssocID="{A93A460D-6533-474D-8F5E-705D34A1DEDB}" presName="childText" presStyleLbl="revTx" presStyleIdx="1" presStyleCnt="3">
        <dgm:presLayoutVars>
          <dgm:bulletEnabled val="1"/>
        </dgm:presLayoutVars>
      </dgm:prSet>
      <dgm:spPr/>
    </dgm:pt>
    <dgm:pt modelId="{0C789995-1963-452E-AAF4-ED453C8ED6D2}" type="pres">
      <dgm:prSet presAssocID="{17617BD5-BF84-4976-A4E8-614B1A57DC5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CE4F842-DF20-46C9-9305-9A2F2B287439}" type="pres">
      <dgm:prSet presAssocID="{17617BD5-BF84-4976-A4E8-614B1A57DC5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4E20507-8FA1-4455-B3A7-8F6FB35481AF}" type="presOf" srcId="{DFED864B-A739-456A-8534-C6C8EB979D13}" destId="{AFDF814C-2768-4921-BF54-9445D2077E68}" srcOrd="0" destOrd="0" presId="urn:microsoft.com/office/officeart/2005/8/layout/vList2"/>
    <dgm:cxn modelId="{98621A13-CC95-4CE7-B0D9-F11822C3ECCA}" srcId="{A93A460D-6533-474D-8F5E-705D34A1DEDB}" destId="{38F931FD-2383-41E8-9492-2CBD0B3E7964}" srcOrd="1" destOrd="0" parTransId="{4C1827E8-D783-4F7A-A073-94CC6F4D4640}" sibTransId="{71C11072-BDF8-4C1A-9B3A-6A43DDC20CE5}"/>
    <dgm:cxn modelId="{410CD917-F30F-4BEF-82A7-AE94F212BFE8}" type="presOf" srcId="{17617BD5-BF84-4976-A4E8-614B1A57DC5D}" destId="{0C789995-1963-452E-AAF4-ED453C8ED6D2}" srcOrd="0" destOrd="0" presId="urn:microsoft.com/office/officeart/2005/8/layout/vList2"/>
    <dgm:cxn modelId="{3390BF22-A91B-446D-B0CF-0196EB3507A5}" type="presOf" srcId="{92C5DC98-2435-438E-B60C-0542702C4519}" destId="{1CE4F842-DF20-46C9-9305-9A2F2B287439}" srcOrd="0" destOrd="0" presId="urn:microsoft.com/office/officeart/2005/8/layout/vList2"/>
    <dgm:cxn modelId="{4AAE7A26-6EEA-45EE-B2BD-68AAFDDFA486}" srcId="{60B09164-3635-4F57-BDFF-F431FDAAB3E9}" destId="{AC092838-DC96-4E4B-B6E1-C9CB946C0BB9}" srcOrd="2" destOrd="0" parTransId="{C6DADE2C-739E-44A9-9A27-F7D3AF8AACFE}" sibTransId="{2CF55ADA-FD68-4815-B1F3-9ABC3AF2C845}"/>
    <dgm:cxn modelId="{C2448029-FAA2-4CA3-B95F-06E4E720F9D0}" srcId="{57E4DC8A-0269-4B0F-8D7C-B3EBE05B75BF}" destId="{A93A460D-6533-474D-8F5E-705D34A1DEDB}" srcOrd="1" destOrd="0" parTransId="{2D5DD503-6AEA-4148-BB8E-F900A692E0FC}" sibTransId="{91016031-F385-4777-ADB9-ED885133744D}"/>
    <dgm:cxn modelId="{A405CF5B-45F7-49B8-B2ED-D478CB014B59}" type="presOf" srcId="{60B09164-3635-4F57-BDFF-F431FDAAB3E9}" destId="{CF2162E2-F605-4392-95A6-28E093478E07}" srcOrd="0" destOrd="0" presId="urn:microsoft.com/office/officeart/2005/8/layout/vList2"/>
    <dgm:cxn modelId="{7D31E763-79C4-488F-AC5C-221369D55419}" type="presOf" srcId="{A93A460D-6533-474D-8F5E-705D34A1DEDB}" destId="{BB3BB3A9-0412-45E0-8CCF-67B6614085B9}" srcOrd="0" destOrd="0" presId="urn:microsoft.com/office/officeart/2005/8/layout/vList2"/>
    <dgm:cxn modelId="{8BEEE969-536A-4F86-9472-9FF6CCD09145}" srcId="{60B09164-3635-4F57-BDFF-F431FDAAB3E9}" destId="{FAF7CFB3-57C5-4795-B005-90CD8A960588}" srcOrd="0" destOrd="0" parTransId="{603BE217-A074-45C2-AED4-344CA0F2B151}" sibTransId="{0BC94A4F-36F0-4887-B9B6-848F252A3355}"/>
    <dgm:cxn modelId="{DD94B66E-5558-4639-89FC-A19F4436C29D}" type="presOf" srcId="{F24948F2-E70E-4F91-ADC8-FEB2348E2475}" destId="{1CE4F842-DF20-46C9-9305-9A2F2B287439}" srcOrd="0" destOrd="3" presId="urn:microsoft.com/office/officeart/2005/8/layout/vList2"/>
    <dgm:cxn modelId="{F8069274-2E3E-4536-962C-13E8315E07DA}" type="presOf" srcId="{FAF7CFB3-57C5-4795-B005-90CD8A960588}" destId="{38C68B03-0334-457A-8587-2A4C6D020BB0}" srcOrd="0" destOrd="0" presId="urn:microsoft.com/office/officeart/2005/8/layout/vList2"/>
    <dgm:cxn modelId="{BA230D55-332C-48FC-8E52-94F9E9656D7A}" srcId="{60B09164-3635-4F57-BDFF-F431FDAAB3E9}" destId="{4ED2C4B1-8229-4A61-87E7-747AF42B69B2}" srcOrd="1" destOrd="0" parTransId="{0C896097-DA7D-45D9-8951-40C8CA5D0772}" sibTransId="{D06C3801-B731-45B0-B54E-A1A68EA53ACD}"/>
    <dgm:cxn modelId="{B8EB577E-48BF-44AD-890E-D64DF331A810}" srcId="{17617BD5-BF84-4976-A4E8-614B1A57DC5D}" destId="{92C5DC98-2435-438E-B60C-0542702C4519}" srcOrd="0" destOrd="0" parTransId="{07954051-C5EF-435F-8207-E7CE30002D93}" sibTransId="{BAC04DFE-C5AE-4245-9FA8-0DE0810B3B6E}"/>
    <dgm:cxn modelId="{6251F77E-453B-4BB2-8899-AD4B669B12AD}" type="presOf" srcId="{33CF40D9-3815-4F01-85C7-0452AA70F547}" destId="{1CE4F842-DF20-46C9-9305-9A2F2B287439}" srcOrd="0" destOrd="1" presId="urn:microsoft.com/office/officeart/2005/8/layout/vList2"/>
    <dgm:cxn modelId="{1F48F98A-F04C-4F7F-A3A2-09CBF5DEB1CA}" srcId="{57E4DC8A-0269-4B0F-8D7C-B3EBE05B75BF}" destId="{17617BD5-BF84-4976-A4E8-614B1A57DC5D}" srcOrd="2" destOrd="0" parTransId="{9A64DE1A-D2E3-4884-B760-5896CFA42657}" sibTransId="{5E2A8D8B-9C23-405A-8328-D3E54BB230D5}"/>
    <dgm:cxn modelId="{0D40BAA2-F84E-4F03-AC56-CAC691D57021}" srcId="{17617BD5-BF84-4976-A4E8-614B1A57DC5D}" destId="{55FF1529-4F4D-4040-8590-9926E4B0E8E4}" srcOrd="2" destOrd="0" parTransId="{4899CD88-B46B-4F7B-B40C-F44D3EA32B0B}" sibTransId="{06EB55A4-A066-4E28-9DB1-7358979EC1A3}"/>
    <dgm:cxn modelId="{F7752FA5-644D-4C85-BEBC-E9A0D8AA8135}" srcId="{17617BD5-BF84-4976-A4E8-614B1A57DC5D}" destId="{33CF40D9-3815-4F01-85C7-0452AA70F547}" srcOrd="1" destOrd="0" parTransId="{FE42872D-36B2-426A-8C9F-CFCE638B7174}" sibTransId="{F2AB1C22-623E-45CF-B19E-62EFD6A3DC5F}"/>
    <dgm:cxn modelId="{9CB875A6-0A02-415D-B132-F28A1509750B}" srcId="{17617BD5-BF84-4976-A4E8-614B1A57DC5D}" destId="{F24948F2-E70E-4F91-ADC8-FEB2348E2475}" srcOrd="3" destOrd="0" parTransId="{BA519144-D281-44B5-B157-5648E726D46A}" sibTransId="{9B30B470-93EE-4117-95D6-EEBEB7627621}"/>
    <dgm:cxn modelId="{612F73BD-9AA8-4BE7-8A26-180D0F8709C5}" srcId="{57E4DC8A-0269-4B0F-8D7C-B3EBE05B75BF}" destId="{60B09164-3635-4F57-BDFF-F431FDAAB3E9}" srcOrd="0" destOrd="0" parTransId="{833CA28A-3165-410C-BF45-14916C23568F}" sibTransId="{360FEAA3-D3E1-417D-A2A2-9AE39EF02038}"/>
    <dgm:cxn modelId="{42E80FD3-F7F0-4109-8B02-1807C9187E65}" type="presOf" srcId="{AC092838-DC96-4E4B-B6E1-C9CB946C0BB9}" destId="{38C68B03-0334-457A-8587-2A4C6D020BB0}" srcOrd="0" destOrd="2" presId="urn:microsoft.com/office/officeart/2005/8/layout/vList2"/>
    <dgm:cxn modelId="{063370E6-C70A-4BBB-BC04-1C2843254757}" type="presOf" srcId="{55FF1529-4F4D-4040-8590-9926E4B0E8E4}" destId="{1CE4F842-DF20-46C9-9305-9A2F2B287439}" srcOrd="0" destOrd="2" presId="urn:microsoft.com/office/officeart/2005/8/layout/vList2"/>
    <dgm:cxn modelId="{B047DBF0-47D4-4A74-B336-91C22984F59D}" type="presOf" srcId="{38F931FD-2383-41E8-9492-2CBD0B3E7964}" destId="{AFDF814C-2768-4921-BF54-9445D2077E68}" srcOrd="0" destOrd="1" presId="urn:microsoft.com/office/officeart/2005/8/layout/vList2"/>
    <dgm:cxn modelId="{2F4840F4-10D9-46D9-B96C-3CA7BE1E1C6F}" type="presOf" srcId="{4ED2C4B1-8229-4A61-87E7-747AF42B69B2}" destId="{38C68B03-0334-457A-8587-2A4C6D020BB0}" srcOrd="0" destOrd="1" presId="urn:microsoft.com/office/officeart/2005/8/layout/vList2"/>
    <dgm:cxn modelId="{84CAD1F5-AA70-492E-A045-C92BC5716F4F}" type="presOf" srcId="{57E4DC8A-0269-4B0F-8D7C-B3EBE05B75BF}" destId="{9003AC3B-56CD-448D-A2D6-CA9F9F7F936C}" srcOrd="0" destOrd="0" presId="urn:microsoft.com/office/officeart/2005/8/layout/vList2"/>
    <dgm:cxn modelId="{32BDE6F5-C34F-4A25-BB97-89C2EF30BD26}" srcId="{A93A460D-6533-474D-8F5E-705D34A1DEDB}" destId="{DFED864B-A739-456A-8534-C6C8EB979D13}" srcOrd="0" destOrd="0" parTransId="{524F6555-8CED-4DF6-9F22-E7176FFBB8BB}" sibTransId="{C4695EBB-0B92-4FAB-967E-470CEED3C7BC}"/>
    <dgm:cxn modelId="{8C2E53F2-B103-4BA9-AC0E-8C2CC04732F6}" type="presParOf" srcId="{9003AC3B-56CD-448D-A2D6-CA9F9F7F936C}" destId="{CF2162E2-F605-4392-95A6-28E093478E07}" srcOrd="0" destOrd="0" presId="urn:microsoft.com/office/officeart/2005/8/layout/vList2"/>
    <dgm:cxn modelId="{EF5A3389-3D76-4D5F-84D4-E4C863BB20A2}" type="presParOf" srcId="{9003AC3B-56CD-448D-A2D6-CA9F9F7F936C}" destId="{38C68B03-0334-457A-8587-2A4C6D020BB0}" srcOrd="1" destOrd="0" presId="urn:microsoft.com/office/officeart/2005/8/layout/vList2"/>
    <dgm:cxn modelId="{153D2CA7-3F85-4E08-A093-6354DC692813}" type="presParOf" srcId="{9003AC3B-56CD-448D-A2D6-CA9F9F7F936C}" destId="{BB3BB3A9-0412-45E0-8CCF-67B6614085B9}" srcOrd="2" destOrd="0" presId="urn:microsoft.com/office/officeart/2005/8/layout/vList2"/>
    <dgm:cxn modelId="{C3A5F409-5ED9-4347-9E63-6C48496503D2}" type="presParOf" srcId="{9003AC3B-56CD-448D-A2D6-CA9F9F7F936C}" destId="{AFDF814C-2768-4921-BF54-9445D2077E68}" srcOrd="3" destOrd="0" presId="urn:microsoft.com/office/officeart/2005/8/layout/vList2"/>
    <dgm:cxn modelId="{458716FE-1245-4FEC-9B53-0E6E69E10B78}" type="presParOf" srcId="{9003AC3B-56CD-448D-A2D6-CA9F9F7F936C}" destId="{0C789995-1963-452E-AAF4-ED453C8ED6D2}" srcOrd="4" destOrd="0" presId="urn:microsoft.com/office/officeart/2005/8/layout/vList2"/>
    <dgm:cxn modelId="{4DA201BC-0E0C-4981-A454-4C6E49842CFC}" type="presParOf" srcId="{9003AC3B-56CD-448D-A2D6-CA9F9F7F936C}" destId="{1CE4F842-DF20-46C9-9305-9A2F2B287439}" srcOrd="5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46672887-01DF-4DCD-BDCA-5AA081DA3BC4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943B2BA-2023-40B6-9330-CBEF260939A4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46672887-01DF-4DCD-BDCA-5AA081DA3BC4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943B2BA-2023-40B6-9330-CBEF260939A4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46672887-01DF-4DCD-BDCA-5AA081DA3BC4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943B2BA-2023-40B6-9330-CBEF260939A4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46672887-01DF-4DCD-BDCA-5AA081DA3BC4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943B2BA-2023-40B6-9330-CBEF260939A4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46672887-01DF-4DCD-BDCA-5AA081DA3BC4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943B2BA-2023-40B6-9330-CBEF260939A4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A801BE5E-8109-45AF-B671-B618B65217D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46672887-01DF-4DCD-BDCA-5AA081DA3BC4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943B2BA-2023-40B6-9330-CBEF260939A4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58BDCBD8-48CE-4B20-ABEF-40FCB40B8068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1061F15E-BBC8-4178-B92D-E975505C6C1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CD2A8EBB-FAC3-4E62-8C2B-B5C0C698278C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DA6D73B0-4A20-40E2-9947-6E268EEFD57B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31F36F5D-C59D-461C-A6F6-74E88884368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298723E7-5307-4F62-AF77-1E70B6A691E6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A801BE5E-8109-45AF-B671-B618B65217D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937FF3F4-0A07-4764-B8A3-4DD1965C33C5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937FF3F4-0A07-4764-B8A3-4DD1965C33C5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A801BE5E-8109-45AF-B671-B618B65217D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937FF3F4-0A07-4764-B8A3-4DD1965C33C5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A801BE5E-8109-45AF-B671-B618B65217D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937FF3F4-0A07-4764-B8A3-4DD1965C33C5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A801BE5E-8109-45AF-B671-B618B65217D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937FF3F4-0A07-4764-B8A3-4DD1965C33C5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C285E3A9-6E84-4733-8366-7F86D0FE0A1F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02BD78C3-092D-4CDD-A14D-2AABEF415CDB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A801BE5E-8109-45AF-B671-B618B65217D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937FF3F4-0A07-4764-B8A3-4DD1965C33C5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46672887-01DF-4DCD-BDCA-5AA081DA3BC4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A801BE5E-8109-45AF-B671-B618B65217D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937FF3F4-0A07-4764-B8A3-4DD1965C33C5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A801BE5E-8109-45AF-B671-B618B65217D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937FF3F4-0A07-4764-B8A3-4DD1965C33C5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A801BE5E-8109-45AF-B671-B618B65217D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937FF3F4-0A07-4764-B8A3-4DD1965C33C5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943B2BA-2023-40B6-9330-CBEF260939A4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58BDCBD8-48CE-4B20-ABEF-40FCB40B8068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1061F15E-BBC8-4178-B92D-E975505C6C19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46672887-01DF-4DCD-BDCA-5AA081DA3BC4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9B16C44-EE03-4884-84F4-54B9849CE26F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ABF2A-DDBF-46CD-91ED-683063E159CF}" type="pres">
      <dgm:prSet presAssocID="{99B16C44-EE03-4884-84F4-54B9849CE26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943B2BA-2023-40B6-9330-CBEF260939A4}" type="presOf" srcId="{99B16C44-EE03-4884-84F4-54B9849CE26F}" destId="{C9FABF2A-DDBF-46CD-91ED-683063E159C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5450928"/>
        <a:chOff x="0" y="0"/>
        <a:chExt cx="8229600" cy="5450928"/>
      </a:xfrm>
    </dsp:grpSpPr>
    <dsp:sp modelId="{CF2162E2-F605-4392-95A6-28E093478E07}">
      <dsp:nvSpPr>
        <dsp:cNvPr id="3" name="Rounded Rectangle 2"/>
        <dsp:cNvSpPr/>
      </dsp:nvSpPr>
      <dsp:spPr bwMode="white">
        <a:xfrm>
          <a:off x="0" y="19974"/>
          <a:ext cx="8229600" cy="561600"/>
        </a:xfrm>
        <a:prstGeom prst="roundRect">
          <a:avLst/>
        </a:prstGeom>
        <a:solidFill>
          <a:srgbClr val="C0000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dirty="0"/>
            <a:t>Remainders </a:t>
          </a:r>
        </a:p>
      </dsp:txBody>
      <dsp:txXfrm>
        <a:off x="0" y="19974"/>
        <a:ext cx="8229600" cy="561600"/>
      </dsp:txXfrm>
    </dsp:sp>
    <dsp:sp modelId="{38C68B03-0334-457A-8587-2A4C6D020BB0}">
      <dsp:nvSpPr>
        <dsp:cNvPr id="4" name="Rectangles 3"/>
        <dsp:cNvSpPr/>
      </dsp:nvSpPr>
      <dsp:spPr bwMode="white">
        <a:xfrm>
          <a:off x="0" y="581574"/>
          <a:ext cx="8229600" cy="1033780"/>
        </a:xfrm>
        <a:prstGeom prst="rect">
          <a:avLst/>
        </a:prstGeom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lIns="261289" tIns="22860" rIns="128016" bIns="22860" anchor="t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marL="171450" lvl="1" indent="-17145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dirty="0">
              <a:solidFill>
                <a:schemeClr val="tx1"/>
              </a:solidFill>
            </a:rPr>
            <a:t>Concept of positive and negative remainders</a:t>
          </a:r>
          <a:endParaRPr lang="en-US" sz="1800" b="1" dirty="0">
            <a:solidFill>
              <a:schemeClr val="tx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dirty="0">
              <a:solidFill>
                <a:schemeClr val="tx1"/>
              </a:solidFill>
            </a:rPr>
            <a:t>Concept of remainders of higher powers</a:t>
          </a:r>
          <a:endParaRPr lang="en-US" sz="1800" dirty="0">
            <a:solidFill>
              <a:schemeClr val="tx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dirty="0">
              <a:solidFill>
                <a:schemeClr val="tx1"/>
              </a:solidFill>
            </a:rPr>
            <a:t>Fermat's theorem</a:t>
          </a:r>
          <a:endParaRPr lang="en-US" sz="1800" dirty="0">
            <a:solidFill>
              <a:schemeClr val="tx1"/>
            </a:solidFill>
          </a:endParaRPr>
        </a:p>
      </dsp:txBody>
      <dsp:txXfrm>
        <a:off x="0" y="581574"/>
        <a:ext cx="8229600" cy="1033780"/>
      </dsp:txXfrm>
    </dsp:sp>
    <dsp:sp modelId="{BB3BB3A9-0412-45E0-8CCF-67B6614085B9}">
      <dsp:nvSpPr>
        <dsp:cNvPr id="5" name="Rounded Rectangle 4"/>
        <dsp:cNvSpPr/>
      </dsp:nvSpPr>
      <dsp:spPr bwMode="white">
        <a:xfrm>
          <a:off x="0" y="1615354"/>
          <a:ext cx="8229600" cy="561600"/>
        </a:xfrm>
        <a:prstGeom prst="roundRect">
          <a:avLst/>
        </a:prstGeom>
        <a:solidFill>
          <a:srgbClr val="C0000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dirty="0"/>
            <a:t>Factorials</a:t>
          </a:r>
        </a:p>
      </dsp:txBody>
      <dsp:txXfrm>
        <a:off x="0" y="1615354"/>
        <a:ext cx="8229600" cy="561600"/>
      </dsp:txXfrm>
    </dsp:sp>
    <dsp:sp modelId="{AFDF814C-2768-4921-BF54-9445D2077E68}">
      <dsp:nvSpPr>
        <dsp:cNvPr id="6" name="Rectangles 5"/>
        <dsp:cNvSpPr/>
      </dsp:nvSpPr>
      <dsp:spPr bwMode="white">
        <a:xfrm>
          <a:off x="0" y="2176954"/>
          <a:ext cx="8229600" cy="685800"/>
        </a:xfrm>
        <a:prstGeom prst="rect">
          <a:avLst/>
        </a:prstGeom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lIns="261289" tIns="22860" rIns="128016" bIns="22860" anchor="t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dirty="0">
              <a:solidFill>
                <a:schemeClr val="tx1"/>
              </a:solidFill>
            </a:rPr>
            <a:t>Highest power of a number in a factorial &amp; Practice from PPT</a:t>
          </a:r>
          <a:endParaRPr lang="en-US" sz="1800" b="1" dirty="0">
            <a:solidFill>
              <a:schemeClr val="tx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dirty="0">
              <a:solidFill>
                <a:schemeClr val="tx1"/>
              </a:solidFill>
            </a:rPr>
            <a:t>Number of zeroes in a factorial &amp; Practice from PPT</a:t>
          </a:r>
          <a:endParaRPr lang="en-US" sz="1800" dirty="0">
            <a:solidFill>
              <a:schemeClr val="tx1"/>
            </a:solidFill>
          </a:endParaRPr>
        </a:p>
      </dsp:txBody>
      <dsp:txXfrm>
        <a:off x="0" y="2176954"/>
        <a:ext cx="8229600" cy="685800"/>
      </dsp:txXfrm>
    </dsp:sp>
    <dsp:sp modelId="{0C789995-1963-452E-AAF4-ED453C8ED6D2}">
      <dsp:nvSpPr>
        <dsp:cNvPr id="7" name="Rounded Rectangle 6"/>
        <dsp:cNvSpPr/>
      </dsp:nvSpPr>
      <dsp:spPr bwMode="white">
        <a:xfrm>
          <a:off x="0" y="2862754"/>
          <a:ext cx="8229600" cy="561600"/>
        </a:xfrm>
        <a:prstGeom prst="roundRect">
          <a:avLst/>
        </a:prstGeom>
        <a:solidFill>
          <a:srgbClr val="C0000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dirty="0"/>
            <a:t>Unit Digit &amp; Last Two Digit</a:t>
          </a:r>
        </a:p>
      </dsp:txBody>
      <dsp:txXfrm>
        <a:off x="0" y="2862754"/>
        <a:ext cx="8229600" cy="561600"/>
      </dsp:txXfrm>
    </dsp:sp>
    <dsp:sp modelId="{1CE4F842-DF20-46C9-9305-9A2F2B287439}">
      <dsp:nvSpPr>
        <dsp:cNvPr id="8" name="Rectangles 7"/>
        <dsp:cNvSpPr/>
      </dsp:nvSpPr>
      <dsp:spPr bwMode="white">
        <a:xfrm>
          <a:off x="0" y="3424354"/>
          <a:ext cx="8229600" cy="2006600"/>
        </a:xfrm>
        <a:prstGeom prst="rect">
          <a:avLst/>
        </a:prstGeom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lIns="261289" tIns="22860" rIns="128016" bIns="22860" anchor="t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dirty="0">
              <a:solidFill>
                <a:schemeClr val="tx1"/>
              </a:solidFill>
            </a:rPr>
            <a:t>Rules to find the unit digit of a number with higher powers and practice from PPT</a:t>
          </a:r>
          <a:endParaRPr lang="en-US" sz="1800" dirty="0">
            <a:solidFill>
              <a:schemeClr val="tx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dirty="0">
              <a:solidFill>
                <a:schemeClr val="tx1"/>
              </a:solidFill>
            </a:rPr>
            <a:t>Rules to find last two digit of a number with higher power &amp; Practice from PPT</a:t>
          </a:r>
          <a:endParaRPr lang="en-US" sz="1800" dirty="0">
            <a:solidFill>
              <a:schemeClr val="tx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dirty="0">
              <a:solidFill>
                <a:schemeClr val="tx1"/>
              </a:solidFill>
            </a:rPr>
            <a:t>Data Sufficiency on related topic</a:t>
          </a:r>
          <a:endParaRPr lang="en-US" sz="1800" dirty="0">
            <a:solidFill>
              <a:schemeClr val="tx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dirty="0">
            <a:solidFill>
              <a:schemeClr val="tx1"/>
            </a:solidFill>
          </a:endParaRPr>
        </a:p>
      </dsp:txBody>
      <dsp:txXfrm>
        <a:off x="0" y="3424354"/>
        <a:ext cx="8229600" cy="2006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46A4F-F976-47AD-9E0B-DEB8B87FF1C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5F1C-18F0-46A8-B179-598C90B80A1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       </a:t>
            </a:r>
            <a:r>
              <a:rPr lang="en-US" dirty="0"/>
              <a:t>Difficulty Level : Easy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Option C (Compulsory)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Level: Easy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Option C 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Compulsory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 : Moderate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3.Option A (Compulsory)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Level: Easy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Option A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Compulsory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Level: Easy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Option B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Compulsory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Level: Easy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Option B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Compulsory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Level: Moderate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Option B 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Compulsory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Level: Moderate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Option 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Level: Moderate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Option A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Level: Moderate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Option 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 : Moderate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Option 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 : Moderate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9.Option C (Compulsory)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10.Option</a:t>
            </a:r>
            <a:r>
              <a:rPr lang="en-US" baseline="0" dirty="0"/>
              <a:t> </a:t>
            </a:r>
            <a:r>
              <a:rPr lang="en-IN" baseline="0" dirty="0"/>
              <a:t>D (Compulsory)</a:t>
            </a:r>
            <a:endParaRPr lang="en-IN" dirty="0"/>
          </a:p>
          <a:p>
            <a:r>
              <a:rPr lang="en-IN" dirty="0"/>
              <a:t>        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 : Easy (Optional)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11.Option 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 Level : Moderate (Compulsory)</a:t>
            </a:r>
            <a:endParaRPr lang="en-US" dirty="0"/>
          </a:p>
          <a:p>
            <a:r>
              <a:rPr lang="en-US" dirty="0"/>
              <a:t>12. Option B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Difficulty Level : Moderate (Compulsory)</a:t>
            </a:r>
            <a:endParaRPr lang="en-US" dirty="0"/>
          </a:p>
          <a:p>
            <a:r>
              <a:rPr lang="en-US" dirty="0"/>
              <a:t>13. Option 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 Level : Moderate (Compulsory)</a:t>
            </a:r>
            <a:endParaRPr lang="en-US" dirty="0"/>
          </a:p>
          <a:p>
            <a:r>
              <a:rPr lang="en-US" dirty="0"/>
              <a:t>14. Option B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Difficulty Level : Hard (Compulsory)</a:t>
            </a:r>
            <a:endParaRPr lang="en-US" dirty="0"/>
          </a:p>
          <a:p>
            <a:r>
              <a:rPr lang="en-US" dirty="0"/>
              <a:t>15. Option 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 Level : Moderate (Optional)</a:t>
            </a:r>
            <a:endParaRPr lang="en-US" dirty="0"/>
          </a:p>
          <a:p>
            <a:r>
              <a:rPr lang="en-US" dirty="0"/>
              <a:t>16. Option 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 Level : Hard (Optional)</a:t>
            </a:r>
            <a:endParaRPr lang="en-US" dirty="0"/>
          </a:p>
          <a:p>
            <a:r>
              <a:rPr lang="en-US" dirty="0"/>
              <a:t>17. Option C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Difficulty Level : Hard (Optional)</a:t>
            </a:r>
            <a:endParaRPr lang="en-US" dirty="0"/>
          </a:p>
          <a:p>
            <a:r>
              <a:rPr lang="en-US" dirty="0"/>
              <a:t>18. Option 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</a:t>
            </a:r>
            <a:r>
              <a:rPr lang="en-US" baseline="0" dirty="0"/>
              <a:t> Level : Hard (Compulsory)</a:t>
            </a:r>
            <a:endParaRPr lang="en-US" dirty="0"/>
          </a:p>
          <a:p>
            <a:r>
              <a:rPr lang="en-US" dirty="0"/>
              <a:t>19. Option B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Difficulty</a:t>
            </a:r>
            <a:r>
              <a:rPr lang="en-US" baseline="0" dirty="0"/>
              <a:t> Level : Hard (Compulsory)</a:t>
            </a:r>
            <a:endParaRPr lang="en-US" dirty="0"/>
          </a:p>
          <a:p>
            <a:r>
              <a:rPr lang="en-US" dirty="0"/>
              <a:t>20. Option 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 Level :</a:t>
            </a:r>
            <a:r>
              <a:rPr lang="en-US" baseline="0" dirty="0"/>
              <a:t> Hard (Optional</a:t>
            </a:r>
            <a:r>
              <a:rPr lang="en-US" dirty="0"/>
              <a:t>) </a:t>
            </a:r>
            <a:endParaRPr lang="en-US" dirty="0"/>
          </a:p>
          <a:p>
            <a:r>
              <a:rPr lang="en-US" dirty="0"/>
              <a:t>21. Option A</a:t>
            </a:r>
            <a:endParaRPr lang="en-US" dirty="0"/>
          </a:p>
          <a:p>
            <a:r>
              <a:rPr lang="en-US" dirty="0"/>
              <a:t>Difficulty Level : Hard (Compulsory)</a:t>
            </a:r>
            <a:endParaRPr lang="en-US" dirty="0"/>
          </a:p>
          <a:p>
            <a:r>
              <a:rPr lang="en-US" dirty="0"/>
              <a:t>22. Option 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 Level : Easy (Optional)</a:t>
            </a:r>
            <a:endParaRPr lang="en-US" dirty="0"/>
          </a:p>
          <a:p>
            <a:r>
              <a:rPr lang="en-US" dirty="0"/>
              <a:t>23. Option 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 Level : Moderate (Optional)</a:t>
            </a:r>
            <a:endParaRPr lang="en-US" dirty="0"/>
          </a:p>
          <a:p>
            <a:r>
              <a:rPr lang="en-US" dirty="0"/>
              <a:t>24. Option 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B9E7-43CB-4503-BAE5-3C31662B0F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4E6FD98F-884B-4231-90DD-78567DD4FAEB}" type="slidenum">
              <a:rPr lang="en-US" smtClean="0"/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WhatsApp Image 2019-04-08 at 17.27.06.jpeg"/>
          <p:cNvPicPr/>
          <p:nvPr userDrawn="1"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64" t="9548" r="1603" b="9045"/>
          <a:stretch>
            <a:fillRect/>
          </a:stretch>
        </p:blipFill>
        <p:spPr>
          <a:xfrm>
            <a:off x="144379" y="0"/>
            <a:ext cx="1981200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3.xml"/><Relationship Id="rId8" Type="http://schemas.openxmlformats.org/officeDocument/2006/relationships/diagramQuickStyle" Target="../diagrams/quickStyle3.xml"/><Relationship Id="rId7" Type="http://schemas.openxmlformats.org/officeDocument/2006/relationships/diagramLayout" Target="../diagrams/layout3.xml"/><Relationship Id="rId6" Type="http://schemas.openxmlformats.org/officeDocument/2006/relationships/diagramData" Target="../diagrams/data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3" Type="http://schemas.openxmlformats.org/officeDocument/2006/relationships/notesSlide" Target="../notesSlides/notesSlide10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10" Type="http://schemas.microsoft.com/office/2007/relationships/diagramDrawing" Target="../diagrams/drawing3.xml"/><Relationship Id="rId1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5.xml"/><Relationship Id="rId8" Type="http://schemas.openxmlformats.org/officeDocument/2006/relationships/diagramQuickStyle" Target="../diagrams/quickStyle5.xml"/><Relationship Id="rId7" Type="http://schemas.openxmlformats.org/officeDocument/2006/relationships/diagramLayout" Target="../diagrams/layout5.xml"/><Relationship Id="rId6" Type="http://schemas.openxmlformats.org/officeDocument/2006/relationships/diagramData" Target="../diagrams/data5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3" Type="http://schemas.openxmlformats.org/officeDocument/2006/relationships/notesSlide" Target="../notesSlides/notesSlide1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10" Type="http://schemas.microsoft.com/office/2007/relationships/diagramDrawing" Target="../diagrams/drawing5.xml"/><Relationship Id="rId1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7.xml"/><Relationship Id="rId8" Type="http://schemas.openxmlformats.org/officeDocument/2006/relationships/diagramQuickStyle" Target="../diagrams/quickStyle7.xml"/><Relationship Id="rId7" Type="http://schemas.openxmlformats.org/officeDocument/2006/relationships/diagramLayout" Target="../diagrams/layout7.xml"/><Relationship Id="rId6" Type="http://schemas.openxmlformats.org/officeDocument/2006/relationships/diagramData" Target="../diagrams/data7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3" Type="http://schemas.openxmlformats.org/officeDocument/2006/relationships/notesSlide" Target="../notesSlides/notesSlide12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10" Type="http://schemas.microsoft.com/office/2007/relationships/diagramDrawing" Target="../diagrams/drawing7.xml"/><Relationship Id="rId1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9.xml"/><Relationship Id="rId8" Type="http://schemas.openxmlformats.org/officeDocument/2006/relationships/diagramQuickStyle" Target="../diagrams/quickStyle9.xml"/><Relationship Id="rId7" Type="http://schemas.openxmlformats.org/officeDocument/2006/relationships/diagramLayout" Target="../diagrams/layout9.xml"/><Relationship Id="rId6" Type="http://schemas.openxmlformats.org/officeDocument/2006/relationships/diagramData" Target="../diagrams/data9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3" Type="http://schemas.openxmlformats.org/officeDocument/2006/relationships/notesSlide" Target="../notesSlides/notesSlide13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10" Type="http://schemas.microsoft.com/office/2007/relationships/diagramDrawing" Target="../diagrams/drawing9.xml"/><Relationship Id="rId1" Type="http://schemas.openxmlformats.org/officeDocument/2006/relationships/diagramData" Target="../diagrams/data8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11.xml"/><Relationship Id="rId8" Type="http://schemas.openxmlformats.org/officeDocument/2006/relationships/diagramQuickStyle" Target="../diagrams/quickStyle11.xml"/><Relationship Id="rId7" Type="http://schemas.openxmlformats.org/officeDocument/2006/relationships/diagramLayout" Target="../diagrams/layout11.xml"/><Relationship Id="rId6" Type="http://schemas.openxmlformats.org/officeDocument/2006/relationships/diagramData" Target="../diagrams/data11.xml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3" Type="http://schemas.openxmlformats.org/officeDocument/2006/relationships/notesSlide" Target="../notesSlides/notesSlide14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10" Type="http://schemas.microsoft.com/office/2007/relationships/diagramDrawing" Target="../diagrams/drawing11.xml"/><Relationship Id="rId1" Type="http://schemas.openxmlformats.org/officeDocument/2006/relationships/diagramData" Target="../diagrams/data10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13.xml"/><Relationship Id="rId8" Type="http://schemas.openxmlformats.org/officeDocument/2006/relationships/diagramQuickStyle" Target="../diagrams/quickStyle13.xml"/><Relationship Id="rId7" Type="http://schemas.openxmlformats.org/officeDocument/2006/relationships/diagramLayout" Target="../diagrams/layout13.xml"/><Relationship Id="rId6" Type="http://schemas.openxmlformats.org/officeDocument/2006/relationships/diagramData" Target="../diagrams/data13.xml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3" Type="http://schemas.openxmlformats.org/officeDocument/2006/relationships/notesSlide" Target="../notesSlides/notesSlide15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10" Type="http://schemas.microsoft.com/office/2007/relationships/diagramDrawing" Target="../diagrams/drawing13.xml"/><Relationship Id="rId1" Type="http://schemas.openxmlformats.org/officeDocument/2006/relationships/diagramData" Target="../diagrams/data1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15.xml"/><Relationship Id="rId8" Type="http://schemas.openxmlformats.org/officeDocument/2006/relationships/diagramQuickStyle" Target="../diagrams/quickStyle15.xml"/><Relationship Id="rId7" Type="http://schemas.openxmlformats.org/officeDocument/2006/relationships/diagramLayout" Target="../diagrams/layout15.xml"/><Relationship Id="rId6" Type="http://schemas.openxmlformats.org/officeDocument/2006/relationships/diagramData" Target="../diagrams/data15.xml"/><Relationship Id="rId5" Type="http://schemas.microsoft.com/office/2007/relationships/diagramDrawing" Target="../diagrams/drawing14.xml"/><Relationship Id="rId4" Type="http://schemas.openxmlformats.org/officeDocument/2006/relationships/diagramColors" Target="../diagrams/colors14.xml"/><Relationship Id="rId3" Type="http://schemas.openxmlformats.org/officeDocument/2006/relationships/diagramQuickStyle" Target="../diagrams/quickStyle14.xml"/><Relationship Id="rId2" Type="http://schemas.openxmlformats.org/officeDocument/2006/relationships/diagramLayout" Target="../diagrams/layout14.xml"/><Relationship Id="rId13" Type="http://schemas.openxmlformats.org/officeDocument/2006/relationships/notesSlide" Target="../notesSlides/notesSlide16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10" Type="http://schemas.microsoft.com/office/2007/relationships/diagramDrawing" Target="../diagrams/drawing15.xml"/><Relationship Id="rId1" Type="http://schemas.openxmlformats.org/officeDocument/2006/relationships/diagramData" Target="../diagrams/data14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17.xml"/><Relationship Id="rId8" Type="http://schemas.openxmlformats.org/officeDocument/2006/relationships/diagramQuickStyle" Target="../diagrams/quickStyle17.xml"/><Relationship Id="rId7" Type="http://schemas.openxmlformats.org/officeDocument/2006/relationships/diagramLayout" Target="../diagrams/layout17.xml"/><Relationship Id="rId6" Type="http://schemas.openxmlformats.org/officeDocument/2006/relationships/diagramData" Target="../diagrams/data17.xml"/><Relationship Id="rId5" Type="http://schemas.microsoft.com/office/2007/relationships/diagramDrawing" Target="../diagrams/drawing16.xml"/><Relationship Id="rId4" Type="http://schemas.openxmlformats.org/officeDocument/2006/relationships/diagramColors" Target="../diagrams/colors16.xml"/><Relationship Id="rId3" Type="http://schemas.openxmlformats.org/officeDocument/2006/relationships/diagramQuickStyle" Target="../diagrams/quickStyle16.xml"/><Relationship Id="rId2" Type="http://schemas.openxmlformats.org/officeDocument/2006/relationships/diagramLayout" Target="../diagrams/layout16.xml"/><Relationship Id="rId13" Type="http://schemas.openxmlformats.org/officeDocument/2006/relationships/notesSlide" Target="../notesSlides/notesSlide17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10" Type="http://schemas.microsoft.com/office/2007/relationships/diagramDrawing" Target="../diagrams/drawing17.xml"/><Relationship Id="rId1" Type="http://schemas.openxmlformats.org/officeDocument/2006/relationships/diagramData" Target="../diagrams/data16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19.xml"/><Relationship Id="rId8" Type="http://schemas.openxmlformats.org/officeDocument/2006/relationships/diagramQuickStyle" Target="../diagrams/quickStyle19.xml"/><Relationship Id="rId7" Type="http://schemas.openxmlformats.org/officeDocument/2006/relationships/diagramLayout" Target="../diagrams/layout19.xml"/><Relationship Id="rId6" Type="http://schemas.openxmlformats.org/officeDocument/2006/relationships/diagramData" Target="../diagrams/data19.xml"/><Relationship Id="rId5" Type="http://schemas.microsoft.com/office/2007/relationships/diagramDrawing" Target="../diagrams/drawing18.xml"/><Relationship Id="rId4" Type="http://schemas.openxmlformats.org/officeDocument/2006/relationships/diagramColors" Target="../diagrams/colors18.xml"/><Relationship Id="rId3" Type="http://schemas.openxmlformats.org/officeDocument/2006/relationships/diagramQuickStyle" Target="../diagrams/quickStyle18.xml"/><Relationship Id="rId2" Type="http://schemas.openxmlformats.org/officeDocument/2006/relationships/diagramLayout" Target="../diagrams/layout18.xml"/><Relationship Id="rId13" Type="http://schemas.openxmlformats.org/officeDocument/2006/relationships/notesSlide" Target="../notesSlides/notesSlide18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10" Type="http://schemas.microsoft.com/office/2007/relationships/diagramDrawing" Target="../diagrams/drawing19.xml"/><Relationship Id="rId1" Type="http://schemas.openxmlformats.org/officeDocument/2006/relationships/diagramData" Target="../diagrams/data18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1.xml"/><Relationship Id="rId8" Type="http://schemas.openxmlformats.org/officeDocument/2006/relationships/diagramQuickStyle" Target="../diagrams/quickStyle21.xml"/><Relationship Id="rId7" Type="http://schemas.openxmlformats.org/officeDocument/2006/relationships/diagramLayout" Target="../diagrams/layout21.xml"/><Relationship Id="rId6" Type="http://schemas.openxmlformats.org/officeDocument/2006/relationships/diagramData" Target="../diagrams/data21.xml"/><Relationship Id="rId5" Type="http://schemas.microsoft.com/office/2007/relationships/diagramDrawing" Target="../diagrams/drawing20.xml"/><Relationship Id="rId4" Type="http://schemas.openxmlformats.org/officeDocument/2006/relationships/diagramColors" Target="../diagrams/colors20.xml"/><Relationship Id="rId3" Type="http://schemas.openxmlformats.org/officeDocument/2006/relationships/diagramQuickStyle" Target="../diagrams/quickStyle20.xml"/><Relationship Id="rId2" Type="http://schemas.openxmlformats.org/officeDocument/2006/relationships/diagramLayout" Target="../diagrams/layout20.xml"/><Relationship Id="rId13" Type="http://schemas.openxmlformats.org/officeDocument/2006/relationships/notesSlide" Target="../notesSlides/notesSlide19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10" Type="http://schemas.microsoft.com/office/2007/relationships/diagramDrawing" Target="../diagrams/drawing21.xml"/><Relationship Id="rId1" Type="http://schemas.openxmlformats.org/officeDocument/2006/relationships/diagramData" Target="../diagrams/data20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3.xml"/><Relationship Id="rId8" Type="http://schemas.openxmlformats.org/officeDocument/2006/relationships/diagramQuickStyle" Target="../diagrams/quickStyle23.xml"/><Relationship Id="rId7" Type="http://schemas.openxmlformats.org/officeDocument/2006/relationships/diagramLayout" Target="../diagrams/layout23.xml"/><Relationship Id="rId6" Type="http://schemas.openxmlformats.org/officeDocument/2006/relationships/diagramData" Target="../diagrams/data23.xml"/><Relationship Id="rId5" Type="http://schemas.microsoft.com/office/2007/relationships/diagramDrawing" Target="../diagrams/drawing22.xml"/><Relationship Id="rId4" Type="http://schemas.openxmlformats.org/officeDocument/2006/relationships/diagramColors" Target="../diagrams/colors22.xml"/><Relationship Id="rId3" Type="http://schemas.openxmlformats.org/officeDocument/2006/relationships/diagramQuickStyle" Target="../diagrams/quickStyle22.xml"/><Relationship Id="rId2" Type="http://schemas.openxmlformats.org/officeDocument/2006/relationships/diagramLayout" Target="../diagrams/layout22.xml"/><Relationship Id="rId13" Type="http://schemas.openxmlformats.org/officeDocument/2006/relationships/notesSlide" Target="../notesSlides/notesSlide20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10" Type="http://schemas.microsoft.com/office/2007/relationships/diagramDrawing" Target="../diagrams/drawing23.xml"/><Relationship Id="rId1" Type="http://schemas.openxmlformats.org/officeDocument/2006/relationships/diagramData" Target="../diagrams/data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5.xml"/><Relationship Id="rId8" Type="http://schemas.openxmlformats.org/officeDocument/2006/relationships/diagramQuickStyle" Target="../diagrams/quickStyle25.xml"/><Relationship Id="rId7" Type="http://schemas.openxmlformats.org/officeDocument/2006/relationships/diagramLayout" Target="../diagrams/layout25.xml"/><Relationship Id="rId6" Type="http://schemas.openxmlformats.org/officeDocument/2006/relationships/diagramData" Target="../diagrams/data25.xml"/><Relationship Id="rId5" Type="http://schemas.microsoft.com/office/2007/relationships/diagramDrawing" Target="../diagrams/drawing24.xml"/><Relationship Id="rId4" Type="http://schemas.openxmlformats.org/officeDocument/2006/relationships/diagramColors" Target="../diagrams/colors24.xml"/><Relationship Id="rId3" Type="http://schemas.openxmlformats.org/officeDocument/2006/relationships/diagramQuickStyle" Target="../diagrams/quickStyle24.xml"/><Relationship Id="rId2" Type="http://schemas.openxmlformats.org/officeDocument/2006/relationships/diagramLayout" Target="../diagrams/layout24.xml"/><Relationship Id="rId13" Type="http://schemas.openxmlformats.org/officeDocument/2006/relationships/notesSlide" Target="../notesSlides/notesSlide24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10" Type="http://schemas.microsoft.com/office/2007/relationships/diagramDrawing" Target="../diagrams/drawing25.xml"/><Relationship Id="rId1" Type="http://schemas.openxmlformats.org/officeDocument/2006/relationships/diagramData" Target="../diagrams/data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7.xml"/><Relationship Id="rId8" Type="http://schemas.openxmlformats.org/officeDocument/2006/relationships/diagramQuickStyle" Target="../diagrams/quickStyle27.xml"/><Relationship Id="rId7" Type="http://schemas.openxmlformats.org/officeDocument/2006/relationships/diagramLayout" Target="../diagrams/layout27.xml"/><Relationship Id="rId6" Type="http://schemas.openxmlformats.org/officeDocument/2006/relationships/diagramData" Target="../diagrams/data27.xml"/><Relationship Id="rId5" Type="http://schemas.microsoft.com/office/2007/relationships/diagramDrawing" Target="../diagrams/drawing26.xml"/><Relationship Id="rId4" Type="http://schemas.openxmlformats.org/officeDocument/2006/relationships/diagramColors" Target="../diagrams/colors26.xml"/><Relationship Id="rId3" Type="http://schemas.openxmlformats.org/officeDocument/2006/relationships/diagramQuickStyle" Target="../diagrams/quickStyle26.xml"/><Relationship Id="rId2" Type="http://schemas.openxmlformats.org/officeDocument/2006/relationships/diagramLayout" Target="../diagrams/layout26.xml"/><Relationship Id="rId13" Type="http://schemas.openxmlformats.org/officeDocument/2006/relationships/notesSlide" Target="../notesSlides/notesSlide28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10" Type="http://schemas.microsoft.com/office/2007/relationships/diagramDrawing" Target="../diagrams/drawing27.xml"/><Relationship Id="rId1" Type="http://schemas.openxmlformats.org/officeDocument/2006/relationships/diagramData" Target="../diagrams/data26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9.xml"/><Relationship Id="rId8" Type="http://schemas.openxmlformats.org/officeDocument/2006/relationships/diagramQuickStyle" Target="../diagrams/quickStyle29.xml"/><Relationship Id="rId7" Type="http://schemas.openxmlformats.org/officeDocument/2006/relationships/diagramLayout" Target="../diagrams/layout29.xml"/><Relationship Id="rId6" Type="http://schemas.openxmlformats.org/officeDocument/2006/relationships/diagramData" Target="../diagrams/data29.xml"/><Relationship Id="rId5" Type="http://schemas.microsoft.com/office/2007/relationships/diagramDrawing" Target="../diagrams/drawing28.xml"/><Relationship Id="rId4" Type="http://schemas.openxmlformats.org/officeDocument/2006/relationships/diagramColors" Target="../diagrams/colors28.xml"/><Relationship Id="rId3" Type="http://schemas.openxmlformats.org/officeDocument/2006/relationships/diagramQuickStyle" Target="../diagrams/quickStyle28.xml"/><Relationship Id="rId2" Type="http://schemas.openxmlformats.org/officeDocument/2006/relationships/diagramLayout" Target="../diagrams/layout28.xml"/><Relationship Id="rId13" Type="http://schemas.openxmlformats.org/officeDocument/2006/relationships/notesSlide" Target="../notesSlides/notesSlide29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10" Type="http://schemas.microsoft.com/office/2007/relationships/diagramDrawing" Target="../diagrams/drawing29.xml"/><Relationship Id="rId1" Type="http://schemas.openxmlformats.org/officeDocument/2006/relationships/diagramData" Target="../diagrams/data28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31.xml"/><Relationship Id="rId8" Type="http://schemas.openxmlformats.org/officeDocument/2006/relationships/diagramQuickStyle" Target="../diagrams/quickStyle31.xml"/><Relationship Id="rId7" Type="http://schemas.openxmlformats.org/officeDocument/2006/relationships/diagramLayout" Target="../diagrams/layout31.xml"/><Relationship Id="rId6" Type="http://schemas.openxmlformats.org/officeDocument/2006/relationships/diagramData" Target="../diagrams/data31.xml"/><Relationship Id="rId5" Type="http://schemas.microsoft.com/office/2007/relationships/diagramDrawing" Target="../diagrams/drawing30.xml"/><Relationship Id="rId4" Type="http://schemas.openxmlformats.org/officeDocument/2006/relationships/diagramColors" Target="../diagrams/colors30.xml"/><Relationship Id="rId3" Type="http://schemas.openxmlformats.org/officeDocument/2006/relationships/diagramQuickStyle" Target="../diagrams/quickStyle30.xml"/><Relationship Id="rId2" Type="http://schemas.openxmlformats.org/officeDocument/2006/relationships/diagramLayout" Target="../diagrams/layout30.xml"/><Relationship Id="rId13" Type="http://schemas.openxmlformats.org/officeDocument/2006/relationships/notesSlide" Target="../notesSlides/notesSlide30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10" Type="http://schemas.microsoft.com/office/2007/relationships/diagramDrawing" Target="../diagrams/drawing31.xml"/><Relationship Id="rId1" Type="http://schemas.openxmlformats.org/officeDocument/2006/relationships/diagramData" Target="../diagrams/data30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33.xml"/><Relationship Id="rId8" Type="http://schemas.openxmlformats.org/officeDocument/2006/relationships/diagramQuickStyle" Target="../diagrams/quickStyle33.xml"/><Relationship Id="rId7" Type="http://schemas.openxmlformats.org/officeDocument/2006/relationships/diagramLayout" Target="../diagrams/layout33.xml"/><Relationship Id="rId6" Type="http://schemas.openxmlformats.org/officeDocument/2006/relationships/diagramData" Target="../diagrams/data33.xml"/><Relationship Id="rId5" Type="http://schemas.microsoft.com/office/2007/relationships/diagramDrawing" Target="../diagrams/drawing32.xml"/><Relationship Id="rId4" Type="http://schemas.openxmlformats.org/officeDocument/2006/relationships/diagramColors" Target="../diagrams/colors32.xml"/><Relationship Id="rId3" Type="http://schemas.openxmlformats.org/officeDocument/2006/relationships/diagramQuickStyle" Target="../diagrams/quickStyle32.xml"/><Relationship Id="rId2" Type="http://schemas.openxmlformats.org/officeDocument/2006/relationships/diagramLayout" Target="../diagrams/layout32.xml"/><Relationship Id="rId13" Type="http://schemas.openxmlformats.org/officeDocument/2006/relationships/notesSlide" Target="../notesSlides/notesSlide3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10" Type="http://schemas.microsoft.com/office/2007/relationships/diagramDrawing" Target="../diagrams/drawing33.xml"/><Relationship Id="rId1" Type="http://schemas.openxmlformats.org/officeDocument/2006/relationships/diagramData" Target="../diagrams/data32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35.xml"/><Relationship Id="rId8" Type="http://schemas.openxmlformats.org/officeDocument/2006/relationships/diagramQuickStyle" Target="../diagrams/quickStyle35.xml"/><Relationship Id="rId7" Type="http://schemas.openxmlformats.org/officeDocument/2006/relationships/diagramLayout" Target="../diagrams/layout35.xml"/><Relationship Id="rId6" Type="http://schemas.openxmlformats.org/officeDocument/2006/relationships/diagramData" Target="../diagrams/data35.xml"/><Relationship Id="rId5" Type="http://schemas.microsoft.com/office/2007/relationships/diagramDrawing" Target="../diagrams/drawing34.xml"/><Relationship Id="rId4" Type="http://schemas.openxmlformats.org/officeDocument/2006/relationships/diagramColors" Target="../diagrams/colors34.xml"/><Relationship Id="rId3" Type="http://schemas.openxmlformats.org/officeDocument/2006/relationships/diagramQuickStyle" Target="../diagrams/quickStyle34.xml"/><Relationship Id="rId2" Type="http://schemas.openxmlformats.org/officeDocument/2006/relationships/diagramLayout" Target="../diagrams/layout34.xml"/><Relationship Id="rId13" Type="http://schemas.openxmlformats.org/officeDocument/2006/relationships/notesSlide" Target="../notesSlides/notesSlide32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10" Type="http://schemas.microsoft.com/office/2007/relationships/diagramDrawing" Target="../diagrams/drawing35.xml"/><Relationship Id="rId1" Type="http://schemas.openxmlformats.org/officeDocument/2006/relationships/diagramData" Target="../diagrams/data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37.xml"/><Relationship Id="rId8" Type="http://schemas.openxmlformats.org/officeDocument/2006/relationships/diagramQuickStyle" Target="../diagrams/quickStyle37.xml"/><Relationship Id="rId7" Type="http://schemas.openxmlformats.org/officeDocument/2006/relationships/diagramLayout" Target="../diagrams/layout37.xml"/><Relationship Id="rId6" Type="http://schemas.openxmlformats.org/officeDocument/2006/relationships/diagramData" Target="../diagrams/data37.xml"/><Relationship Id="rId5" Type="http://schemas.microsoft.com/office/2007/relationships/diagramDrawing" Target="../diagrams/drawing36.xml"/><Relationship Id="rId4" Type="http://schemas.openxmlformats.org/officeDocument/2006/relationships/diagramColors" Target="../diagrams/colors36.xml"/><Relationship Id="rId3" Type="http://schemas.openxmlformats.org/officeDocument/2006/relationships/diagramQuickStyle" Target="../diagrams/quickStyle36.xml"/><Relationship Id="rId2" Type="http://schemas.openxmlformats.org/officeDocument/2006/relationships/diagramLayout" Target="../diagrams/layout36.xml"/><Relationship Id="rId13" Type="http://schemas.openxmlformats.org/officeDocument/2006/relationships/notesSlide" Target="../notesSlides/notesSlide38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10" Type="http://schemas.microsoft.com/office/2007/relationships/diagramDrawing" Target="../diagrams/drawing37.xml"/><Relationship Id="rId1" Type="http://schemas.openxmlformats.org/officeDocument/2006/relationships/diagramData" Target="../diagrams/data36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39.xml"/><Relationship Id="rId8" Type="http://schemas.openxmlformats.org/officeDocument/2006/relationships/diagramQuickStyle" Target="../diagrams/quickStyle39.xml"/><Relationship Id="rId7" Type="http://schemas.openxmlformats.org/officeDocument/2006/relationships/diagramLayout" Target="../diagrams/layout39.xml"/><Relationship Id="rId6" Type="http://schemas.openxmlformats.org/officeDocument/2006/relationships/diagramData" Target="../diagrams/data39.xml"/><Relationship Id="rId5" Type="http://schemas.microsoft.com/office/2007/relationships/diagramDrawing" Target="../diagrams/drawing38.xml"/><Relationship Id="rId4" Type="http://schemas.openxmlformats.org/officeDocument/2006/relationships/diagramColors" Target="../diagrams/colors38.xml"/><Relationship Id="rId3" Type="http://schemas.openxmlformats.org/officeDocument/2006/relationships/diagramQuickStyle" Target="../diagrams/quickStyle38.xml"/><Relationship Id="rId2" Type="http://schemas.openxmlformats.org/officeDocument/2006/relationships/diagramLayout" Target="../diagrams/layout38.xml"/><Relationship Id="rId13" Type="http://schemas.openxmlformats.org/officeDocument/2006/relationships/notesSlide" Target="../notesSlides/notesSlide39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10" Type="http://schemas.microsoft.com/office/2007/relationships/diagramDrawing" Target="../diagrams/drawing39.xml"/><Relationship Id="rId1" Type="http://schemas.openxmlformats.org/officeDocument/2006/relationships/diagramData" Target="../diagrams/data38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41.xml"/><Relationship Id="rId8" Type="http://schemas.openxmlformats.org/officeDocument/2006/relationships/diagramQuickStyle" Target="../diagrams/quickStyle41.xml"/><Relationship Id="rId7" Type="http://schemas.openxmlformats.org/officeDocument/2006/relationships/diagramLayout" Target="../diagrams/layout41.xml"/><Relationship Id="rId6" Type="http://schemas.openxmlformats.org/officeDocument/2006/relationships/diagramData" Target="../diagrams/data41.xml"/><Relationship Id="rId5" Type="http://schemas.microsoft.com/office/2007/relationships/diagramDrawing" Target="../diagrams/drawing40.xml"/><Relationship Id="rId4" Type="http://schemas.openxmlformats.org/officeDocument/2006/relationships/diagramColors" Target="../diagrams/colors40.xml"/><Relationship Id="rId3" Type="http://schemas.openxmlformats.org/officeDocument/2006/relationships/diagramQuickStyle" Target="../diagrams/quickStyle40.xml"/><Relationship Id="rId2" Type="http://schemas.openxmlformats.org/officeDocument/2006/relationships/diagramLayout" Target="../diagrams/layout40.xml"/><Relationship Id="rId13" Type="http://schemas.openxmlformats.org/officeDocument/2006/relationships/notesSlide" Target="../notesSlides/notesSlide40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10" Type="http://schemas.microsoft.com/office/2007/relationships/diagramDrawing" Target="../diagrams/drawing41.xml"/><Relationship Id="rId1" Type="http://schemas.openxmlformats.org/officeDocument/2006/relationships/diagramData" Target="../diagrams/data40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43.xml"/><Relationship Id="rId8" Type="http://schemas.openxmlformats.org/officeDocument/2006/relationships/diagramQuickStyle" Target="../diagrams/quickStyle43.xml"/><Relationship Id="rId7" Type="http://schemas.openxmlformats.org/officeDocument/2006/relationships/diagramLayout" Target="../diagrams/layout43.xml"/><Relationship Id="rId6" Type="http://schemas.openxmlformats.org/officeDocument/2006/relationships/diagramData" Target="../diagrams/data43.xml"/><Relationship Id="rId5" Type="http://schemas.microsoft.com/office/2007/relationships/diagramDrawing" Target="../diagrams/drawing42.xml"/><Relationship Id="rId4" Type="http://schemas.openxmlformats.org/officeDocument/2006/relationships/diagramColors" Target="../diagrams/colors42.xml"/><Relationship Id="rId3" Type="http://schemas.openxmlformats.org/officeDocument/2006/relationships/diagramQuickStyle" Target="../diagrams/quickStyle42.xml"/><Relationship Id="rId2" Type="http://schemas.openxmlformats.org/officeDocument/2006/relationships/diagramLayout" Target="../diagrams/layout42.xml"/><Relationship Id="rId13" Type="http://schemas.openxmlformats.org/officeDocument/2006/relationships/notesSlide" Target="../notesSlides/notesSlide4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10" Type="http://schemas.microsoft.com/office/2007/relationships/diagramDrawing" Target="../diagrams/drawing43.xml"/><Relationship Id="rId1" Type="http://schemas.openxmlformats.org/officeDocument/2006/relationships/diagramData" Target="../diagrams/data42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45.xml"/><Relationship Id="rId8" Type="http://schemas.openxmlformats.org/officeDocument/2006/relationships/diagramQuickStyle" Target="../diagrams/quickStyle45.xml"/><Relationship Id="rId7" Type="http://schemas.openxmlformats.org/officeDocument/2006/relationships/diagramLayout" Target="../diagrams/layout45.xml"/><Relationship Id="rId6" Type="http://schemas.openxmlformats.org/officeDocument/2006/relationships/diagramData" Target="../diagrams/data45.xml"/><Relationship Id="rId5" Type="http://schemas.microsoft.com/office/2007/relationships/diagramDrawing" Target="../diagrams/drawing44.xml"/><Relationship Id="rId4" Type="http://schemas.openxmlformats.org/officeDocument/2006/relationships/diagramColors" Target="../diagrams/colors44.xml"/><Relationship Id="rId3" Type="http://schemas.openxmlformats.org/officeDocument/2006/relationships/diagramQuickStyle" Target="../diagrams/quickStyle44.xml"/><Relationship Id="rId2" Type="http://schemas.openxmlformats.org/officeDocument/2006/relationships/diagramLayout" Target="../diagrams/layout44.xml"/><Relationship Id="rId13" Type="http://schemas.openxmlformats.org/officeDocument/2006/relationships/notesSlide" Target="../notesSlides/notesSlide42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10" Type="http://schemas.microsoft.com/office/2007/relationships/diagramDrawing" Target="../diagrams/drawing45.xml"/><Relationship Id="rId1" Type="http://schemas.openxmlformats.org/officeDocument/2006/relationships/diagramData" Target="../diagrams/data4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9854" y="3352800"/>
            <a:ext cx="8007424" cy="1744216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REMAINDER, FACTORIAL</a:t>
            </a:r>
            <a:br>
              <a:rPr lang="en-US" sz="6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DIGIT &amp; LAST TWO DIGITS</a:t>
            </a:r>
            <a:endParaRPr lang="en-US" sz="6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8703" y="-1066800"/>
            <a:ext cx="8007424" cy="9159875"/>
          </a:xfrm>
        </p:spPr>
        <p:txBody>
          <a:bodyPr>
            <a:noAutofit/>
          </a:bodyPr>
          <a:lstStyle/>
          <a:p>
            <a:pPr algn="l"/>
            <a:br>
              <a:rPr lang="en-US" sz="2400" dirty="0">
                <a:solidFill>
                  <a:schemeClr val="tx1"/>
                </a:solidFill>
                <a:effectLst/>
              </a:rPr>
            </a:b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u="sng" dirty="0">
                <a:solidFill>
                  <a:schemeClr val="tx1"/>
                </a:solidFill>
                <a:effectLst/>
              </a:rPr>
              <a:t>In case of </a:t>
            </a:r>
            <a:r>
              <a:rPr lang="en-US" sz="2400" b="1" u="sng" dirty="0">
                <a:solidFill>
                  <a:schemeClr val="tx1"/>
                </a:solidFill>
                <a:effectLst/>
              </a:rPr>
              <a:t>Composite number</a:t>
            </a:r>
            <a:r>
              <a:rPr lang="en-US" sz="2400" b="1" dirty="0">
                <a:solidFill>
                  <a:schemeClr val="tx1"/>
                </a:solidFill>
                <a:effectLst/>
              </a:rPr>
              <a:t> ,-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b="1" dirty="0">
                <a:solidFill>
                  <a:schemeClr val="tx1"/>
                </a:solidFill>
                <a:effectLst/>
              </a:rPr>
              <a:t>Let the no. is n=</a:t>
            </a:r>
            <a:r>
              <a:rPr lang="en-US" sz="2400" b="1" dirty="0" err="1">
                <a:solidFill>
                  <a:schemeClr val="tx1"/>
                </a:solidFill>
                <a:effectLst/>
              </a:rPr>
              <a:t>a</a:t>
            </a:r>
            <a:r>
              <a:rPr lang="en-US" sz="2400" b="1" baseline="30000" dirty="0" err="1">
                <a:solidFill>
                  <a:schemeClr val="tx1"/>
                </a:solidFill>
                <a:effectLst/>
              </a:rPr>
              <a:t>p</a:t>
            </a:r>
            <a:r>
              <a:rPr lang="en-US" sz="2400" b="1" dirty="0" err="1">
                <a:solidFill>
                  <a:schemeClr val="tx1"/>
                </a:solidFill>
                <a:effectLst/>
              </a:rPr>
              <a:t>b</a:t>
            </a:r>
            <a:r>
              <a:rPr lang="en-US" sz="2400" b="1" baseline="30000" dirty="0" err="1">
                <a:solidFill>
                  <a:schemeClr val="tx1"/>
                </a:solidFill>
                <a:effectLst/>
              </a:rPr>
              <a:t>q</a:t>
            </a:r>
            <a:r>
              <a:rPr lang="en-US" sz="2400" b="1" dirty="0" err="1">
                <a:solidFill>
                  <a:schemeClr val="tx1"/>
                </a:solidFill>
                <a:effectLst/>
              </a:rPr>
              <a:t>c</a:t>
            </a:r>
            <a:r>
              <a:rPr lang="en-US" sz="2400" b="1" baseline="30000" dirty="0" err="1">
                <a:solidFill>
                  <a:schemeClr val="tx1"/>
                </a:solidFill>
                <a:effectLst/>
              </a:rPr>
              <a:t>r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b="1" dirty="0">
                <a:solidFill>
                  <a:schemeClr val="tx1"/>
                </a:solidFill>
                <a:effectLst/>
              </a:rPr>
              <a:t>Then the totient number of n = n(1-1/a)(1-1/b)(1-1/c)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b="1" dirty="0">
                <a:solidFill>
                  <a:schemeClr val="tx1"/>
                </a:solidFill>
                <a:effectLst/>
              </a:rPr>
              <a:t>Let 36 = 2</a:t>
            </a:r>
            <a:r>
              <a:rPr lang="en-US" sz="2400" b="1" baseline="30000" dirty="0">
                <a:solidFill>
                  <a:schemeClr val="tx1"/>
                </a:solidFill>
                <a:effectLst/>
              </a:rPr>
              <a:t>2 </a:t>
            </a:r>
            <a:r>
              <a:rPr lang="en-US" sz="2400" b="1" dirty="0">
                <a:solidFill>
                  <a:schemeClr val="tx1"/>
                </a:solidFill>
                <a:effectLst/>
              </a:rPr>
              <a:t>*3</a:t>
            </a:r>
            <a:r>
              <a:rPr lang="en-US" sz="2400" b="1" baseline="30000" dirty="0">
                <a:solidFill>
                  <a:schemeClr val="tx1"/>
                </a:solidFill>
                <a:effectLst/>
              </a:rPr>
              <a:t>2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b="1" dirty="0">
                <a:solidFill>
                  <a:schemeClr val="tx1"/>
                </a:solidFill>
                <a:effectLst/>
              </a:rPr>
              <a:t>Totient number of 36 = 36(1-1/2) (1-1/3)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b="1" dirty="0">
                <a:solidFill>
                  <a:schemeClr val="tx1"/>
                </a:solidFill>
                <a:effectLst/>
              </a:rPr>
              <a:t>                                       = 36 * 1/2 *2/3 =12 </a:t>
            </a:r>
            <a:br>
              <a:rPr lang="en-US" sz="2400" b="1" dirty="0">
                <a:solidFill>
                  <a:schemeClr val="tx1"/>
                </a:solidFill>
                <a:effectLst/>
              </a:rPr>
            </a:br>
            <a:br>
              <a:rPr lang="en-US" sz="2400" b="1" dirty="0">
                <a:solidFill>
                  <a:schemeClr val="tx1"/>
                </a:solidFill>
                <a:effectLst/>
              </a:rPr>
            </a:br>
            <a:r>
              <a:rPr lang="en-US" sz="2400" b="1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it means there are 12 numbers which are less than 12 and are co-prime with 12</a:t>
            </a:r>
            <a:r>
              <a:rPr lang="en-US" sz="2400" b="1" dirty="0">
                <a:solidFill>
                  <a:schemeClr val="tx1"/>
                </a:solidFill>
                <a:effectLst/>
              </a:rPr>
              <a:t>)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br>
              <a:rPr lang="en-US" sz="2400" dirty="0">
                <a:solidFill>
                  <a:schemeClr val="tx1"/>
                </a:solidFill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endParaRPr lang="en-US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2598" y="2057400"/>
            <a:ext cx="8007424" cy="7162800"/>
          </a:xfrm>
        </p:spPr>
        <p:txBody>
          <a:bodyPr>
            <a:noAutofit/>
          </a:bodyPr>
          <a:lstStyle/>
          <a:p>
            <a:pPr algn="l"/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r>
              <a:rPr lang="en-US" sz="2000" b="1" u="sng" dirty="0">
                <a:solidFill>
                  <a:schemeClr val="tx1"/>
                </a:solidFill>
                <a:effectLst/>
              </a:rPr>
              <a:t>Remainder of higher power : </a:t>
            </a:r>
            <a:r>
              <a:rPr lang="en-US" sz="2000" dirty="0">
                <a:solidFill>
                  <a:schemeClr val="tx1"/>
                </a:solidFill>
                <a:effectLst/>
              </a:rPr>
              <a:t>whether the divisor is prime or composite.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To find the remainder In case of ,</a:t>
            </a:r>
            <a:r>
              <a:rPr lang="en-US" sz="2000" b="1" dirty="0" err="1">
                <a:solidFill>
                  <a:schemeClr val="tx1"/>
                </a:solidFill>
                <a:effectLst/>
              </a:rPr>
              <a:t>X</a:t>
            </a:r>
            <a:r>
              <a:rPr lang="en-US" sz="2000" baseline="30000" dirty="0" err="1">
                <a:solidFill>
                  <a:schemeClr val="tx1"/>
                </a:solidFill>
                <a:effectLst/>
              </a:rPr>
              <a:t>n</a:t>
            </a:r>
            <a:r>
              <a:rPr lang="en-US" sz="2000" b="1" dirty="0">
                <a:solidFill>
                  <a:schemeClr val="tx1"/>
                </a:solidFill>
                <a:effectLst/>
              </a:rPr>
              <a:t>/Y </a:t>
            </a:r>
            <a:br>
              <a:rPr lang="en-US" sz="2000" b="1" dirty="0">
                <a:solidFill>
                  <a:schemeClr val="tx1"/>
                </a:solidFill>
                <a:effectLst/>
              </a:rPr>
            </a:b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If X and Y are co-prime and n is the totient number of y. then the remainder will be 1. OR X</a:t>
            </a:r>
            <a:r>
              <a:rPr lang="en-US" sz="2000" b="1" baseline="30000" dirty="0">
                <a:solidFill>
                  <a:schemeClr val="tx1"/>
                </a:solidFill>
                <a:effectLst/>
              </a:rPr>
              <a:t>Y(ø)</a:t>
            </a:r>
            <a:r>
              <a:rPr lang="en-US" sz="2000" b="1" dirty="0">
                <a:solidFill>
                  <a:schemeClr val="tx1"/>
                </a:solidFill>
                <a:effectLst/>
              </a:rPr>
              <a:t>/Y Gives remainder 1.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[Where Y(ø) is the totient number of Y]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br>
              <a:rPr lang="en-US" sz="2000" dirty="0">
                <a:solidFill>
                  <a:schemeClr val="tx1"/>
                </a:solidFill>
                <a:effectLst/>
              </a:rPr>
            </a:b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Example 1: Find the remainder when 23</a:t>
            </a:r>
            <a:r>
              <a:rPr lang="en-US" sz="2000" b="1" baseline="30000" dirty="0">
                <a:solidFill>
                  <a:schemeClr val="tx1"/>
                </a:solidFill>
                <a:effectLst/>
              </a:rPr>
              <a:t>16</a:t>
            </a:r>
            <a:r>
              <a:rPr lang="en-US" sz="2000" b="1" dirty="0">
                <a:solidFill>
                  <a:schemeClr val="tx1"/>
                </a:solidFill>
                <a:effectLst/>
              </a:rPr>
              <a:t> is divided by 8.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Solution: 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Divisor is 8 (composite number) and 23 &amp; 8 are co-prime so we will find the totient number of divisor 8.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8=2^3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So totient number of 8 = 8(1-1/2) = 4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Now Rem[23</a:t>
            </a:r>
            <a:r>
              <a:rPr lang="en-US" sz="2000" baseline="30000" dirty="0">
                <a:solidFill>
                  <a:schemeClr val="tx1"/>
                </a:solidFill>
                <a:effectLst/>
              </a:rPr>
              <a:t>4</a:t>
            </a:r>
            <a:r>
              <a:rPr lang="en-US" sz="2000" dirty="0">
                <a:solidFill>
                  <a:schemeClr val="tx1"/>
                </a:solidFill>
                <a:effectLst/>
              </a:rPr>
              <a:t>/8] = 1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(23</a:t>
            </a:r>
            <a:r>
              <a:rPr lang="en-US" sz="2000" baseline="30000" dirty="0">
                <a:solidFill>
                  <a:schemeClr val="tx1"/>
                </a:solidFill>
                <a:effectLst/>
              </a:rPr>
              <a:t>4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  <a:r>
              <a:rPr lang="en-US" sz="2000" baseline="30000" dirty="0">
                <a:solidFill>
                  <a:schemeClr val="tx1"/>
                </a:solidFill>
                <a:effectLst/>
              </a:rPr>
              <a:t>4</a:t>
            </a:r>
            <a:r>
              <a:rPr lang="en-US" sz="2000" dirty="0">
                <a:solidFill>
                  <a:schemeClr val="tx1"/>
                </a:solidFill>
                <a:effectLst/>
              </a:rPr>
              <a:t>/8 = 1</a:t>
            </a:r>
            <a:r>
              <a:rPr lang="en-US" sz="2000" baseline="30000" dirty="0">
                <a:solidFill>
                  <a:schemeClr val="tx1"/>
                </a:solidFill>
                <a:effectLst/>
              </a:rPr>
              <a:t>4</a:t>
            </a:r>
            <a:r>
              <a:rPr lang="en-US" sz="2000" dirty="0">
                <a:solidFill>
                  <a:schemeClr val="tx1"/>
                </a:solidFill>
                <a:effectLst/>
              </a:rPr>
              <a:t>/8 = 1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endParaRPr lang="en-US" sz="2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50928" y="714356"/>
            <a:ext cx="85725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buAutoNum type="arabicPeriod"/>
            </a:pPr>
            <a:endParaRPr lang="en-GB" sz="2400" dirty="0"/>
          </a:p>
          <a:p>
            <a:pPr marL="342900" indent="-342900" fontAlgn="t">
              <a:buAutoNum type="arabicPeriod"/>
            </a:pPr>
            <a:r>
              <a:rPr lang="en-GB" sz="2400" dirty="0"/>
              <a:t>Find the Remainder when 81*27 is divided by 8?</a:t>
            </a:r>
            <a:endParaRPr lang="en-GB" sz="2400" baseline="30000" dirty="0"/>
          </a:p>
          <a:p>
            <a:pPr fontAlgn="t"/>
            <a:r>
              <a:rPr lang="en-IN" sz="2400" dirty="0">
                <a:cs typeface="Times New Roman" panose="02020603050405020304" pitchFamily="18" charset="0"/>
              </a:rPr>
              <a:t>A] 9				 B] 2           </a:t>
            </a:r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cs typeface="Times New Roman" panose="02020603050405020304" pitchFamily="18" charset="0"/>
              </a:rPr>
              <a:t>C] 3				D] 1</a:t>
            </a:r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8610" y="838200"/>
            <a:ext cx="978795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Find the remainder when 44*89*148 is divided by 15?</a:t>
            </a:r>
            <a:endParaRPr lang="en-GB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A]7				 B]1 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C]13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D]4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81048" y="496045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977438"/>
            <a:ext cx="85725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buAutoNum type="arabicPeriod"/>
            </a:pPr>
            <a:endParaRPr lang="en-GB" sz="2400" dirty="0"/>
          </a:p>
          <a:p>
            <a:pPr fontAlgn="t"/>
            <a:r>
              <a:rPr lang="en-GB" sz="2400" dirty="0"/>
              <a:t>3.Find the remainder when </a:t>
            </a:r>
            <a:r>
              <a:rPr lang="en-IN" sz="2400" dirty="0"/>
              <a:t>2</a:t>
            </a:r>
            <a:r>
              <a:rPr lang="en-IN" sz="2400" baseline="30000" dirty="0"/>
              <a:t>32 </a:t>
            </a:r>
            <a:r>
              <a:rPr lang="en-IN" sz="2400" dirty="0"/>
              <a:t> divided by 5</a:t>
            </a:r>
            <a:r>
              <a:rPr lang="en-IN" b="1" dirty="0"/>
              <a:t>?</a:t>
            </a:r>
            <a:endParaRPr lang="en-IN" b="1" dirty="0"/>
          </a:p>
          <a:p>
            <a:pPr fontAlgn="t"/>
            <a:endParaRPr lang="en-GB" sz="2400" baseline="30000" dirty="0"/>
          </a:p>
          <a:p>
            <a:pPr fontAlgn="t"/>
            <a:r>
              <a:rPr lang="en-IN" sz="2400" dirty="0">
                <a:cs typeface="Times New Roman" panose="02020603050405020304" pitchFamily="18" charset="0"/>
              </a:rPr>
              <a:t>A]1				 B]0            </a:t>
            </a:r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cs typeface="Times New Roman" panose="02020603050405020304" pitchFamily="18" charset="0"/>
              </a:rPr>
              <a:t>C]4				 D]3</a:t>
            </a:r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7190" y="838200"/>
            <a:ext cx="9228642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remainder when 17^2004 is divided by 18?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A]1				 B]17 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C]5				 D]18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81048" y="482901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835129"/>
            <a:ext cx="9228642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remainder when 17^2003 is divided by 18?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A]1				 B]17 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C]5				 D]18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81048" y="482901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620" y="838200"/>
            <a:ext cx="9228642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remainder when 17^2001 is divided by 290?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A]1				 B]17 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C]5				 D]38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81048" y="482901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1470" y="884519"/>
            <a:ext cx="9571542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Find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remainder when (47^27+47) is divided by 23?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A]1				 B]2 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C]3				 D]6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81048" y="490381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1470" y="890183"/>
            <a:ext cx="9594402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remainder of 2^101/11?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A]1				 B]2 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C]3				 D]6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28648" y="496045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981200" y="914400"/>
          <a:ext cx="8229600" cy="5450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60" y="890183"/>
            <a:ext cx="9594402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remainder of 2^18/7?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A]1				 B]2 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C]3				 D]6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28648" y="496045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620" y="890183"/>
            <a:ext cx="9594402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remainder of 5^34/17?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A]17				 B]25 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C]23				 D]8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28648" y="496045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4330" y="895879"/>
            <a:ext cx="8828573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remainder when 16! is divided by 17?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A]16				 B]0 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C]17				 D]3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66808" y="501741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9854" y="1752600"/>
            <a:ext cx="8007424" cy="7391400"/>
          </a:xfrm>
        </p:spPr>
        <p:txBody>
          <a:bodyPr>
            <a:noAutofit/>
          </a:bodyPr>
          <a:lstStyle/>
          <a:p>
            <a:pPr algn="l"/>
            <a:br>
              <a:rPr lang="en-US" sz="2000" b="1" dirty="0">
                <a:solidFill>
                  <a:srgbClr val="FF0000"/>
                </a:solidFill>
                <a:effectLst/>
              </a:rPr>
            </a:br>
            <a:br>
              <a:rPr lang="en-US" sz="2000" b="1" dirty="0">
                <a:solidFill>
                  <a:srgbClr val="FF0000"/>
                </a:solidFill>
                <a:effectLst/>
              </a:rPr>
            </a:br>
            <a:br>
              <a:rPr lang="en-US" sz="2000" b="1" dirty="0">
                <a:solidFill>
                  <a:srgbClr val="FF0000"/>
                </a:solidFill>
                <a:effectLst/>
              </a:rPr>
            </a:br>
            <a:r>
              <a:rPr lang="en-US" sz="2000" b="1" dirty="0">
                <a:solidFill>
                  <a:srgbClr val="FF0000"/>
                </a:solidFill>
                <a:effectLst/>
              </a:rPr>
              <a:t>Number of zeroes:</a:t>
            </a: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It is very easy to find the number of zero at the end , all you have to do is count how many times did 2 and 5 occurred in the question as factor. Number of zeros is equal to the one (2 or 5)which occurred less times.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i.e. 2*5 = 10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      2*2*5*5 = 100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So the number of zeros depends upon the number of pairs of 2 and 5.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Example 1. How many numbers of zeros will be there at the trail (end) of the 1*2*3*4*5*6*7*8*9*10?</a:t>
            </a:r>
            <a:br>
              <a:rPr lang="en-US" sz="2000" b="1" dirty="0">
                <a:solidFill>
                  <a:schemeClr val="tx1"/>
                </a:solidFill>
                <a:effectLst/>
              </a:rPr>
            </a:b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Solution: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In given expression number of 2’s = 8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Number of 5’s = 2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So total number of pairs = 2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Two </a:t>
            </a:r>
            <a:r>
              <a:rPr lang="en-US" sz="2000" dirty="0">
                <a:solidFill>
                  <a:schemeClr val="tx1"/>
                </a:solidFill>
                <a:effectLst/>
              </a:rPr>
              <a:t>zeroes will be there at the end of the calculation.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FACTORIALS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9969" y="-2300868"/>
            <a:ext cx="8007424" cy="7010400"/>
          </a:xfrm>
        </p:spPr>
        <p:txBody>
          <a:bodyPr>
            <a:noAutofit/>
          </a:bodyPr>
          <a:lstStyle/>
          <a:p>
            <a:pPr algn="l"/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r>
              <a:rPr lang="en-US" sz="2000" b="1" u="sng" dirty="0">
                <a:solidFill>
                  <a:srgbClr val="FF0000"/>
                </a:solidFill>
                <a:effectLst/>
              </a:rPr>
              <a:t>Number of zeroes in a factorial:</a:t>
            </a: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solidFill>
                  <a:schemeClr val="tx1"/>
                </a:solidFill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b="1" dirty="0">
              <a:solidFill>
                <a:srgbClr val="00B0F0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pic>
        <p:nvPicPr>
          <p:cNvPr id="4" name="Picture 2" descr="Pictur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968" y="2184269"/>
            <a:ext cx="55816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0" y="472440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There will be 5+1+0 = 6 zeroes at the end of 25!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FACTORIALS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080" y="2087563"/>
            <a:ext cx="8007424" cy="5670550"/>
          </a:xfrm>
        </p:spPr>
        <p:txBody>
          <a:bodyPr>
            <a:noAutofit/>
          </a:bodyPr>
          <a:lstStyle/>
          <a:p>
            <a:pPr algn="l"/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95600" y="1365044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62626"/>
                </a:solidFill>
              </a:rPr>
              <a:t>Example . Find the number of zeros at the end of 500!</a:t>
            </a:r>
            <a:endParaRPr lang="en-US" dirty="0">
              <a:solidFill>
                <a:srgbClr val="262626"/>
              </a:solidFill>
            </a:endParaRPr>
          </a:p>
          <a:p>
            <a:r>
              <a:rPr lang="en-US" b="1" dirty="0">
                <a:solidFill>
                  <a:srgbClr val="262626"/>
                </a:solidFill>
              </a:rPr>
              <a:t>Solution:</a:t>
            </a: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12290" name="Picture 2" descr="Pictur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14600"/>
            <a:ext cx="407670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43202" y="5105400"/>
            <a:ext cx="4182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62626"/>
                </a:solidFill>
                <a:latin typeface="Open Sans"/>
              </a:rPr>
              <a:t>Total number of 5’s = 100+20+4 = 124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FACTORIALS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19348" y="990600"/>
            <a:ext cx="8705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buAutoNum type="arabicPeriod"/>
            </a:pPr>
            <a:endParaRPr lang="en-GB" sz="2400" dirty="0"/>
          </a:p>
          <a:p>
            <a:pPr lvl="0"/>
            <a:r>
              <a:rPr lang="en-GB" sz="2400" dirty="0"/>
              <a:t>9.</a:t>
            </a:r>
            <a:r>
              <a:rPr lang="en-US" sz="2400" dirty="0"/>
              <a:t> The number of zeroes in 29! is:</a:t>
            </a:r>
            <a:endParaRPr lang="en-US" sz="2400" dirty="0"/>
          </a:p>
          <a:p>
            <a:r>
              <a:rPr lang="en-US" sz="2400" dirty="0"/>
              <a:t>A] 4			B] 3			C] 5		D] 7</a:t>
            </a:r>
            <a:endParaRPr lang="en-US" sz="2400" dirty="0"/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lvl="0"/>
            <a:r>
              <a:rPr lang="en-GB" sz="2400" dirty="0"/>
              <a:t>10.</a:t>
            </a:r>
            <a:r>
              <a:rPr lang="en-US" sz="2400" dirty="0"/>
              <a:t> The number of zeroes in 100! is:</a:t>
            </a:r>
            <a:endParaRPr lang="en-US" sz="2400" dirty="0"/>
          </a:p>
          <a:p>
            <a:r>
              <a:rPr lang="en-US" sz="2400" dirty="0"/>
              <a:t>A] 22			B] 23			C] 26		D] 24</a:t>
            </a:r>
            <a:endParaRPr lang="en-US" sz="2400" dirty="0"/>
          </a:p>
          <a:p>
            <a:pPr fontAlgn="t"/>
            <a:endParaRPr lang="en-GB" sz="2400" dirty="0"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FACTORIALS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9854" y="1524000"/>
            <a:ext cx="8007424" cy="5670550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rgbClr val="FF0000"/>
                </a:solidFill>
                <a:effectLst/>
              </a:rPr>
              <a:t>Unit Digit</a:t>
            </a:r>
            <a:br>
              <a:rPr lang="en-US" sz="1800" b="1" dirty="0">
                <a:effectLst/>
              </a:rPr>
            </a:br>
            <a:br>
              <a:rPr lang="en-US" sz="1800" b="1" dirty="0">
                <a:effectLst/>
              </a:rPr>
            </a:br>
            <a:r>
              <a:rPr lang="en-US" sz="1800" b="1" dirty="0">
                <a:solidFill>
                  <a:schemeClr val="tx1"/>
                </a:solidFill>
                <a:effectLst/>
              </a:rPr>
              <a:t>CASE I:</a:t>
            </a:r>
            <a:br>
              <a:rPr lang="en-US" sz="1800" b="1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When 0, 1, 5, 6 are the digits in the unit’s place of the base number N, then the number in the unit’s place of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N</a:t>
            </a:r>
            <a:r>
              <a:rPr lang="en-US" sz="1800" baseline="30000" dirty="0" err="1">
                <a:solidFill>
                  <a:schemeClr val="tx1"/>
                </a:solidFill>
                <a:effectLst/>
              </a:rPr>
              <a:t>n</a:t>
            </a:r>
            <a:r>
              <a:rPr lang="en-US" sz="1800" dirty="0">
                <a:solidFill>
                  <a:schemeClr val="tx1"/>
                </a:solidFill>
                <a:effectLst/>
              </a:rPr>
              <a:t> will also be 0, 1, 5 &amp; 6 respectively, whatever be the value of “n”.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b="1" dirty="0">
                <a:solidFill>
                  <a:schemeClr val="tx1"/>
                </a:solidFill>
                <a:effectLst/>
              </a:rPr>
              <a:t>Example 1: </a:t>
            </a:r>
            <a:r>
              <a:rPr lang="en-US" sz="1800" dirty="0">
                <a:solidFill>
                  <a:schemeClr val="tx1"/>
                </a:solidFill>
                <a:effectLst/>
              </a:rPr>
              <a:t>Number in the unit's place of (370) is 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"0"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b="1" dirty="0">
                <a:solidFill>
                  <a:schemeClr val="tx1"/>
                </a:solidFill>
                <a:effectLst/>
              </a:rPr>
              <a:t>Example 2:</a:t>
            </a:r>
            <a:r>
              <a:rPr lang="en-US" sz="1800" dirty="0">
                <a:solidFill>
                  <a:schemeClr val="tx1"/>
                </a:solidFill>
                <a:effectLst/>
              </a:rPr>
              <a:t> Number in the unit's place (391) is 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"1"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b="1" dirty="0">
                <a:solidFill>
                  <a:schemeClr val="tx1"/>
                </a:solidFill>
                <a:effectLst/>
              </a:rPr>
              <a:t>Example 3: </a:t>
            </a:r>
            <a:r>
              <a:rPr lang="en-US" sz="1800" dirty="0">
                <a:solidFill>
                  <a:schemeClr val="tx1"/>
                </a:solidFill>
                <a:effectLst/>
              </a:rPr>
              <a:t>Number in the unit's place of (75) is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 "5"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b="1" dirty="0">
                <a:solidFill>
                  <a:schemeClr val="tx1"/>
                </a:solidFill>
                <a:effectLst/>
              </a:rPr>
              <a:t>Example 4: </a:t>
            </a:r>
            <a:r>
              <a:rPr lang="en-US" sz="1800" dirty="0">
                <a:solidFill>
                  <a:schemeClr val="tx1"/>
                </a:solidFill>
                <a:effectLst/>
              </a:rPr>
              <a:t>Number in the unit's place (676) is 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"6"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UNIT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48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3129" y="1219200"/>
            <a:ext cx="8007424" cy="8077200"/>
          </a:xfrm>
        </p:spPr>
        <p:txBody>
          <a:bodyPr>
            <a:noAutofit/>
          </a:bodyPr>
          <a:lstStyle/>
          <a:p>
            <a:pPr algn="l"/>
            <a:br>
              <a:rPr lang="en-US" sz="1800" b="1" dirty="0">
                <a:effectLst/>
              </a:rPr>
            </a:br>
            <a:r>
              <a:rPr lang="en-US" sz="1800" b="1" dirty="0">
                <a:solidFill>
                  <a:schemeClr val="tx1"/>
                </a:solidFill>
                <a:effectLst/>
              </a:rPr>
              <a:t>Unit Digit</a:t>
            </a:r>
            <a:br>
              <a:rPr lang="en-US" sz="1800" b="1" dirty="0">
                <a:solidFill>
                  <a:schemeClr val="tx1"/>
                </a:solidFill>
                <a:effectLst/>
              </a:rPr>
            </a:br>
            <a:br>
              <a:rPr lang="en-US" sz="1800" b="1" dirty="0">
                <a:effectLst/>
              </a:rPr>
            </a:br>
            <a:r>
              <a:rPr lang="en-US" sz="1800" b="1" dirty="0">
                <a:solidFill>
                  <a:schemeClr val="tx1"/>
                </a:solidFill>
                <a:effectLst/>
              </a:rPr>
              <a:t>CASE II:</a:t>
            </a:r>
            <a:br>
              <a:rPr lang="en-US" sz="1800" b="1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When 4 (or) 9 are in the unit's place of N, then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4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1 </a:t>
            </a:r>
            <a:r>
              <a:rPr lang="en-US" sz="1800" dirty="0">
                <a:solidFill>
                  <a:schemeClr val="tx1"/>
                </a:solidFill>
                <a:effectLst/>
              </a:rPr>
              <a:t>= 4 4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2</a:t>
            </a:r>
            <a:r>
              <a:rPr lang="en-US" sz="1800" dirty="0">
                <a:solidFill>
                  <a:schemeClr val="tx1"/>
                </a:solidFill>
                <a:effectLst/>
              </a:rPr>
              <a:t> = 16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4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3</a:t>
            </a:r>
            <a:r>
              <a:rPr lang="en-US" sz="1800" dirty="0">
                <a:solidFill>
                  <a:schemeClr val="tx1"/>
                </a:solidFill>
                <a:effectLst/>
              </a:rPr>
              <a:t> = 64      4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4</a:t>
            </a:r>
            <a:r>
              <a:rPr lang="en-US" sz="1800" dirty="0">
                <a:solidFill>
                  <a:schemeClr val="tx1"/>
                </a:solidFill>
                <a:effectLst/>
              </a:rPr>
              <a:t> = 256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4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5 </a:t>
            </a:r>
            <a:r>
              <a:rPr lang="en-US" sz="1800" dirty="0">
                <a:solidFill>
                  <a:schemeClr val="tx1"/>
                </a:solidFill>
                <a:effectLst/>
              </a:rPr>
              <a:t>= 1024 4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6</a:t>
            </a:r>
            <a:r>
              <a:rPr lang="en-US" sz="1800" dirty="0">
                <a:solidFill>
                  <a:schemeClr val="tx1"/>
                </a:solidFill>
                <a:effectLst/>
              </a:rPr>
              <a:t> = 4096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From the above figures we observe that..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4n when 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"n" is odd number </a:t>
            </a:r>
            <a:r>
              <a:rPr lang="en-US" sz="1800" dirty="0">
                <a:solidFill>
                  <a:schemeClr val="tx1"/>
                </a:solidFill>
                <a:effectLst/>
              </a:rPr>
              <a:t>[i.e. 1, 3, 5, 7 etc.], it contains "4" in the unit's place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4n when 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"n" even number </a:t>
            </a:r>
            <a:r>
              <a:rPr lang="en-US" sz="1800" dirty="0">
                <a:solidFill>
                  <a:schemeClr val="tx1"/>
                </a:solidFill>
                <a:effectLst/>
              </a:rPr>
              <a:t>[i.e. 2, 4, 6, 8 etc.], it contains "6" in the unit's place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In the same way;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9n, 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n = odd number</a:t>
            </a:r>
            <a:r>
              <a:rPr lang="en-US" sz="1800" dirty="0">
                <a:solidFill>
                  <a:schemeClr val="tx1"/>
                </a:solidFill>
                <a:effectLst/>
              </a:rPr>
              <a:t>, "9" in the unit's place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9n, </a:t>
            </a:r>
            <a:r>
              <a:rPr lang="en-US" sz="1800" b="1" dirty="0">
                <a:solidFill>
                  <a:schemeClr val="tx1"/>
                </a:solidFill>
                <a:effectLst/>
              </a:rPr>
              <a:t>n = even number</a:t>
            </a:r>
            <a:r>
              <a:rPr lang="en-US" sz="1800" dirty="0">
                <a:solidFill>
                  <a:schemeClr val="tx1"/>
                </a:solidFill>
                <a:effectLst/>
              </a:rPr>
              <a:t>, "1" in the unit's place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Example 1: (74)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99 </a:t>
            </a:r>
            <a:r>
              <a:rPr lang="en-US" sz="1800" dirty="0">
                <a:solidFill>
                  <a:schemeClr val="tx1"/>
                </a:solidFill>
                <a:effectLst/>
              </a:rPr>
              <a:t>⇒ n = 99 (odd) ⇒ 4 in the unit's place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Example 2: (84)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78</a:t>
            </a:r>
            <a:r>
              <a:rPr lang="en-US" sz="1800" dirty="0">
                <a:solidFill>
                  <a:schemeClr val="tx1"/>
                </a:solidFill>
                <a:effectLst/>
              </a:rPr>
              <a:t> ⇒ n = 78 (even) ⇒ 6 in the unit's place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Example 3: (79)</a:t>
            </a:r>
            <a:r>
              <a:rPr lang="en-US" sz="1800" baseline="30000" dirty="0">
                <a:solidFill>
                  <a:schemeClr val="tx1"/>
                </a:solidFill>
                <a:effectLst/>
              </a:rPr>
              <a:t>33</a:t>
            </a:r>
            <a:r>
              <a:rPr lang="en-US" sz="1800" dirty="0">
                <a:solidFill>
                  <a:schemeClr val="tx1"/>
                </a:solidFill>
                <a:effectLst/>
              </a:rPr>
              <a:t> ⇒9 in the unit's place</a:t>
            </a:r>
            <a:br>
              <a:rPr lang="en-US" sz="1800" dirty="0">
                <a:solidFill>
                  <a:schemeClr val="tx1"/>
                </a:solidFill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b="1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UNIT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0606" y="533400"/>
            <a:ext cx="8007424" cy="2895600"/>
          </a:xfrm>
        </p:spPr>
        <p:txBody>
          <a:bodyPr>
            <a:noAutofit/>
          </a:bodyPr>
          <a:lstStyle/>
          <a:p>
            <a:pPr algn="l"/>
            <a:br>
              <a:rPr lang="en-US" sz="1800" b="1" dirty="0">
                <a:solidFill>
                  <a:schemeClr val="tx1"/>
                </a:solidFill>
                <a:effectLst/>
              </a:rPr>
            </a:br>
            <a:br>
              <a:rPr lang="en-US" sz="1800" b="1" dirty="0">
                <a:solidFill>
                  <a:schemeClr val="tx1"/>
                </a:solidFill>
                <a:effectLst/>
              </a:rPr>
            </a:br>
            <a:br>
              <a:rPr lang="en-US" sz="1800" b="1" dirty="0">
                <a:solidFill>
                  <a:schemeClr val="tx1"/>
                </a:solidFill>
                <a:effectLst/>
              </a:rPr>
            </a:br>
            <a:r>
              <a:rPr lang="en-US" sz="1800" b="1" dirty="0">
                <a:solidFill>
                  <a:schemeClr val="tx1"/>
                </a:solidFill>
                <a:effectLst/>
              </a:rPr>
              <a:t>CASE III:</a:t>
            </a:r>
            <a:br>
              <a:rPr lang="en-US" sz="1800" b="1" dirty="0">
                <a:solidFill>
                  <a:schemeClr val="tx1"/>
                </a:solidFill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When 2 or 3 or 7 or 8 is in the unit’s place of N, then</a:t>
            </a: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pic>
        <p:nvPicPr>
          <p:cNvPr id="1028" name="Picture 4" descr="Pictur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3" y="1781180"/>
            <a:ext cx="597217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42465" y="2819405"/>
            <a:ext cx="8305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So these four digits i.e. 2, 3, 7&amp; 8 have a unit digit </a:t>
            </a:r>
            <a:r>
              <a:rPr lang="en-US" dirty="0" err="1">
                <a:solidFill>
                  <a:srgbClr val="262626"/>
                </a:solidFill>
              </a:rPr>
              <a:t>cyclycity</a:t>
            </a:r>
            <a:r>
              <a:rPr lang="en-US" dirty="0">
                <a:solidFill>
                  <a:srgbClr val="262626"/>
                </a:solidFill>
              </a:rPr>
              <a:t> of four steps.</a:t>
            </a:r>
            <a:endParaRPr lang="en-US" dirty="0">
              <a:solidFill>
                <a:srgbClr val="262626"/>
              </a:solidFill>
            </a:endParaRPr>
          </a:p>
          <a:p>
            <a:br>
              <a:rPr lang="en-US" dirty="0">
                <a:solidFill>
                  <a:srgbClr val="262626"/>
                </a:solidFill>
              </a:rPr>
            </a:br>
            <a:r>
              <a:rPr lang="en-US" b="1" dirty="0">
                <a:solidFill>
                  <a:srgbClr val="262626"/>
                </a:solidFill>
              </a:rPr>
              <a:t>Example 1: </a:t>
            </a:r>
            <a:r>
              <a:rPr lang="en-US" dirty="0">
                <a:solidFill>
                  <a:srgbClr val="262626"/>
                </a:solidFill>
              </a:rPr>
              <a:t>What is the number in the unit's place of (743)</a:t>
            </a:r>
            <a:r>
              <a:rPr lang="en-US" baseline="30000" dirty="0">
                <a:solidFill>
                  <a:srgbClr val="262626"/>
                </a:solidFill>
              </a:rPr>
              <a:t>74</a:t>
            </a:r>
            <a:r>
              <a:rPr lang="en-US" dirty="0">
                <a:solidFill>
                  <a:srgbClr val="262626"/>
                </a:solidFill>
              </a:rPr>
              <a:t>?</a:t>
            </a:r>
            <a:endParaRPr lang="en-US" dirty="0">
              <a:solidFill>
                <a:srgbClr val="262626"/>
              </a:solidFill>
            </a:endParaRPr>
          </a:p>
          <a:p>
            <a:r>
              <a:rPr lang="en-US" dirty="0">
                <a:solidFill>
                  <a:srgbClr val="262626"/>
                </a:solidFill>
              </a:rPr>
              <a:t>Ans. n = 74, it can be written as 74 = (4 × 18) + 2 </a:t>
            </a:r>
            <a:endParaRPr lang="en-US" dirty="0">
              <a:solidFill>
                <a:srgbClr val="262626"/>
              </a:solidFill>
            </a:endParaRPr>
          </a:p>
          <a:p>
            <a:r>
              <a:rPr lang="en-US" dirty="0">
                <a:solidFill>
                  <a:srgbClr val="262626"/>
                </a:solidFill>
              </a:rPr>
              <a:t>'2' is remainder The number in the unit's place (3)</a:t>
            </a:r>
            <a:r>
              <a:rPr lang="en-US" baseline="30000" dirty="0">
                <a:solidFill>
                  <a:srgbClr val="262626"/>
                </a:solidFill>
              </a:rPr>
              <a:t>2</a:t>
            </a:r>
            <a:r>
              <a:rPr lang="en-US" dirty="0">
                <a:solidFill>
                  <a:srgbClr val="262626"/>
                </a:solidFill>
              </a:rPr>
              <a:t> = "9"</a:t>
            </a:r>
            <a:endParaRPr lang="en-US" dirty="0">
              <a:solidFill>
                <a:srgbClr val="262626"/>
              </a:solidFill>
            </a:endParaRPr>
          </a:p>
          <a:p>
            <a:br>
              <a:rPr lang="en-US" dirty="0">
                <a:solidFill>
                  <a:srgbClr val="262626"/>
                </a:solidFill>
              </a:rPr>
            </a:br>
            <a:endParaRPr lang="en-US" dirty="0">
              <a:solidFill>
                <a:srgbClr val="262626"/>
              </a:solidFill>
            </a:endParaRPr>
          </a:p>
          <a:p>
            <a:r>
              <a:rPr lang="en-US" b="1" dirty="0">
                <a:solidFill>
                  <a:srgbClr val="262626"/>
                </a:solidFill>
              </a:rPr>
              <a:t>Example 2: </a:t>
            </a:r>
            <a:r>
              <a:rPr lang="en-US" dirty="0">
                <a:solidFill>
                  <a:srgbClr val="262626"/>
                </a:solidFill>
              </a:rPr>
              <a:t>What is the number in the unit's place of (72)</a:t>
            </a:r>
            <a:r>
              <a:rPr lang="en-US" baseline="30000" dirty="0">
                <a:solidFill>
                  <a:srgbClr val="262626"/>
                </a:solidFill>
              </a:rPr>
              <a:t>75</a:t>
            </a:r>
            <a:r>
              <a:rPr lang="en-US" dirty="0">
                <a:solidFill>
                  <a:srgbClr val="262626"/>
                </a:solidFill>
              </a:rPr>
              <a:t>?</a:t>
            </a:r>
            <a:endParaRPr lang="en-US" dirty="0">
              <a:solidFill>
                <a:srgbClr val="262626"/>
              </a:solidFill>
            </a:endParaRPr>
          </a:p>
          <a:p>
            <a:r>
              <a:rPr lang="en-US" dirty="0">
                <a:solidFill>
                  <a:srgbClr val="262626"/>
                </a:solidFill>
              </a:rPr>
              <a:t>Ans. n = 75, 75 = (4 × 18) + 3 </a:t>
            </a:r>
            <a:endParaRPr lang="en-US" dirty="0">
              <a:solidFill>
                <a:srgbClr val="262626"/>
              </a:solidFill>
            </a:endParaRPr>
          </a:p>
          <a:p>
            <a:r>
              <a:rPr lang="en-US" dirty="0">
                <a:solidFill>
                  <a:srgbClr val="262626"/>
                </a:solidFill>
              </a:rPr>
              <a:t>Remainder = 3 </a:t>
            </a:r>
            <a:endParaRPr lang="en-US" dirty="0">
              <a:solidFill>
                <a:srgbClr val="262626"/>
              </a:solidFill>
            </a:endParaRPr>
          </a:p>
          <a:p>
            <a:r>
              <a:rPr lang="en-US" dirty="0">
                <a:solidFill>
                  <a:srgbClr val="262626"/>
                </a:solidFill>
              </a:rPr>
              <a:t>(72)</a:t>
            </a:r>
            <a:r>
              <a:rPr lang="en-US" baseline="30000" dirty="0">
                <a:solidFill>
                  <a:srgbClr val="262626"/>
                </a:solidFill>
              </a:rPr>
              <a:t>75 </a:t>
            </a:r>
            <a:r>
              <a:rPr lang="en-US" dirty="0">
                <a:solidFill>
                  <a:srgbClr val="262626"/>
                </a:solidFill>
              </a:rPr>
              <a:t>(or) (72)</a:t>
            </a:r>
            <a:r>
              <a:rPr lang="en-US" baseline="30000" dirty="0">
                <a:solidFill>
                  <a:srgbClr val="262626"/>
                </a:solidFill>
              </a:rPr>
              <a:t>3</a:t>
            </a:r>
            <a:r>
              <a:rPr lang="en-US" dirty="0">
                <a:solidFill>
                  <a:srgbClr val="262626"/>
                </a:solidFill>
              </a:rPr>
              <a:t> ⇒ 2</a:t>
            </a:r>
            <a:r>
              <a:rPr lang="en-US" baseline="30000" dirty="0">
                <a:solidFill>
                  <a:srgbClr val="262626"/>
                </a:solidFill>
              </a:rPr>
              <a:t>3</a:t>
            </a:r>
            <a:r>
              <a:rPr lang="en-US" dirty="0">
                <a:solidFill>
                  <a:srgbClr val="262626"/>
                </a:solidFill>
              </a:rPr>
              <a:t> ⇒ "8"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UNIT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pic>
        <p:nvPicPr>
          <p:cNvPr id="3078" name="Picture 6" descr="Pictur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2" y="1990130"/>
            <a:ext cx="4406081" cy="273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09800" y="106680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262626"/>
                </a:solidFill>
                <a:latin typeface="Open Sans"/>
              </a:rPr>
            </a:br>
            <a:r>
              <a:rPr lang="en-US" dirty="0">
                <a:solidFill>
                  <a:srgbClr val="262626"/>
                </a:solidFill>
                <a:latin typeface="Open Sans"/>
              </a:rPr>
              <a:t>Introduction of remainder:</a:t>
            </a:r>
            <a:br>
              <a:rPr lang="en-US" dirty="0">
                <a:solidFill>
                  <a:srgbClr val="262626"/>
                </a:solidFill>
                <a:latin typeface="Open Sans"/>
              </a:rPr>
            </a:b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714356"/>
            <a:ext cx="85725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buAutoNum type="arabicPeriod"/>
            </a:pPr>
            <a:endParaRPr lang="en-GB" sz="2400" dirty="0"/>
          </a:p>
          <a:p>
            <a:pPr fontAlgn="t"/>
            <a:r>
              <a:rPr lang="en-IN" sz="2400" dirty="0">
                <a:cs typeface="Times New Roman" panose="02020603050405020304" pitchFamily="18" charset="0"/>
              </a:rPr>
              <a:t>11. </a:t>
            </a:r>
            <a:r>
              <a:rPr lang="en-GB" sz="2400" dirty="0"/>
              <a:t>The unit's digit in the product of (256 × 27 × 159 × 182) is –</a:t>
            </a:r>
            <a:endParaRPr lang="en-GB" sz="2400" dirty="0"/>
          </a:p>
          <a:p>
            <a:pPr fontAlgn="t"/>
            <a:r>
              <a:rPr lang="en-IN" sz="2400" dirty="0">
                <a:cs typeface="Times New Roman" panose="02020603050405020304" pitchFamily="18" charset="0"/>
              </a:rPr>
              <a:t>A]7				 B]5           </a:t>
            </a:r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cs typeface="Times New Roman" panose="02020603050405020304" pitchFamily="18" charset="0"/>
              </a:rPr>
              <a:t>C]3				 D]6</a:t>
            </a:r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cs typeface="Times New Roman" panose="02020603050405020304" pitchFamily="18" charset="0"/>
              </a:rPr>
              <a:t>E] None of these</a:t>
            </a:r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GB" sz="2400" dirty="0">
              <a:cs typeface="Times New Roman" panose="02020603050405020304" pitchFamily="18" charset="0"/>
            </a:endParaRPr>
          </a:p>
          <a:p>
            <a:pPr fontAlgn="t"/>
            <a:endParaRPr lang="en-GB" sz="2400" dirty="0"/>
          </a:p>
          <a:p>
            <a:pPr fontAlgn="t"/>
            <a:endParaRPr lang="en-GB" sz="2400" dirty="0"/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GB" sz="2400" dirty="0"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UNIT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1184695"/>
            <a:ext cx="857256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endParaRPr lang="en-GB" sz="2400" dirty="0"/>
          </a:p>
          <a:p>
            <a:pPr fontAlgn="t"/>
            <a:r>
              <a:rPr lang="en-GB" sz="2400" dirty="0"/>
              <a:t>12. Find the Unit digit of 788</a:t>
            </a:r>
            <a:r>
              <a:rPr lang="en-GB" sz="2400" baseline="30000" dirty="0"/>
              <a:t>194</a:t>
            </a:r>
            <a:endParaRPr lang="en-GB" b="1" baseline="30000" dirty="0"/>
          </a:p>
          <a:p>
            <a:pPr fontAlgn="t"/>
            <a:endParaRPr lang="en-GB" sz="2400" baseline="30000" dirty="0"/>
          </a:p>
          <a:p>
            <a:pPr fontAlgn="t"/>
            <a:r>
              <a:rPr lang="en-IN" sz="2400" dirty="0">
                <a:cs typeface="Times New Roman" panose="02020603050405020304" pitchFamily="18" charset="0"/>
              </a:rPr>
              <a:t>A]8				 B]4           </a:t>
            </a:r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cs typeface="Times New Roman" panose="02020603050405020304" pitchFamily="18" charset="0"/>
              </a:rPr>
              <a:t>C]2				 D]6</a:t>
            </a:r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cs typeface="Times New Roman" panose="02020603050405020304" pitchFamily="18" charset="0"/>
              </a:rPr>
              <a:t>E] None of these</a:t>
            </a:r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cs typeface="Times New Roman" panose="02020603050405020304" pitchFamily="18" charset="0"/>
              </a:rPr>
              <a:t>13.</a:t>
            </a:r>
            <a:r>
              <a:rPr lang="en-GB" sz="2400" dirty="0"/>
              <a:t> What is the number in the unit's place of 7727</a:t>
            </a:r>
            <a:r>
              <a:rPr lang="en-GB" sz="2400" baseline="30000" dirty="0"/>
              <a:t>7173</a:t>
            </a:r>
            <a:endParaRPr lang="en-GB" dirty="0"/>
          </a:p>
          <a:p>
            <a:pPr fontAlgn="t"/>
            <a:r>
              <a:rPr lang="en-IN" sz="2400" dirty="0">
                <a:cs typeface="Times New Roman" panose="02020603050405020304" pitchFamily="18" charset="0"/>
              </a:rPr>
              <a:t>A]9				 B]3           </a:t>
            </a:r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cs typeface="Times New Roman" panose="02020603050405020304" pitchFamily="18" charset="0"/>
              </a:rPr>
              <a:t>C]7				 D]1</a:t>
            </a:r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cs typeface="Times New Roman" panose="02020603050405020304" pitchFamily="18" charset="0"/>
              </a:rPr>
              <a:t>E] None of these</a:t>
            </a:r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UNIT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75705" y="881859"/>
            <a:ext cx="85725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cs typeface="Times New Roman" panose="02020603050405020304" pitchFamily="18" charset="0"/>
              </a:rPr>
              <a:t>14. </a:t>
            </a:r>
            <a:r>
              <a:rPr lang="en-GB" sz="2400" dirty="0"/>
              <a:t>The unit's digit in the product (7</a:t>
            </a:r>
            <a:r>
              <a:rPr lang="en-GB" sz="2400" baseline="30000" dirty="0"/>
              <a:t>71</a:t>
            </a:r>
            <a:r>
              <a:rPr lang="en-GB" sz="2400" dirty="0"/>
              <a:t> × 6</a:t>
            </a:r>
            <a:r>
              <a:rPr lang="en-GB" sz="2400" baseline="30000" dirty="0"/>
              <a:t>59</a:t>
            </a:r>
            <a:r>
              <a:rPr lang="en-GB" sz="2400" dirty="0"/>
              <a:t> × 3</a:t>
            </a:r>
            <a:r>
              <a:rPr lang="en-GB" sz="2400" baseline="30000" dirty="0"/>
              <a:t>65</a:t>
            </a:r>
            <a:r>
              <a:rPr lang="en-GB" sz="2400" dirty="0"/>
              <a:t>) is </a:t>
            </a:r>
            <a:r>
              <a:rPr lang="en-GB" dirty="0"/>
              <a:t>–</a:t>
            </a:r>
            <a:endParaRPr lang="en-GB" dirty="0"/>
          </a:p>
          <a:p>
            <a:pPr fontAlgn="t"/>
            <a:r>
              <a:rPr lang="en-IN" sz="2400" dirty="0">
                <a:cs typeface="Times New Roman" panose="02020603050405020304" pitchFamily="18" charset="0"/>
              </a:rPr>
              <a:t>A]3				 B]4           </a:t>
            </a:r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cs typeface="Times New Roman" panose="02020603050405020304" pitchFamily="18" charset="0"/>
              </a:rPr>
              <a:t>C]5				 D]6</a:t>
            </a:r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cs typeface="Times New Roman" panose="02020603050405020304" pitchFamily="18" charset="0"/>
              </a:rPr>
              <a:t>15. Find the remainder when 1076</a:t>
            </a:r>
            <a:r>
              <a:rPr lang="en-IN" sz="2400" baseline="30000" dirty="0">
                <a:cs typeface="Times New Roman" panose="02020603050405020304" pitchFamily="18" charset="0"/>
              </a:rPr>
              <a:t>98 </a:t>
            </a:r>
            <a:r>
              <a:rPr lang="en-IN" sz="2400" dirty="0">
                <a:cs typeface="Times New Roman" panose="02020603050405020304" pitchFamily="18" charset="0"/>
              </a:rPr>
              <a:t>is divided by 10</a:t>
            </a:r>
            <a:r>
              <a:rPr lang="en-GB" sz="2400" b="1" dirty="0"/>
              <a:t> </a:t>
            </a:r>
            <a:endParaRPr lang="en-GB" sz="2400" b="1" dirty="0"/>
          </a:p>
          <a:p>
            <a:pPr fontAlgn="t"/>
            <a:r>
              <a:rPr lang="en-IN" sz="2400" dirty="0">
                <a:cs typeface="Times New Roman" panose="02020603050405020304" pitchFamily="18" charset="0"/>
              </a:rPr>
              <a:t>A]8				 B]2         </a:t>
            </a:r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cs typeface="Times New Roman" panose="02020603050405020304" pitchFamily="18" charset="0"/>
              </a:rPr>
              <a:t>C]9				 D]6</a:t>
            </a:r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UNIT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940995"/>
            <a:ext cx="85725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endParaRPr lang="en-GB" sz="2400" dirty="0"/>
          </a:p>
          <a:p>
            <a:pPr fontAlgn="t"/>
            <a:r>
              <a:rPr lang="en-GB" sz="2400" dirty="0"/>
              <a:t>16. Find the unit digit of (121!)^67</a:t>
            </a:r>
            <a:endParaRPr lang="en-GB" sz="2400" dirty="0"/>
          </a:p>
          <a:p>
            <a:pPr fontAlgn="t"/>
            <a:r>
              <a:rPr lang="en-IN" sz="2400" dirty="0">
                <a:cs typeface="Times New Roman" panose="02020603050405020304" pitchFamily="18" charset="0"/>
              </a:rPr>
              <a:t>A]2			B]0</a:t>
            </a:r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cs typeface="Times New Roman" panose="02020603050405020304" pitchFamily="18" charset="0"/>
              </a:rPr>
              <a:t>C]5			D]8</a:t>
            </a:r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UNIT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31961" y="911430"/>
            <a:ext cx="8572560" cy="365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cs typeface="Times New Roman" panose="02020603050405020304" pitchFamily="18" charset="0"/>
              </a:rPr>
              <a:t>17. Find the Unit Digit of 25^53 * 76^31 * 51^231?</a:t>
            </a:r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r>
              <a:rPr lang="en-GB" sz="2400" b="1" dirty="0"/>
              <a:t> </a:t>
            </a:r>
            <a:endParaRPr lang="en-IN" dirty="0"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cs typeface="Times New Roman" panose="02020603050405020304" pitchFamily="18" charset="0"/>
              </a:rPr>
              <a:t>A]1			B]2</a:t>
            </a:r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cs typeface="Times New Roman" panose="02020603050405020304" pitchFamily="18" charset="0"/>
              </a:rPr>
              <a:t>C]0			D]5</a:t>
            </a:r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baseline="300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UNIT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9854" y="1447800"/>
            <a:ext cx="8007424" cy="6051550"/>
          </a:xfrm>
        </p:spPr>
        <p:txBody>
          <a:bodyPr>
            <a:noAutofit/>
          </a:bodyPr>
          <a:lstStyle/>
          <a:p>
            <a:pPr algn="l"/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r>
              <a:rPr lang="en-US" sz="2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Ten’s digit</a:t>
            </a: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r>
              <a:rPr lang="en-US" sz="1800" dirty="0">
                <a:solidFill>
                  <a:schemeClr val="tx1"/>
                </a:solidFill>
                <a:effectLst/>
              </a:rPr>
              <a:t>Last two digits of a number is the tens place and units place digit of that number. So given a number say 1439, the last two digits of this number are 3 and 9, which is straightforward.</a:t>
            </a: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LAST TWO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48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512" y="962102"/>
            <a:ext cx="11198946" cy="8855396"/>
          </a:xfrm>
        </p:spPr>
        <p:txBody>
          <a:bodyPr>
            <a:noAutofit/>
          </a:bodyPr>
          <a:lstStyle/>
          <a:p>
            <a:pPr algn="l"/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Ten’s digit</a:t>
            </a:r>
            <a:b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 two digits of a number is the tens place and units place digit of that number. So given a number say 1439, the last two digits of this number are 3 and 9, which is straightforward.</a:t>
            </a:r>
            <a:b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the number be in the form X</a:t>
            </a:r>
            <a:r>
              <a:rPr lang="en-US" sz="2000" baseline="30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Based on the value of units digit in the base </a:t>
            </a:r>
            <a:r>
              <a:rPr lang="en-US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X, we have four cases</a:t>
            </a:r>
            <a:b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 I: Unit digit in x is 1</a:t>
            </a:r>
            <a:b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x ends in 1, then x raised to y, ends in 1 and its tens digit is obtained by multiplying the tens digit in x with the units digit in y.</a:t>
            </a:r>
            <a:b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1: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the last two digits of 191</a:t>
            </a:r>
            <a:r>
              <a:rPr lang="en-US" sz="2000" baseline="30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346.</a:t>
            </a:r>
            <a:b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Ans. Since the base 91 ends in 1, 191</a:t>
            </a:r>
            <a:r>
              <a:rPr lang="en-US" sz="2000" baseline="30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346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ends in 1 and the tens place digit is obtained from the units digit in 9*6 which is 4.</a:t>
            </a:r>
            <a:b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Hence, the last two digits of 191</a:t>
            </a:r>
            <a:r>
              <a:rPr lang="en-US" sz="2000" baseline="30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346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4 and 1.</a:t>
            </a:r>
            <a:b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9854" y="496045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LAST TWO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48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9854" y="304800"/>
            <a:ext cx="8007424" cy="8915400"/>
          </a:xfrm>
        </p:spPr>
        <p:txBody>
          <a:bodyPr>
            <a:noAutofit/>
          </a:bodyPr>
          <a:lstStyle/>
          <a:p>
            <a:pPr algn="l"/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2674" y="964655"/>
            <a:ext cx="110483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II: Units digit in x is 3, 7 or 9</a:t>
            </a:r>
            <a:endParaRPr lang="en-US" sz="20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 we will convert the base so that it ends in 1, after which we can use Case 1 to calculate units and tens place digits. i.e.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x ends in 9 (..9)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 the base by 2 and divide the exponent by 2; (..9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y/2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ending in 9 raised to 2 ends in 1; (..1)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y/2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base now ends in 1, Tens digit and Unit digit is calculated using the steps in Case 1.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last two digits of (79)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 Now write it as (79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=(..41)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digit will be 1 and Tens digit will be given by 4*1= 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last two digits are 4 and 1.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9854" y="496045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LAST TWO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9854" y="304800"/>
            <a:ext cx="8007424" cy="8915400"/>
          </a:xfrm>
        </p:spPr>
        <p:txBody>
          <a:bodyPr>
            <a:noAutofit/>
          </a:bodyPr>
          <a:lstStyle/>
          <a:p>
            <a:pPr algn="l"/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1241" y="996594"/>
            <a:ext cx="1127075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III: Units digit in x is 2, 4, 6 or 8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ends in 2, 4, 6 or 8, we can find the last two digits of the number raised to power with the help of following points: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(2)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ends in 24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number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ends in 24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number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ends in 76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(76)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ends in 76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last two digits of (2)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 (2)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written as (2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(2)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Here, (2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ends in 24 and (2)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ends in 64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Product of 24 and 64 will give 3 and 6 as last two digits.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inherit"/>
              </a:rPr>
            </a:b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059854" y="496045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LAST TWO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9854" y="304800"/>
            <a:ext cx="8007424" cy="8915400"/>
          </a:xfrm>
        </p:spPr>
        <p:txBody>
          <a:bodyPr>
            <a:noAutofit/>
          </a:bodyPr>
          <a:lstStyle/>
          <a:p>
            <a:pPr algn="l"/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endParaRPr lang="en-US" sz="1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2270" y="937866"/>
            <a:ext cx="1114746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IV: Units digit in x is 5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digit in the tens place is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exponent y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 number ends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digit in the tens place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exponent y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 number ends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digit in the tens place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exponent y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 number ends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digit in the tens place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exponent y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 number ends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when the exponent and the digit in the tens place of the base are odd, the number raised to power ends 75, in other cases it ends in 25.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4: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 the last two digits of (65)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the digit in the tens place of the base is even and the exponent is odd, last two digits are 2 and 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5: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 the last two digits of (135)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1091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the digit in the tens place of the base is odd and the exponent is odd, last two digits are 7 and 5.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059854" y="496045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LAST TWO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990603"/>
            <a:ext cx="7315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2400" dirty="0">
                <a:solidFill>
                  <a:srgbClr val="262626"/>
                </a:solidFill>
              </a:rPr>
            </a:b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</a:rPr>
              <a:t>Concept of Negative Remainder:</a:t>
            </a:r>
            <a:br>
              <a:rPr lang="en-US" sz="2400" dirty="0">
                <a:solidFill>
                  <a:srgbClr val="262626"/>
                </a:solidFill>
              </a:rPr>
            </a:br>
            <a:br>
              <a:rPr lang="en-US" sz="2400" dirty="0"/>
            </a:br>
            <a:endParaRPr lang="en-US" sz="2400" dirty="0"/>
          </a:p>
          <a:p>
            <a:r>
              <a:rPr lang="en-US" sz="2400" b="1" dirty="0"/>
              <a:t>Example</a:t>
            </a:r>
            <a:r>
              <a:rPr lang="en-US" sz="2400" dirty="0"/>
              <a:t>: What is the remainder when 123 × 124 × 125 is divided by 9.</a:t>
            </a:r>
            <a:endParaRPr lang="en-US" sz="2400" dirty="0"/>
          </a:p>
          <a:p>
            <a:br>
              <a:rPr lang="en-US" sz="2400" b="1" dirty="0"/>
            </a:br>
            <a:r>
              <a:rPr lang="en-US" sz="2400" b="1" dirty="0"/>
              <a:t>Solution</a:t>
            </a:r>
            <a:endParaRPr lang="en-US" sz="2400" dirty="0"/>
          </a:p>
          <a:p>
            <a:r>
              <a:rPr lang="en-US" sz="2400" dirty="0"/>
              <a:t>Remainder obtained when 123 is divided by 9 = -3</a:t>
            </a:r>
            <a:endParaRPr lang="en-US" sz="2400" dirty="0"/>
          </a:p>
          <a:p>
            <a:r>
              <a:rPr lang="en-US" sz="2400" dirty="0"/>
              <a:t>Remainder obtained when 124 is divided by 9 = -2</a:t>
            </a:r>
            <a:endParaRPr lang="en-US" sz="2400" dirty="0"/>
          </a:p>
          <a:p>
            <a:r>
              <a:rPr lang="en-US" sz="2400" dirty="0"/>
              <a:t>Remainder obtained when 123 is divided by 9 = -1</a:t>
            </a:r>
            <a:endParaRPr lang="en-US" sz="2400" dirty="0"/>
          </a:p>
          <a:p>
            <a:r>
              <a:rPr lang="en-US" sz="2400" dirty="0"/>
              <a:t>Final remainder = (-3)(-2)(-1) = -6. The required positive remainder = 9-6 = 3.</a:t>
            </a:r>
            <a:endParaRPr lang="en-US" sz="2400" dirty="0"/>
          </a:p>
          <a:p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1232338"/>
            <a:ext cx="8572560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endParaRPr lang="en-GB" sz="2400" dirty="0"/>
          </a:p>
          <a:p>
            <a:r>
              <a:rPr lang="en-GB" sz="2400" dirty="0"/>
              <a:t>19. Find the  last two digits of 3</a:t>
            </a:r>
            <a:r>
              <a:rPr lang="en-GB" sz="2400" baseline="30000" dirty="0"/>
              <a:t>102</a:t>
            </a:r>
            <a:endParaRPr lang="en-IN" dirty="0"/>
          </a:p>
          <a:p>
            <a:r>
              <a:rPr lang="en-IN" sz="2400" dirty="0"/>
              <a:t>A] 19 				B]09    </a:t>
            </a:r>
            <a:endParaRPr lang="en-IN" sz="2400" dirty="0"/>
          </a:p>
          <a:p>
            <a:r>
              <a:rPr lang="en-IN" sz="2400" dirty="0"/>
              <a:t>C]12	 			D] 27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 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LAST TWO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5609" y="1232338"/>
            <a:ext cx="857256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endParaRPr lang="en-GB" sz="2400" dirty="0"/>
          </a:p>
          <a:p>
            <a:pPr fontAlgn="t"/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Find the  last two digits of 7</a:t>
            </a:r>
            <a:r>
              <a:rPr lang="en-GB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45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A] 19 				B]07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C]12	 			D] 27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Find the  last two digits of (31)</a:t>
            </a:r>
            <a:r>
              <a:rPr lang="en-GB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786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A] 01			             B]34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C]81	 			D] 41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endParaRPr lang="en-IN" sz="2400" dirty="0"/>
          </a:p>
          <a:p>
            <a:pPr fontAlgn="t"/>
            <a:endParaRPr lang="en-IN" sz="2400" dirty="0"/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LAST TWO DIGIT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09720" y="1124749"/>
            <a:ext cx="8572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DATA SUFFICIENCY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1" y="1108495"/>
            <a:ext cx="82478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Directions</a:t>
            </a:r>
            <a:endParaRPr lang="en-US" sz="2000" b="1" dirty="0"/>
          </a:p>
          <a:p>
            <a:r>
              <a:rPr lang="en-US" sz="2000" dirty="0"/>
              <a:t>Each of the questions below consists of a statement and/or a question that follows with two statements i.e. I and II. Read both the statements and:</a:t>
            </a:r>
            <a:endParaRPr lang="en-US" sz="2000" dirty="0"/>
          </a:p>
          <a:p>
            <a:r>
              <a:rPr lang="en-US" sz="2000" b="1" dirty="0"/>
              <a:t>Write the answer (a) </a:t>
            </a:r>
            <a:r>
              <a:rPr lang="en-US" sz="2000" dirty="0"/>
              <a:t>if the data in Statement I alone are sufficient to answer the question, while the data in Statement II alone are not sufficient to answer the question.</a:t>
            </a:r>
            <a:endParaRPr lang="en-US" sz="2000" dirty="0"/>
          </a:p>
          <a:p>
            <a:r>
              <a:rPr lang="en-US" sz="2000" b="1" dirty="0"/>
              <a:t>Give the answer (b) </a:t>
            </a:r>
            <a:r>
              <a:rPr lang="en-US" sz="2000" dirty="0"/>
              <a:t>if the data in Statement II alone are sufficient to answer the question, while the data in Statement I alone are not sufficient to answer the question.</a:t>
            </a:r>
            <a:endParaRPr lang="en-US" sz="2000" dirty="0"/>
          </a:p>
          <a:p>
            <a:r>
              <a:rPr lang="en-US" sz="2000" b="1" dirty="0"/>
              <a:t>Write the answer (c) </a:t>
            </a:r>
            <a:r>
              <a:rPr lang="en-US" sz="2000" dirty="0"/>
              <a:t>if the data in Statement I or in Statement II alone are not sufficient to answer the question.</a:t>
            </a:r>
            <a:endParaRPr lang="en-US" sz="2000" dirty="0"/>
          </a:p>
          <a:p>
            <a:r>
              <a:rPr lang="en-US" sz="2000" b="1" dirty="0"/>
              <a:t>Give the answer (d) </a:t>
            </a:r>
            <a:r>
              <a:rPr lang="en-US" sz="2000" dirty="0"/>
              <a:t>if the data even in both Statements I and II together are not sufficient to answer the question.</a:t>
            </a:r>
            <a:endParaRPr lang="en-US" sz="2000" dirty="0"/>
          </a:p>
          <a:p>
            <a:r>
              <a:rPr lang="en-US" sz="2000" b="1" dirty="0"/>
              <a:t>Write the answer (e) </a:t>
            </a:r>
            <a:r>
              <a:rPr lang="en-US" sz="2000" dirty="0"/>
              <a:t>if the data in both Statements I and II together are necessary to answer the question.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38377" y="1108494"/>
            <a:ext cx="85725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dirty="0"/>
              <a:t>23. What is the Remainder when A is divide by B.</a:t>
            </a:r>
            <a:endParaRPr lang="en-GB" sz="2400" dirty="0"/>
          </a:p>
          <a:p>
            <a:pPr fontAlgn="t"/>
            <a:r>
              <a:rPr lang="en-GB" sz="2400" b="1" dirty="0">
                <a:cs typeface="Times New Roman" panose="02020603050405020304" pitchFamily="18" charset="0"/>
              </a:rPr>
              <a:t>I.</a:t>
            </a:r>
            <a:r>
              <a:rPr lang="en-GB" sz="2400" dirty="0">
                <a:cs typeface="Times New Roman" panose="02020603050405020304" pitchFamily="18" charset="0"/>
              </a:rPr>
              <a:t> </a:t>
            </a:r>
            <a:r>
              <a:rPr lang="en-GB" sz="2400" dirty="0"/>
              <a:t>A is an odd multiple of 5.</a:t>
            </a:r>
            <a:endParaRPr lang="en-GB" sz="2400" dirty="0">
              <a:cs typeface="Times New Roman" panose="02020603050405020304" pitchFamily="18" charset="0"/>
            </a:endParaRPr>
          </a:p>
          <a:p>
            <a:pPr fontAlgn="t"/>
            <a:r>
              <a:rPr lang="en-GB" sz="2400" b="1" dirty="0">
                <a:cs typeface="Times New Roman" panose="02020603050405020304" pitchFamily="18" charset="0"/>
              </a:rPr>
              <a:t>II.</a:t>
            </a:r>
            <a:r>
              <a:rPr lang="en-GB" sz="2400" dirty="0">
                <a:cs typeface="Times New Roman" panose="02020603050405020304" pitchFamily="18" charset="0"/>
              </a:rPr>
              <a:t> B is an even prime number.</a:t>
            </a:r>
            <a:endParaRPr lang="en-GB" sz="2400" dirty="0">
              <a:cs typeface="Times New Roman" panose="02020603050405020304" pitchFamily="18" charset="0"/>
            </a:endParaRPr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  <a:p>
            <a:pPr fontAlgn="t"/>
            <a:r>
              <a:rPr lang="en-IN" sz="2400" b="1" dirty="0"/>
              <a:t>A.</a:t>
            </a:r>
            <a:r>
              <a:rPr lang="en-IN" sz="2400" dirty="0"/>
              <a:t> I alone sufficient while II alone not sufficient to answer</a:t>
            </a:r>
            <a:br>
              <a:rPr lang="en-IN" sz="2400" dirty="0"/>
            </a:br>
            <a:r>
              <a:rPr lang="en-IN" sz="2400" b="1" dirty="0"/>
              <a:t>B.</a:t>
            </a:r>
            <a:r>
              <a:rPr lang="en-IN" sz="2400" dirty="0"/>
              <a:t> II alone sufficient while I alone not sufficient to answer</a:t>
            </a:r>
            <a:br>
              <a:rPr lang="en-IN" sz="2400" dirty="0"/>
            </a:br>
            <a:r>
              <a:rPr lang="en-IN" sz="2400" b="1" dirty="0"/>
              <a:t>C.</a:t>
            </a:r>
            <a:r>
              <a:rPr lang="en-IN" sz="2400" dirty="0"/>
              <a:t> Either I or II alone sufficient to answer</a:t>
            </a:r>
            <a:br>
              <a:rPr lang="en-IN" sz="2400" dirty="0"/>
            </a:br>
            <a:r>
              <a:rPr lang="en-IN" sz="2400" b="1" dirty="0"/>
              <a:t>D.</a:t>
            </a:r>
            <a:r>
              <a:rPr lang="en-IN" sz="2400" dirty="0"/>
              <a:t> Both I and II are not sufficient to answer</a:t>
            </a:r>
            <a:br>
              <a:rPr lang="en-IN" sz="2400" dirty="0"/>
            </a:br>
            <a:r>
              <a:rPr lang="en-IN" sz="2400" b="1" dirty="0"/>
              <a:t>E.</a:t>
            </a:r>
            <a:r>
              <a:rPr lang="en-IN" sz="2400" dirty="0"/>
              <a:t> Both I and II are necessary to answer</a:t>
            </a:r>
            <a:endParaRPr lang="en-IN" sz="2400" dirty="0"/>
          </a:p>
          <a:p>
            <a:pPr fontAlgn="t"/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DS on 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838200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466415" y="62484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66415" y="6324600"/>
          <a:ext cx="5716488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92370" y="1108494"/>
            <a:ext cx="85725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dirty="0"/>
              <a:t>24. What is the unit digit of n</a:t>
            </a:r>
            <a:r>
              <a:rPr lang="en-GB" sz="2400" baseline="30000" dirty="0"/>
              <a:t>20</a:t>
            </a:r>
            <a:r>
              <a:rPr lang="en-GB" sz="2400" dirty="0"/>
              <a:t> ?</a:t>
            </a:r>
            <a:endParaRPr lang="en-GB" sz="2400" baseline="30000" dirty="0"/>
          </a:p>
          <a:p>
            <a:pPr marL="400050" indent="-400050" fontAlgn="t">
              <a:buAutoNum type="romanUcPeriod"/>
            </a:pPr>
            <a:r>
              <a:rPr lang="en-GB" sz="2400" dirty="0"/>
              <a:t>n is divisible by 10</a:t>
            </a:r>
            <a:endParaRPr lang="en-GB" sz="2400" dirty="0"/>
          </a:p>
          <a:p>
            <a:pPr marL="400050" indent="-400050" fontAlgn="t">
              <a:buAutoNum type="romanUcPeriod"/>
            </a:pPr>
            <a:r>
              <a:rPr lang="en-IN" sz="2400" dirty="0"/>
              <a:t>Sum of n and 5 is odd number</a:t>
            </a:r>
            <a:endParaRPr lang="en-IN" sz="2400" dirty="0"/>
          </a:p>
          <a:p>
            <a:pPr marL="400050" indent="-400050" fontAlgn="t">
              <a:buAutoNum type="romanUcPeriod"/>
            </a:pPr>
            <a:endParaRPr lang="en-IN" sz="2400" dirty="0"/>
          </a:p>
          <a:p>
            <a:pPr fontAlgn="t"/>
            <a:r>
              <a:rPr lang="en-IN" sz="2400" b="1" dirty="0"/>
              <a:t>A.</a:t>
            </a:r>
            <a:r>
              <a:rPr lang="en-IN" sz="2400" dirty="0"/>
              <a:t> I alone sufficient while II alone not sufficient to answer</a:t>
            </a:r>
            <a:br>
              <a:rPr lang="en-IN" sz="2400" dirty="0"/>
            </a:br>
            <a:r>
              <a:rPr lang="en-IN" sz="2400" b="1" dirty="0"/>
              <a:t>B.</a:t>
            </a:r>
            <a:r>
              <a:rPr lang="en-IN" sz="2400" dirty="0"/>
              <a:t> II alone sufficient while I alone not sufficient to answer</a:t>
            </a:r>
            <a:br>
              <a:rPr lang="en-IN" sz="2400" dirty="0"/>
            </a:br>
            <a:r>
              <a:rPr lang="en-IN" sz="2400" b="1" dirty="0"/>
              <a:t>C.</a:t>
            </a:r>
            <a:r>
              <a:rPr lang="en-IN" sz="2400" dirty="0"/>
              <a:t> Either I or II alone sufficient to answer</a:t>
            </a:r>
            <a:br>
              <a:rPr lang="en-IN" sz="2400" dirty="0"/>
            </a:br>
            <a:r>
              <a:rPr lang="en-IN" sz="2400" b="1" dirty="0"/>
              <a:t>D.</a:t>
            </a:r>
            <a:r>
              <a:rPr lang="en-IN" sz="2400" dirty="0"/>
              <a:t> Both I and II are not sufficient to answer</a:t>
            </a:r>
            <a:br>
              <a:rPr lang="en-IN" sz="2400" dirty="0"/>
            </a:br>
            <a:r>
              <a:rPr lang="en-IN" sz="2400" b="1" dirty="0"/>
              <a:t>E.</a:t>
            </a:r>
            <a:r>
              <a:rPr lang="en-IN" sz="2400" dirty="0"/>
              <a:t> Both I and II are necessary to answer</a:t>
            </a:r>
            <a:endParaRPr lang="en-IN" sz="2400" dirty="0"/>
          </a:p>
          <a:p>
            <a:pPr marL="400050" indent="-400050" fontAlgn="t">
              <a:buAutoNum type="romanUcPeriod"/>
            </a:pP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DS on UNIT DIGIT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24201" y="2967335"/>
            <a:ext cx="47436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Any </a:t>
            </a: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Doubts</a:t>
            </a: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???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99063" y="-29384"/>
            <a:ext cx="7315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600" dirty="0">
                <a:solidFill>
                  <a:srgbClr val="262626"/>
                </a:solidFill>
                <a:latin typeface="Open Sans"/>
              </a:rPr>
            </a:br>
            <a:endParaRPr lang="en-US" sz="1600" dirty="0">
              <a:solidFill>
                <a:srgbClr val="262626"/>
              </a:solidFill>
              <a:latin typeface="Open Sans"/>
            </a:endParaRPr>
          </a:p>
          <a:p>
            <a:br>
              <a:rPr lang="en-US" sz="1600" dirty="0">
                <a:solidFill>
                  <a:srgbClr val="262626"/>
                </a:solidFill>
                <a:latin typeface="Open Sans"/>
              </a:rPr>
            </a:br>
            <a:endParaRPr lang="en-IN" sz="1600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41811" y="1061290"/>
            <a:ext cx="8238478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262626"/>
                </a:solidFill>
                <a:latin typeface="+mn-lt"/>
              </a:rPr>
              <a:t> </a:t>
            </a:r>
            <a:endParaRPr lang="en-US" altLang="en-US" sz="2400" dirty="0">
              <a:solidFill>
                <a:srgbClr val="262626"/>
              </a:solidFill>
              <a:latin typeface="+mn-lt"/>
            </a:endParaRPr>
          </a:p>
          <a:p>
            <a:r>
              <a:rPr lang="en-US" sz="2400" b="1" dirty="0">
                <a:solidFill>
                  <a:srgbClr val="262626"/>
                </a:solidFill>
                <a:latin typeface="+mn-lt"/>
              </a:rPr>
              <a:t>Remainder of higher power terms:</a:t>
            </a:r>
            <a:endParaRPr lang="en-US" sz="2400" b="1" dirty="0">
              <a:solidFill>
                <a:srgbClr val="262626"/>
              </a:solidFill>
              <a:latin typeface="+mn-lt"/>
            </a:endParaRPr>
          </a:p>
          <a:p>
            <a:endParaRPr lang="en-US" altLang="en-US" sz="2400" dirty="0">
              <a:solidFill>
                <a:srgbClr val="262626"/>
              </a:solidFill>
              <a:latin typeface="+mn-lt"/>
            </a:endParaRPr>
          </a:p>
          <a:p>
            <a:r>
              <a:rPr lang="en-US" altLang="en-US" sz="2400" dirty="0">
                <a:solidFill>
                  <a:srgbClr val="262626"/>
                </a:solidFill>
                <a:latin typeface="+mn-lt"/>
              </a:rPr>
              <a:t>We can find out the remainder of higher power term by using Binomial expansion.</a:t>
            </a:r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solidFill>
                  <a:srgbClr val="262626"/>
                </a:solidFill>
                <a:latin typeface="+mn-lt"/>
              </a:rPr>
              <a:t>Let us suppose we have to find remainder of </a:t>
            </a:r>
            <a:r>
              <a:rPr lang="en-US" altLang="en-US" sz="2400" dirty="0" err="1">
                <a:solidFill>
                  <a:srgbClr val="262626"/>
                </a:solidFill>
                <a:latin typeface="+mn-lt"/>
              </a:rPr>
              <a:t>X</a:t>
            </a:r>
            <a:r>
              <a:rPr lang="en-US" altLang="en-US" sz="2400" baseline="30000" dirty="0" err="1">
                <a:solidFill>
                  <a:srgbClr val="262626"/>
                </a:solidFill>
                <a:latin typeface="+mn-lt"/>
              </a:rPr>
              <a:t>n</a:t>
            </a:r>
            <a:r>
              <a:rPr lang="en-US" altLang="en-US" sz="2400" dirty="0">
                <a:solidFill>
                  <a:srgbClr val="262626"/>
                </a:solidFill>
                <a:latin typeface="+mn-lt"/>
              </a:rPr>
              <a:t> when divided by ‘a’.</a:t>
            </a:r>
            <a:endParaRPr lang="en-US" altLang="en-US" sz="2400" dirty="0">
              <a:latin typeface="+mn-lt"/>
            </a:endParaRPr>
          </a:p>
          <a:p>
            <a:br>
              <a:rPr lang="en-US" altLang="en-US" sz="2400" dirty="0">
                <a:solidFill>
                  <a:srgbClr val="262626"/>
                </a:solidFill>
                <a:latin typeface="+mn-lt"/>
              </a:rPr>
            </a:br>
            <a:br>
              <a:rPr lang="en-US" altLang="en-US" sz="2400" b="1" dirty="0">
                <a:solidFill>
                  <a:srgbClr val="262626"/>
                </a:solidFill>
                <a:latin typeface="+mn-lt"/>
              </a:rPr>
            </a:br>
            <a:r>
              <a:rPr lang="en-US" altLang="en-US" sz="2400" b="1" dirty="0">
                <a:solidFill>
                  <a:srgbClr val="262626"/>
                </a:solidFill>
                <a:latin typeface="+mn-lt"/>
              </a:rPr>
              <a:t>For example:</a:t>
            </a:r>
            <a:endParaRPr lang="en-US" altLang="en-US" sz="2400" dirty="0">
              <a:latin typeface="+mn-lt"/>
            </a:endParaRPr>
          </a:p>
          <a:p>
            <a:r>
              <a:rPr lang="en-US" altLang="en-US" sz="2400" b="1" dirty="0">
                <a:solidFill>
                  <a:srgbClr val="262626"/>
                </a:solidFill>
                <a:latin typeface="+mn-lt"/>
              </a:rPr>
              <a:t>Example 1: What will be remainder if 10^20 is divided by 9. </a:t>
            </a:r>
            <a:endParaRPr lang="en-US" altLang="en-US" sz="2400" dirty="0">
              <a:latin typeface="+mn-lt"/>
            </a:endParaRPr>
          </a:p>
          <a:p>
            <a:r>
              <a:rPr lang="en-US" altLang="en-US" sz="2400" b="1" dirty="0">
                <a:solidFill>
                  <a:srgbClr val="262626"/>
                </a:solidFill>
                <a:latin typeface="+mn-lt"/>
              </a:rPr>
              <a:t>Solution: </a:t>
            </a:r>
            <a:r>
              <a:rPr lang="en-US" altLang="en-US" sz="2400" dirty="0">
                <a:solidFill>
                  <a:srgbClr val="262626"/>
                </a:solidFill>
                <a:latin typeface="+mn-lt"/>
              </a:rPr>
              <a:t>using binomial expansion</a:t>
            </a:r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solidFill>
                  <a:srgbClr val="262626"/>
                </a:solidFill>
                <a:latin typeface="+mn-lt"/>
              </a:rPr>
              <a:t>{(9+1)^20}/9</a:t>
            </a:r>
            <a:endParaRPr lang="en-US" altLang="en-US" sz="2400" dirty="0">
              <a:latin typeface="+mn-lt"/>
            </a:endParaRPr>
          </a:p>
          <a:p>
            <a:r>
              <a:rPr lang="en-US" altLang="en-US" sz="2400" dirty="0">
                <a:solidFill>
                  <a:srgbClr val="262626"/>
                </a:solidFill>
                <a:latin typeface="+mn-lt"/>
              </a:rPr>
              <a:t>So remainder will be 1^20 = 1</a:t>
            </a:r>
            <a:endParaRPr lang="en-US" altLang="en-US" sz="2400" dirty="0">
              <a:solidFill>
                <a:srgbClr val="262626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942975"/>
            <a:ext cx="11191875" cy="5183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Special case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b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I. Fermat’s Theorem (w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 divisor is prime):</a:t>
            </a:r>
            <a:endParaRPr 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states that if X</a:t>
            </a:r>
            <a:r>
              <a:rPr lang="en-US" sz="2400" baseline="30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Y-1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/Y , where Y is a prime number and (X,Y) are co prime numbers, then remainder will always be 1.</a:t>
            </a:r>
            <a:b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1: Find the remainder when 23</a:t>
            </a:r>
            <a:r>
              <a:rPr lang="en-US" sz="2400" b="1" baseline="30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divided by 7.</a:t>
            </a:r>
            <a:b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 is prime number.</a:t>
            </a:r>
            <a:b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So 23</a:t>
            </a:r>
            <a:r>
              <a:rPr lang="en-US" sz="2400" baseline="30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7-1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/7 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 23</a:t>
            </a:r>
            <a:r>
              <a:rPr lang="en-US" sz="2400" baseline="30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/7 gives remainder 1.</a:t>
            </a:r>
            <a:b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93024" y="47596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82980"/>
            <a:ext cx="11449050" cy="6675120"/>
          </a:xfrm>
        </p:spPr>
        <p:txBody>
          <a:bodyPr>
            <a:noAutofit/>
          </a:bodyPr>
          <a:lstStyle/>
          <a:p>
            <a:pPr algn="l"/>
            <a:br>
              <a:rPr lang="en-US" sz="2400" b="1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</a:br>
            <a:br>
              <a:rPr lang="en-US" sz="2400" b="1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II. Wilson Theorem (when divisor is prime):</a:t>
            </a:r>
            <a:b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states that for any prime number ‘p’, (p-1)! divided by p leaves a remainder of p – 1.</a:t>
            </a:r>
            <a:b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</a:t>
            </a:r>
            <a:b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16! divided by 17, remainder is 16.</a:t>
            </a:r>
            <a:b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12! divided by 13, remainder is 12</a:t>
            </a:r>
            <a:b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10! by 11, remainder is 10</a:t>
            </a:r>
            <a:b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chemeClr val="tx1"/>
                </a:solidFill>
                <a:effectLst/>
              </a:rPr>
            </a:br>
            <a:br>
              <a:rPr lang="en-US" sz="2400" dirty="0">
                <a:solidFill>
                  <a:schemeClr val="tx1"/>
                </a:solidFill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endParaRPr lang="en-US" sz="2400" b="1" dirty="0">
              <a:solidFill>
                <a:srgbClr val="00B0F0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00101" y="496045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604" y="2057400"/>
            <a:ext cx="8569399" cy="80010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Special case:</a:t>
            </a:r>
            <a:br>
              <a:rPr lang="en-US" sz="2400" b="1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when divisor is prime:</a:t>
            </a:r>
            <a:br>
              <a:rPr lang="en-US" sz="2400" b="1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</a:br>
            <a:br>
              <a:rPr lang="en-US" sz="2400" dirty="0"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Consider we need to find the remainder in case of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X</a:t>
            </a:r>
            <a:r>
              <a:rPr lang="en-US" sz="2400" baseline="30000" dirty="0" err="1">
                <a:solidFill>
                  <a:schemeClr val="tx1"/>
                </a:solidFill>
                <a:effectLst/>
              </a:rPr>
              <a:t>n</a:t>
            </a:r>
            <a:r>
              <a:rPr lang="en-US" sz="2400" dirty="0">
                <a:solidFill>
                  <a:schemeClr val="tx1"/>
                </a:solidFill>
                <a:effectLst/>
              </a:rPr>
              <a:t>/Y. where Y is a prime number.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X</a:t>
            </a:r>
            <a:r>
              <a:rPr lang="en-US" sz="2400" baseline="30000" dirty="0">
                <a:solidFill>
                  <a:schemeClr val="tx1"/>
                </a:solidFill>
                <a:effectLst/>
              </a:rPr>
              <a:t> Y-1</a:t>
            </a:r>
            <a:r>
              <a:rPr lang="en-US" sz="2400" dirty="0">
                <a:solidFill>
                  <a:schemeClr val="tx1"/>
                </a:solidFill>
                <a:effectLst/>
              </a:rPr>
              <a:t>/Y gives remainder 1.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b="1" dirty="0">
                <a:solidFill>
                  <a:schemeClr val="tx1"/>
                </a:solidFill>
                <a:effectLst/>
              </a:rPr>
              <a:t>Example 1: Find the remainder when 23</a:t>
            </a:r>
            <a:r>
              <a:rPr lang="en-US" sz="2400" b="1" baseline="30000" dirty="0">
                <a:solidFill>
                  <a:schemeClr val="tx1"/>
                </a:solidFill>
                <a:effectLst/>
              </a:rPr>
              <a:t>6</a:t>
            </a:r>
            <a:r>
              <a:rPr lang="en-US" sz="2400" b="1" dirty="0">
                <a:solidFill>
                  <a:schemeClr val="tx1"/>
                </a:solidFill>
                <a:effectLst/>
              </a:rPr>
              <a:t> is divided by 7.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b="1" dirty="0">
                <a:solidFill>
                  <a:schemeClr val="tx1"/>
                </a:solidFill>
                <a:effectLst/>
              </a:rPr>
              <a:t>Solution: 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7 is prime number.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So 23</a:t>
            </a:r>
            <a:r>
              <a:rPr lang="en-US" sz="2400" baseline="30000" dirty="0">
                <a:solidFill>
                  <a:schemeClr val="tx1"/>
                </a:solidFill>
                <a:effectLst/>
              </a:rPr>
              <a:t>7-1</a:t>
            </a:r>
            <a:r>
              <a:rPr lang="en-US" sz="2400" dirty="0">
                <a:solidFill>
                  <a:schemeClr val="tx1"/>
                </a:solidFill>
                <a:effectLst/>
              </a:rPr>
              <a:t>/7 or 23</a:t>
            </a:r>
            <a:r>
              <a:rPr lang="en-US" sz="2400" baseline="30000" dirty="0">
                <a:solidFill>
                  <a:schemeClr val="tx1"/>
                </a:solidFill>
                <a:effectLst/>
              </a:rPr>
              <a:t>6</a:t>
            </a:r>
            <a:r>
              <a:rPr lang="en-US" sz="2400" dirty="0">
                <a:solidFill>
                  <a:schemeClr val="tx1"/>
                </a:solidFill>
                <a:effectLst/>
              </a:rPr>
              <a:t>/7 gives remainder 1.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br>
              <a:rPr lang="en-US" sz="2400" dirty="0">
                <a:solidFill>
                  <a:schemeClr val="tx1"/>
                </a:solidFill>
                <a:effectLst/>
              </a:rPr>
            </a:br>
            <a:br>
              <a:rPr lang="en-US" sz="2400" dirty="0">
                <a:solidFill>
                  <a:schemeClr val="tx1"/>
                </a:solidFill>
                <a:effectLst/>
              </a:rPr>
            </a:br>
            <a:br>
              <a:rPr lang="en-US" sz="2400" dirty="0">
                <a:solidFill>
                  <a:schemeClr val="tx1"/>
                </a:solidFill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endParaRPr lang="en-US" sz="2400" b="1" dirty="0">
              <a:solidFill>
                <a:srgbClr val="00B0F0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371600"/>
            <a:ext cx="8007424" cy="7086600"/>
          </a:xfrm>
        </p:spPr>
        <p:txBody>
          <a:bodyPr>
            <a:noAutofit/>
          </a:bodyPr>
          <a:lstStyle/>
          <a:p>
            <a:pPr algn="l"/>
            <a:r>
              <a:rPr lang="en-US" sz="2000" b="1" u="sng" dirty="0">
                <a:solidFill>
                  <a:schemeClr val="tx1"/>
                </a:solidFill>
                <a:effectLst/>
              </a:rPr>
              <a:t>ALTERNATIVE METHOD</a:t>
            </a:r>
            <a:br>
              <a:rPr lang="en-US" sz="2000" b="1" u="sng" dirty="0">
                <a:solidFill>
                  <a:schemeClr val="tx1"/>
                </a:solidFill>
                <a:effectLst/>
              </a:rPr>
            </a:b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Totient number: </a:t>
            </a:r>
            <a:r>
              <a:rPr lang="en-US" sz="2000" dirty="0">
                <a:solidFill>
                  <a:schemeClr val="tx1"/>
                </a:solidFill>
                <a:effectLst/>
              </a:rPr>
              <a:t>The number of co-prime pair less than given number is called totient number of that number.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For example</a:t>
            </a:r>
            <a:r>
              <a:rPr lang="en-US" sz="2000" dirty="0">
                <a:solidFill>
                  <a:schemeClr val="tx1"/>
                </a:solidFill>
                <a:effectLst/>
              </a:rPr>
              <a:t> :</a:t>
            </a:r>
            <a:r>
              <a:rPr lang="en-US" sz="2000" b="1" dirty="0">
                <a:solidFill>
                  <a:schemeClr val="tx1"/>
                </a:solidFill>
                <a:effectLst/>
              </a:rPr>
              <a:t>Find the totient number of 6.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We will check how many number less than 6 which are co-prime with 6. Since 1,5 are less than 6 and co-prime with 6. So totient number of 6 will be 2.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b="1" dirty="0">
                <a:solidFill>
                  <a:schemeClr val="tx1"/>
                </a:solidFill>
                <a:effectLst/>
              </a:rPr>
              <a:t>Example 2.Find the totient no. of 5</a:t>
            </a:r>
            <a:r>
              <a:rPr lang="en-US" sz="2000" dirty="0">
                <a:solidFill>
                  <a:schemeClr val="tx1"/>
                </a:solidFill>
                <a:effectLst/>
              </a:rPr>
              <a:t> 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 1,2,3,4 all are co-prime with 5. So totient number of 5 is 4.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u="sng" dirty="0">
                <a:solidFill>
                  <a:schemeClr val="tx1"/>
                </a:solidFill>
                <a:effectLst/>
              </a:rPr>
              <a:t>In case of </a:t>
            </a:r>
            <a:r>
              <a:rPr lang="en-US" sz="2000" b="1" u="sng" dirty="0">
                <a:solidFill>
                  <a:schemeClr val="tx1"/>
                </a:solidFill>
                <a:effectLst/>
              </a:rPr>
              <a:t>Prime number</a:t>
            </a:r>
            <a:r>
              <a:rPr lang="en-US" sz="2000" dirty="0">
                <a:solidFill>
                  <a:schemeClr val="tx1"/>
                </a:solidFill>
                <a:effectLst/>
              </a:rPr>
              <a:t> , the totient number of any prime number is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(Prime no. – 1)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br>
              <a:rPr lang="en-US" sz="2000" dirty="0">
                <a:solidFill>
                  <a:schemeClr val="tx1"/>
                </a:solidFill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br>
              <a:rPr lang="en-US" sz="2000" dirty="0">
                <a:effectLst/>
              </a:rPr>
            </a:br>
            <a:endParaRPr lang="en-US" sz="2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2598" y="71435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REMAINDER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74" y="0"/>
            <a:ext cx="1527425" cy="49604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12180</Words>
  <Application>WPS Presentation</Application>
  <PresentationFormat>Widescreen</PresentationFormat>
  <Paragraphs>536</Paragraphs>
  <Slides>45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9" baseType="lpstr">
      <vt:lpstr>Arial</vt:lpstr>
      <vt:lpstr>SimSun</vt:lpstr>
      <vt:lpstr>Wingdings</vt:lpstr>
      <vt:lpstr>Century Gothic</vt:lpstr>
      <vt:lpstr>Courier New</vt:lpstr>
      <vt:lpstr>Times New Roman</vt:lpstr>
      <vt:lpstr>Open Sans</vt:lpstr>
      <vt:lpstr>Segoe Print</vt:lpstr>
      <vt:lpstr>Palatino Linotype</vt:lpstr>
      <vt:lpstr>Microsoft YaHei</vt:lpstr>
      <vt:lpstr>Arial Unicode MS</vt:lpstr>
      <vt:lpstr>Calibri</vt:lpstr>
      <vt:lpstr>inherit</vt:lpstr>
      <vt:lpstr>Executive</vt:lpstr>
      <vt:lpstr>REMAINDER, FACTORIAL UNIT DIGIT &amp; LAST TWO DIGITS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II. Wilson Theorem (when divisor is prime): It states that for any prime number ‘p’, (p-1)! divided by p leaves a remainder of p – 1.  For example, 16! divided by 17, remainder is 16. 12! divided by 13, remainder is 12 10! by 11, remainder is 10           </vt:lpstr>
      <vt:lpstr>Special case: when divisor is prime:  Consider we need to find the remainder in case of Xn/Y. where Y is a prime number. X Y-1/Y gives remainder 1.  Example 1: Find the remainder when 236 is divided by 7.  Solution:  7 is prime number. So 237-1/7 or 236/7 gives remainder 1.            </vt:lpstr>
      <vt:lpstr>ALTERNATIVE METHOD  Totient number: The number of co-prime pair less than given number is called totient number of that number.  For example :Find the totient number of 6. We will check how many number less than 6 which are co-prime with 6. Since 1,5 are less than 6 and co-prime with 6. So totient number of 6 will be 2.  Example 2.Find the totient no. of 5 .  1,2,3,4 all are co-prime with 5. So totient number of 5 is 4. In case of Prime number , the totient number of any prime number is (Prime no. – 1)        </vt:lpstr>
      <vt:lpstr>  In case of Composite number ,- Let the no. is n=apbqcr Then the totient number of n = n(1-1/a)(1-1/b)(1-1/c) Let 36 = 22 *32 Totient number of 36 = 36(1-1/2) (1-1/3)                                        = 36 * 1/2 *2/3 =12   (it means there are 12 numbers which are less than 12 and are co-prime with 12)        </vt:lpstr>
      <vt:lpstr>              Remainder of higher power : whether the divisor is prime or composite. To find the remainder In case of ,Xn/Y   If X and Y are co-prime and n is the totient number of y. then the remainder will be 1. OR XY(ø)/Y Gives remainder 1. [Where Y(ø) is the totient number of Y]   Example 1: Find the remainder when 2316 is divided by 8. Solution:  Divisor is 8 (composite number) and 23 &amp; 8 are co-prime so we will find the totient number of divisor 8. 8=2^3 So totient number of 8 = 8(1-1/2) = 4 Now Rem[234/8] = 1 (234)4/8 = 14/8 = 1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Number of zeroes:  It is very easy to find the number of zero at the end , all you have to do is count how many times did 2 and 5 occurred in the question as factor. Number of zeros is equal to the one (2 or 5)which occurred less times. i.e. 2*5 = 10       2*2*5*5 = 100 So the number of zeros depends upon the number of pairs of 2 and 5.  Example 1. How many numbers of zeros will be there at the trail (end) of the 1*2*3*4*5*6*7*8*9*10?  Solution: In given expression number of 2’s = 8 Number of 5’s = 2 So total number of pairs = 2 Two zeroes will be there at the end of the calculation.         </vt:lpstr>
      <vt:lpstr>  Number of zeroes in a factorial:           </vt:lpstr>
      <vt:lpstr>        </vt:lpstr>
      <vt:lpstr>PowerPoint 演示文稿</vt:lpstr>
      <vt:lpstr>Unit Digit  CASE I: When 0, 1, 5, 6 are the digits in the unit’s place of the base number N, then the number in the unit’s place of Nn will also be 0, 1, 5 &amp; 6 respectively, whatever be the value of “n”.  Example 1: Number in the unit's place of (370) is "0" Example 2: Number in the unit's place (391) is "1" Example 3: Number in the unit's place of (75) is "5" Example 4: Number in the unit's place (676) is "6"        </vt:lpstr>
      <vt:lpstr> Unit Digit  CASE II: When 4 (or) 9 are in the unit's place of N, then 41 = 4 42 = 16 43 = 64      44 = 256 45 = 1024 46 = 4096 From the above figures we observe that.. 4n when "n" is odd number [i.e. 1, 3, 5, 7 etc.], it contains "4" in the unit's place 4n when "n" even number [i.e. 2, 4, 6, 8 etc.], it contains "6" in the unit's place  In the same way; 9n, n = odd number, "9" in the unit's place 9n, n = even number, "1" in the unit's place  Example 1: (74)99 ⇒ n = 99 (odd) ⇒ 4 in the unit's place Example 2: (84)78 ⇒ n = 78 (even) ⇒ 6 in the unit's place Example 3: (79)33 ⇒9 in the unit's place          </vt:lpstr>
      <vt:lpstr>   CASE III: When 2 or 3 or 7 or 8 is in the unit’s place of N, then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Ten’s digit  Last two digits of a number is the tens place and units place digit of that number. So given a number say 1439, the last two digits of this number are 3 and 9, which is straightforward.                </vt:lpstr>
      <vt:lpstr>      Ten’s digit Last two digits of a number is the tens place and units place digit of that number. So given a number say 1439, the last two digits of this number are 3 and 9, which is straightforward. Let the number be in the form XY. Based on the value of units digit in the base i.e  X, we have four cases  CASE I: Unit digit in x is 1 If x ends in 1, then x raised to y, ends in 1 and its tens digit is obtained by multiplying the tens digit in x with the units digit in y.  EXAMPLE 1: Find the last two digits of 191346. Ans. Since the base 91 ends in 1, 191346 ends in 1 and the tens place digit is obtained from the units digit in 9*6 which is 4. Hence, the last two digits of 191346 are 4 and 1.                 </vt:lpstr>
      <vt:lpstr>                       </vt:lpstr>
      <vt:lpstr>                            </vt:lpstr>
      <vt:lpstr>           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</dc:creator>
  <cp:lastModifiedBy>Shubham</cp:lastModifiedBy>
  <cp:revision>473</cp:revision>
  <dcterms:created xsi:type="dcterms:W3CDTF">2017-07-13T07:57:00Z</dcterms:created>
  <dcterms:modified xsi:type="dcterms:W3CDTF">2022-08-23T10:43:54Z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19116401CF13483891BD36051099EBE9</vt:lpwstr>
  </property>
  <property fmtid="{D5CDD505-2E9C-101B-9397-08002B2CF9AE}" pid="3" name="KSOProductBuildVer">
    <vt:lpwstr>1033-11.2.0.11254</vt:lpwstr>
  </property>
</Properties>
</file>