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9" r:id="rId2"/>
  </p:sldMasterIdLst>
  <p:notesMasterIdLst>
    <p:notesMasterId r:id="rId33"/>
  </p:notesMasterIdLst>
  <p:sldIdLst>
    <p:sldId id="298" r:id="rId3"/>
    <p:sldId id="29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00" r:id="rId23"/>
    <p:sldId id="301" r:id="rId24"/>
    <p:sldId id="302" r:id="rId25"/>
    <p:sldId id="303" r:id="rId26"/>
    <p:sldId id="304" r:id="rId27"/>
    <p:sldId id="305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70BF-8D37-4D4D-98AF-B44433623DCB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1325-3022-4A4F-9914-EB228B7A6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8E6-CF9A-4E5B-84EE-89F3777DD276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vDTro4Shz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p:oleObj spid="_x0000_s2050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HashMap</a:t>
            </a:r>
            <a:r>
              <a:rPr lang="en-US" sz="2400" dirty="0" smtClean="0"/>
              <a:t>,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,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 in Java.</a:t>
            </a:r>
          </a:p>
          <a:p>
            <a:pPr algn="ctr"/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2371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997839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implements the Set interface that uses a tree for storage.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inherits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AbstractSet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and implements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NavigableSet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interface. The objects of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are stored in ascending order.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Contains unique elements only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Access and retrieval times are quiet fast.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Maintains ascending order.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3368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Hierarchy of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shown in diagram, Java </a:t>
            </a:r>
            <a:r>
              <a:rPr lang="en-US" dirty="0" err="1" smtClean="0"/>
              <a:t>TreeSet</a:t>
            </a:r>
            <a:r>
              <a:rPr lang="en-US" dirty="0" smtClean="0"/>
              <a:t> class implements </a:t>
            </a:r>
            <a:r>
              <a:rPr lang="en-US" dirty="0" err="1" smtClean="0"/>
              <a:t>NavigableSet</a:t>
            </a:r>
            <a:r>
              <a:rPr lang="en-US" dirty="0" smtClean="0"/>
              <a:t> interface.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NavigableSet</a:t>
            </a:r>
            <a:r>
              <a:rPr lang="en-US" dirty="0" smtClean="0"/>
              <a:t> interface extends </a:t>
            </a:r>
            <a:r>
              <a:rPr lang="en-US" dirty="0" err="1" smtClean="0"/>
              <a:t>SortedSet</a:t>
            </a:r>
            <a:r>
              <a:rPr lang="en-US" dirty="0" smtClean="0"/>
              <a:t>, Set, Collection and </a:t>
            </a:r>
            <a:r>
              <a:rPr lang="en-US" dirty="0" err="1" smtClean="0"/>
              <a:t>Iterable</a:t>
            </a:r>
            <a:r>
              <a:rPr lang="en-US" dirty="0" smtClean="0"/>
              <a:t> interfaces in hierarchical order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TreeSe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47800"/>
            <a:ext cx="1533525" cy="3886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472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TreeSet</a:t>
            </a:r>
            <a:r>
              <a:rPr lang="en-US" b="1" dirty="0" smtClean="0"/>
              <a:t> class declaration</a:t>
            </a:r>
          </a:p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java.util.TreeSet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15000"/>
            <a:ext cx="1019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356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Constructors of 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8701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3889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Methods of 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676400"/>
            <a:ext cx="90176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3195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Map Interface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map contains values on the basis of key i.e. key and value pair. Each key and value pair is known as an entry. Map contains only unique keys.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 is useful if you have to search, update or delete elements on the basis of key.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6857999" cy="202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3195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Map Interface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Useful methods of Map interface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927462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57200"/>
            <a:ext cx="3094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Map.Entry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Entry is the sub interface of Map. So we will be accessed it by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Map.Entry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provides methods to get key and value.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Map.Entry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interface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899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85934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implements the map interface by using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inherits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AbstractMap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and implements Map interface.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contains values based on the key.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It contains only unique elements.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It may have one null key and multiple null values.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It maintains no order.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Hierarchy of </a:t>
            </a:r>
            <a:r>
              <a:rPr lang="en-US" b="1" dirty="0" err="1" smtClean="0"/>
              <a:t>HashMap</a:t>
            </a:r>
            <a:r>
              <a:rPr lang="en-US" b="1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As shown in the figure, </a:t>
            </a:r>
            <a:r>
              <a:rPr lang="en-US" dirty="0" err="1" smtClean="0"/>
              <a:t>HashMap</a:t>
            </a:r>
            <a:r>
              <a:rPr lang="en-US" dirty="0" smtClean="0"/>
              <a:t> class extends </a:t>
            </a:r>
            <a:r>
              <a:rPr lang="en-US" dirty="0" err="1" smtClean="0"/>
              <a:t>AbstractMap</a:t>
            </a:r>
            <a:r>
              <a:rPr lang="en-US" dirty="0" smtClean="0"/>
              <a:t> class and implements Map interface.</a:t>
            </a:r>
          </a:p>
          <a:p>
            <a:endParaRPr lang="en-US" b="1" dirty="0" smtClean="0"/>
          </a:p>
          <a:p>
            <a:r>
              <a:rPr lang="en-US" b="1" dirty="0" err="1" smtClean="0"/>
              <a:t>HashMap</a:t>
            </a:r>
            <a:r>
              <a:rPr lang="en-US" b="1" dirty="0" smtClean="0"/>
              <a:t> class declaration</a:t>
            </a:r>
          </a:p>
          <a:p>
            <a:endParaRPr lang="en-US" b="1" dirty="0" smtClean="0"/>
          </a:p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java.util.HashMap</a:t>
            </a:r>
            <a:r>
              <a:rPr lang="en-US" dirty="0" smtClean="0"/>
              <a:t> class.</a:t>
            </a:r>
          </a:p>
          <a:p>
            <a:endParaRPr lang="en-US" b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HashMap</a:t>
            </a:r>
            <a:r>
              <a:rPr lang="en-US" dirty="0" smtClean="0"/>
              <a:t>&lt;K,V&gt;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AbstractMap</a:t>
            </a:r>
            <a:r>
              <a:rPr lang="en-US" dirty="0" smtClean="0"/>
              <a:t>&lt;K,V&gt; </a:t>
            </a:r>
            <a:r>
              <a:rPr lang="en-US" b="1" dirty="0" smtClean="0"/>
              <a:t>implements</a:t>
            </a:r>
            <a:r>
              <a:rPr lang="en-US" dirty="0" smtClean="0"/>
              <a:t> Map&lt;K,V&gt;, </a:t>
            </a:r>
            <a:r>
              <a:rPr lang="en-US" dirty="0" err="1" smtClean="0"/>
              <a:t>Cloneable</a:t>
            </a:r>
            <a:r>
              <a:rPr lang="en-US" dirty="0" smtClean="0"/>
              <a:t>, </a:t>
            </a:r>
            <a:r>
              <a:rPr lang="en-US" dirty="0" err="1" smtClean="0"/>
              <a:t>Serializable</a:t>
            </a:r>
            <a:r>
              <a:rPr lang="en-US" dirty="0" smtClean="0"/>
              <a:t>  </a:t>
            </a:r>
            <a:endParaRPr lang="en-US" dirty="0"/>
          </a:p>
        </p:txBody>
      </p:sp>
      <p:pic>
        <p:nvPicPr>
          <p:cNvPr id="51202" name="Picture 2" descr="Java HashMap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828800"/>
            <a:ext cx="153352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7696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400" b="1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 class Parameters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Let's see the Parameters for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java.util.HashMap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pPr algn="just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It is the type of keys maintained by this map.</a:t>
            </a:r>
          </a:p>
          <a:p>
            <a:pPr algn="just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It is the type of mapped values.</a:t>
            </a:r>
          </a:p>
          <a:p>
            <a:pPr algn="just"/>
            <a:endParaRPr lang="en-US" sz="2000" b="1" dirty="0" smtClean="0">
              <a:solidFill>
                <a:srgbClr val="610B4B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Constructors of Java </a:t>
            </a:r>
            <a:r>
              <a:rPr lang="en-US" sz="2000" b="1" dirty="0" err="1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000" b="1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000" b="1" i="0" dirty="0">
              <a:solidFill>
                <a:srgbClr val="610B4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810000"/>
            <a:ext cx="911795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HashMap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TreeMap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HashSet</a:t>
            </a:r>
            <a:r>
              <a:rPr lang="en-US" sz="2400" dirty="0" smtClean="0">
                <a:solidFill>
                  <a:prstClr val="black"/>
                </a:solidFill>
              </a:rPr>
              <a:t> in Java.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107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Java </a:t>
            </a:r>
            <a:r>
              <a:rPr lang="en-US" sz="2800" b="1" dirty="0" err="1" smtClean="0"/>
              <a:t>HashMap</a:t>
            </a:r>
            <a:r>
              <a:rPr lang="en-US" sz="2800" b="1" dirty="0" smtClean="0"/>
              <a:t> class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610B4B"/>
                </a:solidFill>
                <a:latin typeface="erdana"/>
              </a:rPr>
              <a:t>Methods of Java </a:t>
            </a:r>
            <a:r>
              <a:rPr lang="en-US" sz="2000" dirty="0" err="1" smtClean="0">
                <a:solidFill>
                  <a:srgbClr val="610B4B"/>
                </a:solidFill>
                <a:latin typeface="erdana"/>
              </a:rPr>
              <a:t>HashMap</a:t>
            </a:r>
            <a:r>
              <a:rPr lang="en-US" sz="2000" dirty="0" smtClean="0">
                <a:solidFill>
                  <a:srgbClr val="610B4B"/>
                </a:solidFill>
                <a:latin typeface="erdana"/>
              </a:rPr>
              <a:t> class</a:t>
            </a:r>
            <a:endParaRPr lang="en-US" sz="2000" b="0" i="0" dirty="0">
              <a:solidFill>
                <a:srgbClr val="610B4B"/>
              </a:solidFill>
              <a:latin typeface="erdana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799"/>
            <a:ext cx="8991600" cy="424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/>
              <a:t>It provides an efficient means of storing key-value pairs in sorted order.</a:t>
            </a:r>
          </a:p>
          <a:p>
            <a:r>
              <a:rPr lang="en-US" sz="1800" dirty="0" smtClean="0"/>
              <a:t>The important points about 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class are: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contains values based on the key. It implements the </a:t>
            </a:r>
            <a:r>
              <a:rPr lang="en-US" sz="1800" dirty="0" err="1" smtClean="0"/>
              <a:t>NavigableMap</a:t>
            </a:r>
            <a:r>
              <a:rPr lang="en-US" sz="1800" dirty="0" smtClean="0"/>
              <a:t> interface and extends </a:t>
            </a:r>
            <a:r>
              <a:rPr lang="en-US" sz="1800" dirty="0" err="1" smtClean="0"/>
              <a:t>AbstractMap</a:t>
            </a:r>
            <a:r>
              <a:rPr lang="en-US" sz="1800" dirty="0" smtClean="0"/>
              <a:t> class.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contains only unique elements.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cannot have a null key but can have multiple null values.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is non synchronized.</a:t>
            </a:r>
          </a:p>
          <a:p>
            <a:r>
              <a:rPr lang="en-US" sz="1800" dirty="0" smtClean="0"/>
              <a:t>Java </a:t>
            </a:r>
            <a:r>
              <a:rPr lang="en-US" sz="1800" dirty="0" err="1" smtClean="0"/>
              <a:t>TreeMap</a:t>
            </a:r>
            <a:r>
              <a:rPr lang="en-US" sz="1800" dirty="0" smtClean="0"/>
              <a:t> maintains ascending order.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3074" name="Picture 2" descr="Java TreeMap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475" y="2362200"/>
            <a:ext cx="1533525" cy="2695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TreeMap</a:t>
            </a:r>
            <a:r>
              <a:rPr lang="en-US" sz="2000" dirty="0" smtClean="0"/>
              <a:t> class declaration</a:t>
            </a:r>
          </a:p>
          <a:p>
            <a:pPr>
              <a:buNone/>
            </a:pPr>
            <a:r>
              <a:rPr lang="en-US" sz="2000" dirty="0" smtClean="0"/>
              <a:t>Let's see the declaration for </a:t>
            </a:r>
            <a:r>
              <a:rPr lang="en-US" sz="2000" dirty="0" err="1" smtClean="0"/>
              <a:t>java.util.TreeMap</a:t>
            </a:r>
            <a:r>
              <a:rPr lang="en-US" sz="2000" dirty="0" smtClean="0"/>
              <a:t> class.</a:t>
            </a:r>
          </a:p>
          <a:p>
            <a:pPr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TreeMap</a:t>
            </a:r>
            <a:r>
              <a:rPr lang="en-US" sz="2000" dirty="0" smtClean="0"/>
              <a:t>&lt;K,V&gt; </a:t>
            </a:r>
            <a:r>
              <a:rPr lang="en-US" sz="2000" b="1" dirty="0" smtClean="0"/>
              <a:t>extends</a:t>
            </a:r>
            <a:r>
              <a:rPr lang="en-US" sz="2000" dirty="0" smtClean="0"/>
              <a:t> </a:t>
            </a:r>
            <a:r>
              <a:rPr lang="en-US" sz="2000" dirty="0" err="1" smtClean="0"/>
              <a:t>AbstractMap</a:t>
            </a:r>
            <a:r>
              <a:rPr lang="en-US" sz="2000" dirty="0" smtClean="0"/>
              <a:t>&lt;K,V&gt; </a:t>
            </a:r>
            <a:r>
              <a:rPr lang="en-US" sz="2000" b="1" dirty="0" smtClean="0"/>
              <a:t>implements</a:t>
            </a:r>
            <a:r>
              <a:rPr lang="en-US" sz="2000" dirty="0" smtClean="0"/>
              <a:t> </a:t>
            </a:r>
            <a:r>
              <a:rPr lang="en-US" sz="2000" dirty="0" err="1" smtClean="0"/>
              <a:t>NavigableMap</a:t>
            </a:r>
            <a:r>
              <a:rPr lang="en-US" sz="2000" dirty="0" smtClean="0"/>
              <a:t>&lt;K,V&gt;, </a:t>
            </a:r>
            <a:r>
              <a:rPr lang="en-US" sz="2000" dirty="0" err="1" smtClean="0"/>
              <a:t>Cloneable</a:t>
            </a:r>
            <a:r>
              <a:rPr lang="en-US" sz="2000" dirty="0" smtClean="0"/>
              <a:t>, 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 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TreeMap</a:t>
            </a:r>
            <a:r>
              <a:rPr lang="en-US" sz="2000" dirty="0" smtClean="0"/>
              <a:t> class Parameters</a:t>
            </a:r>
          </a:p>
          <a:p>
            <a:pPr>
              <a:buNone/>
            </a:pPr>
            <a:r>
              <a:rPr lang="en-US" sz="2000" dirty="0" smtClean="0"/>
              <a:t>Let's see the Parameters for </a:t>
            </a:r>
            <a:r>
              <a:rPr lang="en-US" sz="2000" dirty="0" err="1" smtClean="0"/>
              <a:t>java.util.TreeMap</a:t>
            </a:r>
            <a:r>
              <a:rPr lang="en-US" sz="2000" dirty="0" smtClean="0"/>
              <a:t> class.</a:t>
            </a:r>
          </a:p>
          <a:p>
            <a:r>
              <a:rPr lang="en-US" sz="2000" b="1" dirty="0" smtClean="0"/>
              <a:t>K</a:t>
            </a:r>
            <a:r>
              <a:rPr lang="en-US" sz="2000" dirty="0" smtClean="0"/>
              <a:t>: It is the type of keys maintained by this map.</a:t>
            </a:r>
          </a:p>
          <a:p>
            <a:r>
              <a:rPr lang="en-US" sz="2000" b="1" dirty="0" smtClean="0"/>
              <a:t>V</a:t>
            </a:r>
            <a:r>
              <a:rPr lang="en-US" sz="2000" dirty="0" smtClean="0"/>
              <a:t>: It is the type of mapped values.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23958" r="18009" b="36458"/>
          <a:stretch>
            <a:fillRect/>
          </a:stretch>
        </p:blipFill>
        <p:spPr bwMode="auto">
          <a:xfrm>
            <a:off x="457200" y="16764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 l="16984" t="19792" r="18009" b="13542"/>
          <a:stretch>
            <a:fillRect/>
          </a:stretch>
        </p:blipFill>
        <p:spPr bwMode="auto">
          <a:xfrm>
            <a:off x="381000" y="12954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 l="18155" t="19792" r="18009" b="9375"/>
          <a:stretch>
            <a:fillRect/>
          </a:stretch>
        </p:blipFill>
        <p:spPr bwMode="auto">
          <a:xfrm>
            <a:off x="304800" y="12954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20833" r="18009" b="6250"/>
          <a:stretch>
            <a:fillRect/>
          </a:stretch>
        </p:blipFill>
        <p:spPr bwMode="auto">
          <a:xfrm>
            <a:off x="304800" y="1295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54268" y="1775937"/>
            <a:ext cx="618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will be the output of the following Java program?   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   class Maps   {</a:t>
            </a:r>
          </a:p>
          <a:p>
            <a:r>
              <a:rPr lang="en-US" dirty="0" smtClean="0"/>
              <a:t>       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       {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TreeMap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TreeMap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obj.put</a:t>
            </a:r>
            <a:r>
              <a:rPr lang="en-US" dirty="0" smtClean="0"/>
              <a:t>("A", new Integer(1));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obj.put</a:t>
            </a:r>
            <a:r>
              <a:rPr lang="en-US" dirty="0" smtClean="0"/>
              <a:t>("B", new Integer(2));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obj.put</a:t>
            </a:r>
            <a:r>
              <a:rPr lang="en-US" dirty="0" smtClean="0"/>
              <a:t>("C", new Integer(3));</a:t>
            </a:r>
          </a:p>
          <a:p>
            <a:r>
              <a:rPr lang="en-US" dirty="0" smtClean="0"/>
              <a:t>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obj.entrySet</a:t>
            </a:r>
            <a:r>
              <a:rPr lang="en-US" dirty="0" smtClean="0"/>
              <a:t>());       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  }</a:t>
            </a: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lvl="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</a:rPr>
              <a:t>HashMap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TreeMap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HashSet</a:t>
            </a:r>
            <a:r>
              <a:rPr lang="en-US" sz="2400" dirty="0" smtClean="0">
                <a:solidFill>
                  <a:prstClr val="black"/>
                </a:solidFill>
              </a:rPr>
              <a:t> in Java.</a:t>
            </a:r>
          </a:p>
          <a:p>
            <a:pPr marL="342900" indent="-3429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dirty="0" smtClean="0">
                <a:hlinkClick r:id="rId2"/>
              </a:rPr>
              <a:t>https://youtu.be/VvDTro4Shzg</a:t>
            </a:r>
            <a:endParaRPr lang="en-US" dirty="0" smtClean="0"/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https://www.javatpoint.com/collections-in-java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https://www.geeksforgeeks.org/collections-in-java-2/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https://beginnersbook.com/java-collections-tutorials/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https://www.tutorialspoint.com/java/java_collections.htm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https://docs.oracle.com/javase/7/docs/api/java/util/Collection.html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https://docs.oracle.com/javase/8/docs/technotes/guides/collections/overview.html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https://www.edureka.co/blog/java-collections/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752600"/>
            <a:ext cx="7696200" cy="3782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2849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Java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 is used to create a collection that uses a hash table for storage. It inherits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AbstractSet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 and implements Set interface.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stores the elements by using a mechanism called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HashSet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contains unique elements only.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List and Set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List can contain duplicate elements whereas Set contains unique elements only.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10B4B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66541" y="94090"/>
            <a:ext cx="307922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026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676400"/>
            <a:ext cx="5486400" cy="22438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2849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Hierarchy of </a:t>
            </a:r>
            <a:r>
              <a:rPr lang="en-US" sz="2000" dirty="0" err="1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solidFill>
                  <a:srgbClr val="610B4B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610B4B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AbstractSet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class which implements Set interface.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Set interface inherits Collection and </a:t>
            </a:r>
            <a:r>
              <a:rPr lang="en-US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interfaces in hierarchical order.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Java HashSe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752600"/>
            <a:ext cx="1533525" cy="34575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457200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400" dirty="0" smtClean="0">
                <a:solidFill>
                  <a:srgbClr val="610B38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1054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HashSet</a:t>
            </a:r>
            <a:r>
              <a:rPr lang="en-US" sz="2400" b="1" dirty="0" smtClean="0"/>
              <a:t> class declaration</a:t>
            </a:r>
          </a:p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java.util.HashSet</a:t>
            </a:r>
            <a:r>
              <a:rPr lang="en-US" dirty="0" smtClean="0"/>
              <a:t> class.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HashSet</a:t>
            </a:r>
            <a:r>
              <a:rPr lang="en-US" dirty="0" smtClean="0"/>
              <a:t>&lt;E&gt;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AbstractSet</a:t>
            </a:r>
            <a:r>
              <a:rPr lang="en-US" dirty="0" smtClean="0"/>
              <a:t>&lt;E&gt; </a:t>
            </a:r>
            <a:r>
              <a:rPr lang="en-US" b="1" dirty="0" smtClean="0"/>
              <a:t>implements</a:t>
            </a:r>
            <a:r>
              <a:rPr lang="en-US" dirty="0" smtClean="0"/>
              <a:t> Set&lt;E&gt;, </a:t>
            </a:r>
            <a:r>
              <a:rPr lang="en-US" dirty="0" err="1" smtClean="0"/>
              <a:t>Cloneable</a:t>
            </a:r>
            <a:r>
              <a:rPr lang="en-US" dirty="0" smtClean="0"/>
              <a:t>, </a:t>
            </a:r>
            <a:r>
              <a:rPr lang="en-US" dirty="0" err="1" smtClean="0"/>
              <a:t>Serializable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517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Constructors of Java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211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050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Methods of Java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 class:</a:t>
            </a:r>
            <a:endParaRPr 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63961"/>
            <a:ext cx="8839200" cy="328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325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LinkedHashSet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777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is a Hash table and Linked list implementation of the set interface. It inherits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and implements Set interface.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important points about Java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unique elements only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all optional set operations, and permits null elements.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Maintains insertion order.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4255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Hierarchy of </a:t>
            </a:r>
            <a:r>
              <a:rPr lang="en-US" sz="2400" dirty="0" err="1" smtClean="0"/>
              <a:t>LinkedHashSet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752600"/>
            <a:ext cx="518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extends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 which implements Set interface.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Set interface inherits Collection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interfaces in hierarchical order.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 descr="Java HashSet class hierarch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447800"/>
            <a:ext cx="1628775" cy="3581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4648200"/>
            <a:ext cx="3563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LinkedHashSet</a:t>
            </a:r>
            <a:r>
              <a:rPr lang="en-US" sz="2000" b="1" dirty="0" smtClean="0"/>
              <a:t> class declaration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257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Let's see the declaration for </a:t>
            </a:r>
            <a:r>
              <a:rPr lang="en-US" dirty="0" err="1" smtClean="0"/>
              <a:t>java.util.LinkedHashSet</a:t>
            </a:r>
            <a:r>
              <a:rPr lang="en-US" dirty="0" smtClean="0"/>
              <a:t> class.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LinkedHashSet</a:t>
            </a:r>
            <a:r>
              <a:rPr lang="en-US" dirty="0" smtClean="0"/>
              <a:t>&lt;E&gt;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HashSet</a:t>
            </a:r>
            <a:r>
              <a:rPr lang="en-US" dirty="0" smtClean="0"/>
              <a:t>&lt;E&gt; </a:t>
            </a:r>
            <a:r>
              <a:rPr lang="en-US" b="1" dirty="0" smtClean="0"/>
              <a:t>implements</a:t>
            </a:r>
            <a:r>
              <a:rPr lang="en-US" dirty="0" smtClean="0"/>
              <a:t> Set&lt;E&gt;, </a:t>
            </a:r>
            <a:r>
              <a:rPr lang="en-US" dirty="0" err="1" smtClean="0"/>
              <a:t>Cloneable</a:t>
            </a:r>
            <a:r>
              <a:rPr lang="en-US" dirty="0" smtClean="0"/>
              <a:t>, </a:t>
            </a:r>
            <a:r>
              <a:rPr lang="en-US" dirty="0" err="1" smtClean="0"/>
              <a:t>Serializable</a:t>
            </a:r>
            <a:r>
              <a:rPr lang="en-US" dirty="0" smtClean="0"/>
              <a:t>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457200"/>
            <a:ext cx="5242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Constructors of Java </a:t>
            </a:r>
            <a:r>
              <a:rPr lang="en-US" sz="2400" dirty="0" err="1" smtClean="0"/>
              <a:t>LinkedHashSet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88" y="2057400"/>
            <a:ext cx="9048212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4840</TotalTime>
  <Words>821</Words>
  <Application>Microsoft Office PowerPoint</Application>
  <PresentationFormat>On-screen Show (4:3)</PresentationFormat>
  <Paragraphs>170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CU 2021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Java TreeMap class </vt:lpstr>
      <vt:lpstr>Slide 22</vt:lpstr>
      <vt:lpstr>Slide 23</vt:lpstr>
      <vt:lpstr>Slide 24</vt:lpstr>
      <vt:lpstr>Slide 25</vt:lpstr>
      <vt:lpstr>Slide 26</vt:lpstr>
      <vt:lpstr>QUIZ: </vt:lpstr>
      <vt:lpstr>Summary: </vt:lpstr>
      <vt:lpstr>References: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201</cp:revision>
  <dcterms:created xsi:type="dcterms:W3CDTF">2017-02-27T03:51:11Z</dcterms:created>
  <dcterms:modified xsi:type="dcterms:W3CDTF">2022-09-30T06:09:31Z</dcterms:modified>
</cp:coreProperties>
</file>