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9"/>
  </p:notesMasterIdLst>
  <p:handoutMasterIdLst>
    <p:handoutMasterId r:id="rId10"/>
  </p:handoutMasterIdLst>
  <p:sldIdLst>
    <p:sldId id="277" r:id="rId3"/>
    <p:sldId id="280" r:id="rId4"/>
    <p:sldId id="327" r:id="rId5"/>
    <p:sldId id="336" r:id="rId6"/>
    <p:sldId id="32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dflife.one/download/4588432-john-j-donovan-systems-programming-ebook-wordpress-pdf" TargetMode="External"/><Relationship Id="rId2" Type="http://schemas.openxmlformats.org/officeDocument/2006/relationships/hyperlink" Target="https://www.geeksforgeeks.org/bootstrapping-in-compiler-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scrib.com/download/systems-programming-and-operating-systems-by-dhamdhere_59b64cb7dc0d60182f8ceb1f_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CST-281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  <p:pic>
        <p:nvPicPr>
          <p:cNvPr id="8232" name="Picture 4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Chapter-1.3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Macro &amp; Macro Processor Introduction</a:t>
            </a:r>
            <a:endParaRPr lang="en-US" sz="2400" dirty="0" smtClean="0"/>
          </a:p>
          <a:p>
            <a:r>
              <a:rPr lang="en-US" sz="2400" dirty="0" smtClean="0"/>
              <a:t>Macro Definition &amp; Call</a:t>
            </a:r>
          </a:p>
          <a:p>
            <a:r>
              <a:rPr lang="en-US" sz="2400" dirty="0" smtClean="0"/>
              <a:t>Macro Expansion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What is Macro &amp; Macro processor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/>
              <a:t>A macro represents a commonly used group of statements in the source programming language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b="1" dirty="0" smtClean="0"/>
              <a:t>Macro Processor</a:t>
            </a:r>
          </a:p>
          <a:p>
            <a:pPr>
              <a:buNone/>
            </a:pPr>
            <a:r>
              <a:rPr lang="en-GB" sz="1800" dirty="0" smtClean="0"/>
              <a:t>• </a:t>
            </a:r>
            <a:r>
              <a:rPr lang="en-GB" sz="1800" dirty="0"/>
              <a:t>The macro processor replaces each macro instruction with the corresponding group of source language statement, this is </a:t>
            </a:r>
            <a:r>
              <a:rPr lang="en-GB" sz="1800" dirty="0" smtClean="0"/>
              <a:t>called expanding </a:t>
            </a:r>
            <a:r>
              <a:rPr lang="en-GB" sz="1800" dirty="0"/>
              <a:t>macros </a:t>
            </a: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• </a:t>
            </a:r>
            <a:r>
              <a:rPr lang="en-GB" sz="1800" dirty="0"/>
              <a:t>The functions of a macro processor essentially involve the substitution of one group of characters or lines for another</a:t>
            </a:r>
          </a:p>
          <a:p>
            <a:r>
              <a:rPr lang="en-GB" sz="1800" dirty="0"/>
              <a:t/>
            </a:r>
            <a:br>
              <a:rPr lang="en-GB" sz="1800" dirty="0"/>
            </a:br>
            <a:endParaRPr lang="en-US" sz="1800" b="1" dirty="0" smtClean="0"/>
          </a:p>
          <a:p>
            <a:pPr>
              <a:buNone/>
            </a:pPr>
            <a:endParaRPr lang="en-US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/>
              <a:t>Macro &amp; expansion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MACRO statement identifies the beginning of a macro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algn="just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in the label field is the name of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marL="0" indent="0" algn="just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entries in the operand field identify the parameter of the macro instruction • Each parameter begins with the character &amp; • The MEND assembler directive marks the end of the macro definition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macro invocation statement gives the name of the macro instruction being invoked and the arguments to be used in expanding the macro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not to overload the example with "knowhow", the nested macro only introduces itself kindly with a suitable character string in ROM</a:t>
            </a:r>
            <a:r>
              <a:rPr lang="en-US" sz="20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3"/>
              </a:rPr>
              <a:t>John J Donovan Systems Programming </a:t>
            </a:r>
            <a:r>
              <a:rPr lang="en-US" dirty="0" err="1" smtClean="0">
                <a:hlinkClick r:id="rId3"/>
              </a:rPr>
              <a:t>Ebook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Wordpress</a:t>
            </a:r>
            <a:r>
              <a:rPr lang="en-US" dirty="0" smtClean="0">
                <a:hlinkClick r:id="rId3"/>
              </a:rPr>
              <a:t> (</a:t>
            </a:r>
            <a:r>
              <a:rPr lang="en-US" dirty="0" err="1" smtClean="0">
                <a:hlinkClick r:id="rId3"/>
              </a:rPr>
              <a:t>pdflife.one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 [PDF] Systems Programming and Operating Systems by </a:t>
            </a:r>
            <a:r>
              <a:rPr lang="en-US" dirty="0" err="1" smtClean="0">
                <a:hlinkClick r:id="rId4"/>
              </a:rPr>
              <a:t>Dhamdhere</a:t>
            </a:r>
            <a:r>
              <a:rPr lang="en-US" dirty="0" smtClean="0">
                <a:hlinkClick r:id="rId4"/>
              </a:rPr>
              <a:t> - Free Download PDF      (dlscrib.com)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2106</TotalTime>
  <Words>158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 Unicode MS</vt:lpstr>
      <vt:lpstr>Arial</vt:lpstr>
      <vt:lpstr>Arial Black</vt:lpstr>
      <vt:lpstr>Calibri</vt:lpstr>
      <vt:lpstr>Calibri Light</vt:lpstr>
      <vt:lpstr>Casper</vt:lpstr>
      <vt:lpstr>Karla</vt:lpstr>
      <vt:lpstr>Raleway ExtraBold</vt:lpstr>
      <vt:lpstr>Segoe UI</vt:lpstr>
      <vt:lpstr>Times New Roman</vt:lpstr>
      <vt:lpstr>1_Office Theme</vt:lpstr>
      <vt:lpstr>Contents Slide Master</vt:lpstr>
      <vt:lpstr>CorelDRAW</vt:lpstr>
      <vt:lpstr>PowerPoint Presentation</vt:lpstr>
      <vt:lpstr>Chapter-1.3 Macro</vt:lpstr>
      <vt:lpstr>What is Macro &amp; Macro processor</vt:lpstr>
      <vt:lpstr>Macro &amp; expansion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USER</cp:lastModifiedBy>
  <cp:revision>245</cp:revision>
  <dcterms:created xsi:type="dcterms:W3CDTF">2019-01-09T10:33:58Z</dcterms:created>
  <dcterms:modified xsi:type="dcterms:W3CDTF">2022-08-15T18:04:49Z</dcterms:modified>
</cp:coreProperties>
</file>