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FF9E-4E73-4A1A-925E-60B986E3F62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402-9CB8-42EB-9640-E3F604C2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FF9E-4E73-4A1A-925E-60B986E3F62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402-9CB8-42EB-9640-E3F604C2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FF9E-4E73-4A1A-925E-60B986E3F62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402-9CB8-42EB-9640-E3F604C2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FF9E-4E73-4A1A-925E-60B986E3F62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402-9CB8-42EB-9640-E3F604C2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FF9E-4E73-4A1A-925E-60B986E3F62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402-9CB8-42EB-9640-E3F604C2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FF9E-4E73-4A1A-925E-60B986E3F62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402-9CB8-42EB-9640-E3F604C2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FF9E-4E73-4A1A-925E-60B986E3F62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402-9CB8-42EB-9640-E3F604C2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FF9E-4E73-4A1A-925E-60B986E3F62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402-9CB8-42EB-9640-E3F604C2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FF9E-4E73-4A1A-925E-60B986E3F62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402-9CB8-42EB-9640-E3F604C2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FF9E-4E73-4A1A-925E-60B986E3F62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402-9CB8-42EB-9640-E3F604C2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FF9E-4E73-4A1A-925E-60B986E3F62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402-9CB8-42EB-9640-E3F604C2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FF9E-4E73-4A1A-925E-60B986E3F62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D2402-9CB8-42EB-9640-E3F604C2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" TargetMode="External"/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20975"/>
            <a:ext cx="64008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Extracting data from Twitter </a:t>
            </a:r>
            <a:r>
              <a:rPr lang="en-US" dirty="0"/>
              <a:t>in R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C:\Users\Aashish\Desktop\twit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7160" y="2438400"/>
            <a:ext cx="1005840" cy="815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			Twitter Authentication with R</a:t>
            </a:r>
          </a:p>
          <a:p>
            <a:r>
              <a:rPr lang="en-US" sz="2000" dirty="0" smtClean="0"/>
              <a:t>One should have a Twitter account to pull the data in R (If you don’t have one , first signup on twitter.com )</a:t>
            </a:r>
          </a:p>
          <a:p>
            <a:r>
              <a:rPr lang="en-US" sz="2000" dirty="0" smtClean="0"/>
              <a:t>Got to </a:t>
            </a:r>
            <a:r>
              <a:rPr lang="en-US" sz="2000" dirty="0" smtClean="0">
                <a:hlinkClick r:id="rId2"/>
              </a:rPr>
              <a:t>https://apps.twitter.com/</a:t>
            </a:r>
            <a:r>
              <a:rPr lang="en-US" sz="2000" dirty="0" smtClean="0"/>
              <a:t> and log in with your Twitter Account</a:t>
            </a:r>
          </a:p>
          <a:p>
            <a:r>
              <a:rPr lang="en-US" sz="2000" dirty="0" smtClean="0"/>
              <a:t>Now click on Create new application and enter the details. In website you can enter any valid </a:t>
            </a:r>
            <a:r>
              <a:rPr lang="en-US" sz="2000" dirty="0" err="1" smtClean="0"/>
              <a:t>url</a:t>
            </a:r>
            <a:r>
              <a:rPr lang="en-US" sz="2000" dirty="0" smtClean="0"/>
              <a:t> for page redirect. (</a:t>
            </a:r>
            <a:r>
              <a:rPr lang="en-US" sz="2000" dirty="0" smtClean="0">
                <a:hlinkClick r:id="rId3"/>
              </a:rPr>
              <a:t>https://twitter.com/</a:t>
            </a:r>
            <a:r>
              <a:rPr lang="en-US" sz="2000" dirty="0" smtClean="0"/>
              <a:t> in this case)</a:t>
            </a:r>
          </a:p>
          <a:p>
            <a:r>
              <a:rPr lang="en-US" sz="2000" dirty="0" smtClean="0"/>
              <a:t>leave the Callback URL blank</a:t>
            </a:r>
          </a:p>
          <a:p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6571" y="2941320"/>
            <a:ext cx="6830859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sz="2000" dirty="0" smtClean="0"/>
              <a:t>Scroll down , accept the license agreement and click on </a:t>
            </a:r>
            <a:r>
              <a:rPr lang="en-US" sz="2000" b="1" dirty="0" smtClean="0"/>
              <a:t>create your twitter application</a:t>
            </a:r>
            <a:r>
              <a:rPr lang="en-US" sz="2000" dirty="0" smtClean="0"/>
              <a:t>. It will be redirected to app page with all the </a:t>
            </a:r>
            <a:r>
              <a:rPr lang="en-US" sz="2000" dirty="0" err="1" smtClean="0"/>
              <a:t>OAuth</a:t>
            </a:r>
            <a:r>
              <a:rPr lang="en-US" sz="2000" dirty="0" smtClean="0"/>
              <a:t> setting of your new App</a:t>
            </a:r>
          </a:p>
          <a:p>
            <a:r>
              <a:rPr lang="en-US" sz="2000" dirty="0" smtClean="0"/>
              <a:t>Now click on Permissions and change it to Read, Write and Access direct messages and </a:t>
            </a:r>
            <a:r>
              <a:rPr lang="en-US" sz="2000" dirty="0" smtClean="0"/>
              <a:t>update settings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Now click on </a:t>
            </a:r>
            <a:r>
              <a:rPr lang="en-US" sz="2000" b="1" dirty="0"/>
              <a:t>Keys and Access Tokens</a:t>
            </a:r>
            <a:r>
              <a:rPr lang="en-US" sz="2000" dirty="0"/>
              <a:t> to see the settings which are required in R code. </a:t>
            </a:r>
            <a:r>
              <a:rPr lang="en-US" sz="2000" dirty="0" smtClean="0"/>
              <a:t>Scroll </a:t>
            </a:r>
            <a:r>
              <a:rPr lang="en-US" sz="2000" dirty="0"/>
              <a:t>down and click on </a:t>
            </a:r>
            <a:r>
              <a:rPr lang="en-US" sz="2000" b="1" dirty="0"/>
              <a:t>create my access token</a:t>
            </a:r>
          </a:p>
          <a:p>
            <a:endParaRPr 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73827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685800" y="4724400"/>
            <a:ext cx="914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5715000"/>
            <a:ext cx="25622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14600" y="2731827"/>
            <a:ext cx="914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071563"/>
            <a:ext cx="67437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3810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Replace these settings in R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228600"/>
            <a:ext cx="86106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Open R session and use below code for authentication in R. Replace </a:t>
            </a:r>
            <a:r>
              <a:rPr lang="en-US" dirty="0" err="1">
                <a:solidFill>
                  <a:prstClr val="black"/>
                </a:solidFill>
                <a:latin typeface="Lucida Console" pitchFamily="49" charset="0"/>
              </a:rPr>
              <a:t>api_key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prstClr val="black"/>
                </a:solidFill>
                <a:latin typeface="Lucida Console" pitchFamily="49" charset="0"/>
              </a:rPr>
              <a:t>pi_secret</a:t>
            </a:r>
            <a:r>
              <a:rPr lang="en-US" dirty="0" smtClean="0"/>
              <a:t>, </a:t>
            </a:r>
            <a:r>
              <a:rPr lang="en-US" dirty="0" err="1">
                <a:solidFill>
                  <a:prstClr val="black"/>
                </a:solidFill>
                <a:latin typeface="Lucida Console" pitchFamily="49" charset="0"/>
              </a:rPr>
              <a:t>access_token</a:t>
            </a:r>
            <a:r>
              <a:rPr lang="en-US" dirty="0">
                <a:solidFill>
                  <a:prstClr val="black"/>
                </a:solidFill>
                <a:latin typeface="Lucida Console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err="1">
                <a:solidFill>
                  <a:prstClr val="black"/>
                </a:solidFill>
                <a:latin typeface="Lucida Console" pitchFamily="49" charset="0"/>
              </a:rPr>
              <a:t>access_token_secret</a:t>
            </a:r>
            <a:r>
              <a:rPr lang="en-US" dirty="0" smtClean="0"/>
              <a:t>  with your app settings</a:t>
            </a:r>
            <a:endParaRPr lang="en-US" sz="1200" dirty="0" smtClean="0"/>
          </a:p>
          <a:p>
            <a:endParaRPr lang="en-US" sz="11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1288465"/>
            <a:ext cx="8153400" cy="2292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require("</a:t>
            </a:r>
            <a:r>
              <a:rPr lang="en-US" sz="1100" dirty="0" err="1" smtClean="0">
                <a:solidFill>
                  <a:prstClr val="black"/>
                </a:solidFill>
                <a:latin typeface="Lucida Console" pitchFamily="49" charset="0"/>
              </a:rPr>
              <a:t>twitteR</a:t>
            </a:r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")||</a:t>
            </a:r>
            <a:r>
              <a:rPr lang="en-US" sz="1100" dirty="0" err="1" smtClean="0">
                <a:solidFill>
                  <a:prstClr val="black"/>
                </a:solidFill>
                <a:latin typeface="Lucida Console" pitchFamily="49" charset="0"/>
              </a:rPr>
              <a:t>install.packages</a:t>
            </a:r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("</a:t>
            </a:r>
            <a:r>
              <a:rPr lang="en-US" sz="1100" dirty="0" err="1" smtClean="0">
                <a:solidFill>
                  <a:prstClr val="black"/>
                </a:solidFill>
                <a:latin typeface="Lucida Console" pitchFamily="49" charset="0"/>
              </a:rPr>
              <a:t>twitteR</a:t>
            </a:r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")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library(</a:t>
            </a:r>
            <a:r>
              <a:rPr lang="en-US" sz="1100" dirty="0" err="1" smtClean="0">
                <a:solidFill>
                  <a:prstClr val="black"/>
                </a:solidFill>
                <a:latin typeface="Lucida Console" pitchFamily="49" charset="0"/>
              </a:rPr>
              <a:t>twitteR</a:t>
            </a:r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)</a:t>
            </a:r>
          </a:p>
          <a:p>
            <a:pPr lvl="0"/>
            <a:endParaRPr lang="en-US" sz="1100" dirty="0">
              <a:solidFill>
                <a:prstClr val="black"/>
              </a:solidFill>
              <a:latin typeface="Lucida Console" pitchFamily="49" charset="0"/>
            </a:endParaRPr>
          </a:p>
          <a:p>
            <a:pPr lvl="0"/>
            <a:r>
              <a:rPr lang="en-US" sz="1100" dirty="0" err="1">
                <a:solidFill>
                  <a:prstClr val="black"/>
                </a:solidFill>
                <a:latin typeface="Lucida Console" pitchFamily="49" charset="0"/>
              </a:rPr>
              <a:t>api_key</a:t>
            </a:r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 &lt;- </a:t>
            </a:r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“</a:t>
            </a:r>
            <a:r>
              <a:rPr lang="en-US" sz="1100" dirty="0" err="1" smtClean="0">
                <a:solidFill>
                  <a:prstClr val="black"/>
                </a:solidFill>
                <a:latin typeface="Lucida Console" pitchFamily="49" charset="0"/>
              </a:rPr>
              <a:t>xxxxxxxxxxxxxxx</a:t>
            </a:r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"   </a:t>
            </a:r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#Consumer key: *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 </a:t>
            </a:r>
          </a:p>
          <a:p>
            <a:pPr lvl="0"/>
            <a:r>
              <a:rPr lang="en-US" sz="1100" dirty="0" err="1">
                <a:solidFill>
                  <a:prstClr val="black"/>
                </a:solidFill>
                <a:latin typeface="Lucida Console" pitchFamily="49" charset="0"/>
              </a:rPr>
              <a:t>api_secret</a:t>
            </a:r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 &lt;- </a:t>
            </a:r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“</a:t>
            </a:r>
            <a:r>
              <a:rPr lang="en-US" sz="1100" dirty="0" err="1" smtClean="0">
                <a:solidFill>
                  <a:prstClr val="black"/>
                </a:solidFill>
                <a:latin typeface="Lucida Console" pitchFamily="49" charset="0"/>
              </a:rPr>
              <a:t>xxxxxxxxxxxxxxxxxxxxxxxxx</a:t>
            </a:r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"   </a:t>
            </a:r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# Consumer secret: *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 </a:t>
            </a:r>
          </a:p>
          <a:p>
            <a:pPr lvl="0"/>
            <a:r>
              <a:rPr lang="en-US" sz="1100" dirty="0" err="1">
                <a:solidFill>
                  <a:prstClr val="black"/>
                </a:solidFill>
                <a:latin typeface="Lucida Console" pitchFamily="49" charset="0"/>
              </a:rPr>
              <a:t>access_token</a:t>
            </a:r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 &lt;- </a:t>
            </a:r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“</a:t>
            </a:r>
            <a:r>
              <a:rPr lang="en-US" sz="1100" dirty="0" err="1" smtClean="0">
                <a:solidFill>
                  <a:prstClr val="black"/>
                </a:solidFill>
                <a:latin typeface="Lucida Console" pitchFamily="49" charset="0"/>
              </a:rPr>
              <a:t>xxxxxxxxxxxxxxxxxxxxxxxxxxxxxxx</a:t>
            </a:r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"  </a:t>
            </a:r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# Access token: 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 </a:t>
            </a:r>
          </a:p>
          <a:p>
            <a:pPr lvl="0"/>
            <a:r>
              <a:rPr lang="en-US" sz="1100" dirty="0" err="1">
                <a:solidFill>
                  <a:prstClr val="black"/>
                </a:solidFill>
                <a:latin typeface="Lucida Console" pitchFamily="49" charset="0"/>
              </a:rPr>
              <a:t>access_token_secret</a:t>
            </a:r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 &lt;- </a:t>
            </a:r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“</a:t>
            </a:r>
            <a:r>
              <a:rPr lang="en-US" sz="1100" dirty="0" err="1" smtClean="0">
                <a:solidFill>
                  <a:prstClr val="black"/>
                </a:solidFill>
                <a:latin typeface="Lucida Console" pitchFamily="49" charset="0"/>
              </a:rPr>
              <a:t>xxxxxxxxxxxxxxxxxxxxxxxxxxxxxxxxx</a:t>
            </a:r>
            <a:r>
              <a:rPr lang="en-US" sz="1100" dirty="0" smtClean="0">
                <a:solidFill>
                  <a:prstClr val="black"/>
                </a:solidFill>
                <a:latin typeface="Lucida Console" pitchFamily="49" charset="0"/>
              </a:rPr>
              <a:t>" </a:t>
            </a:r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# Access token secret: </a:t>
            </a:r>
          </a:p>
          <a:p>
            <a:pPr lvl="0"/>
            <a:endParaRPr lang="en-US" sz="1100" dirty="0">
              <a:solidFill>
                <a:prstClr val="black"/>
              </a:solidFill>
              <a:latin typeface="Lucida Console" pitchFamily="49" charset="0"/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# After this line of command type 1 for selection as Yes </a:t>
            </a:r>
          </a:p>
          <a:p>
            <a:pPr lvl="0"/>
            <a:r>
              <a:rPr lang="en-US" sz="1100" dirty="0" err="1">
                <a:solidFill>
                  <a:prstClr val="black"/>
                </a:solidFill>
                <a:latin typeface="Lucida Console" pitchFamily="49" charset="0"/>
              </a:rPr>
              <a:t>setup_twitter_oauth</a:t>
            </a:r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Lucida Console" pitchFamily="49" charset="0"/>
              </a:rPr>
              <a:t>api_key,api_secret,access_token,access_token_secret</a:t>
            </a:r>
            <a:r>
              <a:rPr lang="en-US" sz="1100" dirty="0">
                <a:solidFill>
                  <a:prstClr val="black"/>
                </a:solidFill>
                <a:latin typeface="Lucida Console" pitchFamily="49" charset="0"/>
              </a:rPr>
              <a:t>)</a:t>
            </a:r>
            <a:endParaRPr lang="en-US" sz="1100" dirty="0" smtClean="0">
              <a:solidFill>
                <a:prstClr val="black"/>
              </a:solidFill>
              <a:latin typeface="Lucida Console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733800"/>
            <a:ext cx="80391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Extracting tweets from hashtag(#)</a:t>
            </a:r>
          </a:p>
          <a:p>
            <a:endParaRPr lang="en-US" sz="1800" dirty="0" smtClean="0"/>
          </a:p>
          <a:p>
            <a:r>
              <a:rPr lang="en-US" sz="1800" dirty="0" smtClean="0"/>
              <a:t>Use below code for extracting tweets and storing in local machine</a:t>
            </a:r>
          </a:p>
          <a:p>
            <a:r>
              <a:rPr lang="en-US" sz="1800" dirty="0" smtClean="0"/>
              <a:t>Replace </a:t>
            </a:r>
            <a:r>
              <a:rPr lang="en-US" sz="1800" b="1" dirty="0" smtClean="0"/>
              <a:t>#</a:t>
            </a:r>
            <a:r>
              <a:rPr lang="en-US" sz="1800" b="1" dirty="0" err="1" smtClean="0"/>
              <a:t>wontgiveitback</a:t>
            </a:r>
            <a:r>
              <a:rPr lang="en-US" sz="1800" dirty="0" smtClean="0"/>
              <a:t> with desired hashtag and change file name </a:t>
            </a:r>
            <a:r>
              <a:rPr lang="en-US" sz="1800" b="1" dirty="0" smtClean="0"/>
              <a:t>indiawc.txt</a:t>
            </a:r>
            <a:r>
              <a:rPr lang="en-US" sz="1800" dirty="0" smtClean="0"/>
              <a:t> to your file output name</a:t>
            </a:r>
          </a:p>
          <a:p>
            <a:r>
              <a:rPr lang="en-US" sz="1800" dirty="0" smtClean="0"/>
              <a:t>All the tweets data will be store in your working directory </a:t>
            </a:r>
            <a:endParaRPr lang="en-US" sz="1800" dirty="0"/>
          </a:p>
          <a:p>
            <a:pPr marL="0" indent="0" algn="ctr">
              <a:buNone/>
            </a:pP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674132"/>
            <a:ext cx="7620000" cy="17235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/>
            <a:endParaRPr lang="en-US" sz="1100" dirty="0" smtClean="0">
              <a:solidFill>
                <a:prstClr val="black"/>
              </a:solidFill>
              <a:latin typeface="Lucida Console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tweets = </a:t>
            </a:r>
            <a:r>
              <a:rPr lang="en-US" sz="1100" dirty="0" err="1">
                <a:latin typeface="Lucida Console" panose="020B0609040504020204" pitchFamily="49" charset="0"/>
              </a:rPr>
              <a:t>searchTwitter</a:t>
            </a:r>
            <a:r>
              <a:rPr lang="en-US" sz="1100" dirty="0" smtClean="0">
                <a:latin typeface="Lucida Console" panose="020B0609040504020204" pitchFamily="49" charset="0"/>
              </a:rPr>
              <a:t>('</a:t>
            </a:r>
            <a:r>
              <a:rPr lang="en-US" sz="1100" b="1" dirty="0"/>
              <a:t>#</a:t>
            </a:r>
            <a:r>
              <a:rPr lang="en-US" sz="1100" b="1" dirty="0" err="1" smtClean="0"/>
              <a:t>wontgiveitback</a:t>
            </a:r>
            <a:r>
              <a:rPr lang="en-US" sz="1100" dirty="0" smtClean="0">
                <a:latin typeface="Lucida Console" panose="020B0609040504020204" pitchFamily="49" charset="0"/>
              </a:rPr>
              <a:t>', n=1000)  </a:t>
            </a:r>
            <a:endParaRPr lang="en-US" sz="1100" dirty="0">
              <a:latin typeface="Lucida Console" panose="020B0609040504020204" pitchFamily="49" charset="0"/>
            </a:endParaRPr>
          </a:p>
          <a:p>
            <a:endParaRPr lang="en-US" sz="1100" dirty="0" smtClean="0">
              <a:latin typeface="Lucida Console" panose="020B0609040504020204" pitchFamily="49" charset="0"/>
            </a:endParaRPr>
          </a:p>
          <a:p>
            <a:r>
              <a:rPr lang="en-US" sz="1100" dirty="0" err="1" smtClean="0">
                <a:latin typeface="Lucida Console" panose="020B0609040504020204" pitchFamily="49" charset="0"/>
              </a:rPr>
              <a:t>tweets.df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= </a:t>
            </a:r>
            <a:r>
              <a:rPr lang="en-US" sz="1100" dirty="0" err="1" smtClean="0">
                <a:latin typeface="Lucida Console" panose="020B0609040504020204" pitchFamily="49" charset="0"/>
              </a:rPr>
              <a:t>twListToDF</a:t>
            </a:r>
            <a:r>
              <a:rPr lang="en-US" sz="1100" dirty="0" smtClean="0">
                <a:latin typeface="Lucida Console" panose="020B0609040504020204" pitchFamily="49" charset="0"/>
              </a:rPr>
              <a:t>(tweets)  </a:t>
            </a:r>
            <a:endParaRPr lang="en-US" sz="1100" dirty="0">
              <a:latin typeface="Lucida Console" panose="020B0609040504020204" pitchFamily="49" charset="0"/>
            </a:endParaRPr>
          </a:p>
          <a:p>
            <a:endParaRPr lang="en-US" sz="1100" dirty="0" smtClean="0">
              <a:latin typeface="Lucida Console" panose="020B0609040504020204" pitchFamily="49" charset="0"/>
            </a:endParaRPr>
          </a:p>
          <a:p>
            <a:r>
              <a:rPr lang="en-US" sz="1100" dirty="0" err="1" smtClean="0">
                <a:latin typeface="Lucida Console" panose="020B0609040504020204" pitchFamily="49" charset="0"/>
              </a:rPr>
              <a:t>write.table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tweets.df</a:t>
            </a:r>
            <a:r>
              <a:rPr lang="en-US" sz="1100" dirty="0" smtClean="0">
                <a:latin typeface="Lucida Console" panose="020B0609040504020204" pitchFamily="49" charset="0"/>
              </a:rPr>
              <a:t>, </a:t>
            </a:r>
            <a:r>
              <a:rPr lang="en-US" sz="1100" dirty="0">
                <a:latin typeface="Lucida Console" panose="020B0609040504020204" pitchFamily="49" charset="0"/>
              </a:rPr>
              <a:t>file='indiawc.txt</a:t>
            </a:r>
            <a:r>
              <a:rPr lang="en-US" sz="1100" dirty="0" smtClean="0">
                <a:latin typeface="Lucida Console" panose="020B0609040504020204" pitchFamily="49" charset="0"/>
              </a:rPr>
              <a:t>', </a:t>
            </a:r>
            <a:r>
              <a:rPr lang="en-US" sz="1100" dirty="0" err="1" smtClean="0">
                <a:latin typeface="Lucida Console" panose="020B0609040504020204" pitchFamily="49" charset="0"/>
              </a:rPr>
              <a:t>row.names</a:t>
            </a:r>
            <a:r>
              <a:rPr lang="en-US" sz="1100" dirty="0" smtClean="0">
                <a:latin typeface="Lucida Console" panose="020B0609040504020204" pitchFamily="49" charset="0"/>
              </a:rPr>
              <a:t>=F,</a:t>
            </a:r>
            <a:r>
              <a:rPr lang="en-US" sz="1100" dirty="0" smtClean="0"/>
              <a:t> </a:t>
            </a:r>
            <a:r>
              <a:rPr lang="en-US" sz="1100" dirty="0" err="1"/>
              <a:t>sep</a:t>
            </a:r>
            <a:r>
              <a:rPr lang="en-US" sz="1100" dirty="0"/>
              <a:t>="\t</a:t>
            </a:r>
            <a:r>
              <a:rPr lang="en-US" sz="1100" dirty="0" smtClean="0"/>
              <a:t>"</a:t>
            </a:r>
            <a:r>
              <a:rPr lang="en-US" sz="11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endParaRPr lang="en-US" sz="1100" dirty="0" smtClean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247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Extracting data from Twitter in 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data from Twitter in R</dc:title>
  <dc:creator>Aashish</dc:creator>
  <cp:lastModifiedBy>Aashish Pandey</cp:lastModifiedBy>
  <cp:revision>44</cp:revision>
  <dcterms:created xsi:type="dcterms:W3CDTF">2014-11-04T13:11:31Z</dcterms:created>
  <dcterms:modified xsi:type="dcterms:W3CDTF">2016-11-15T09:06:37Z</dcterms:modified>
</cp:coreProperties>
</file>