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-101" y="-8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478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Code for Spam Detection: A Comprehensive Guide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Spam, be gone! This presentation delves deep into the documentation for Python code that effectively detects spam. Let's explore!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6786086" y="5817156"/>
            <a:ext cx="16154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Rajiv </a:t>
            </a:r>
            <a:r>
              <a:rPr lang="en-US" sz="2187" b="1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Ranjan</a:t>
            </a:r>
            <a:r>
              <a:rPr lang="en-US" sz="2187" b="1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Kumar 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456974"/>
            <a:ext cx="6187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Spam Detection?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Purpose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273975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the importance of spam detection and how it safeguards users from unwanted and harmful messages.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7662267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Get an overview of the Python code for spam detection and understand its role in filtering out spam emails.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2139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and Output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3526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input requirements and generated output produced by the spam detector code.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1801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4952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the data fed into the spam detector, including email content, metadata, and potential keywords.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41801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474952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Dive into the results provided by the code, determining whether an email is classified as spam or not.</a:t>
            </a:r>
            <a:endParaRPr lang="en-US" sz="1750" dirty="0"/>
          </a:p>
        </p:txBody>
      </p:sp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969764"/>
            <a:ext cx="6957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the Code Detects Spam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10847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Uncover the inner workings of the Python code, and learn how it accurately identifies and filters out spam messages.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293054" y="3069193"/>
            <a:ext cx="44410" cy="419052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565172" y="3470493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8" name="Shape 5"/>
          <p:cNvSpPr/>
          <p:nvPr/>
        </p:nvSpPr>
        <p:spPr>
          <a:xfrm>
            <a:off x="7065228" y="32427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42750" y="3284458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8537258" y="3291364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8537258" y="3860721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the steps involved in cleaning and preparing the data for analysis.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7631" y="4581346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3" name="Shape 10"/>
          <p:cNvSpPr/>
          <p:nvPr/>
        </p:nvSpPr>
        <p:spPr>
          <a:xfrm>
            <a:off x="7065228" y="43536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19890" y="439531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830003" y="4402217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Extraction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037993" y="4971574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techniques used to extract relevant features from the email data.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565172" y="5581114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8" name="Shape 15"/>
          <p:cNvSpPr/>
          <p:nvPr/>
        </p:nvSpPr>
        <p:spPr>
          <a:xfrm>
            <a:off x="7065228" y="53534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3700" y="539507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8537258" y="54019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8537258" y="597134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Gain insights into the machine learning algorithms employed to train the spam detector model.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392555"/>
            <a:ext cx="4770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in Action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Spam Email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41520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 an example of a spam email caught by the Python code, highlighting the key indicators.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Ham Email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Contrast the spam email example with a legitimate email, demonstrating how the code distinguishes between them.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Clean Inbox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41532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Witness the beauty of a perfectly filtered inbox, free from clutter and unwanted spam messages.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817971"/>
            <a:ext cx="5745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 of the Code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384560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boundaries and constraints of the Python code for spam detection, understanding its limitations.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2037993" y="46285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215515" y="467022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760107" y="470082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how imbalanced data may impact the accuracy of the spam detector's performance.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46285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580948" y="467022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8148399" y="470082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how the ever-changing tactics of spammers pose challenges for the code.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456974"/>
            <a:ext cx="7726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Resources for Further Learning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Online Tutorials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273975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 a curated list of online tutorials and courses to enhance your understanding of spam detection and Python programming.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Papers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7662267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Delve into scholarly articles and research papers that explore the intricacies of spam detection algorithms.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-1194345"/>
            <a:ext cx="7315200" cy="106182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Importing necessary libraries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sklearn.naive_bayes</a:t>
            </a:r>
            <a:r>
              <a:rPr lang="en-US" dirty="0" smtClean="0"/>
              <a:t> import </a:t>
            </a:r>
            <a:r>
              <a:rPr lang="en-US" dirty="0" err="1" smtClean="0"/>
              <a:t>MultinomialNB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accuracy_score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sklearn.pipeline</a:t>
            </a:r>
            <a:r>
              <a:rPr lang="en-US" dirty="0" smtClean="0"/>
              <a:t> import </a:t>
            </a:r>
            <a:r>
              <a:rPr lang="en-US" dirty="0" err="1" smtClean="0"/>
              <a:t>make_pipeline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Sample data (replace with your own dataset)</a:t>
            </a:r>
          </a:p>
          <a:p>
            <a:r>
              <a:rPr lang="en-US" dirty="0" smtClean="0"/>
              <a:t>messages = [</a:t>
            </a:r>
          </a:p>
          <a:p>
            <a:r>
              <a:rPr lang="en-US" dirty="0" smtClean="0"/>
              <a:t>    ("This is a legitimate message.", 0),</a:t>
            </a:r>
          </a:p>
          <a:p>
            <a:r>
              <a:rPr lang="en-US" dirty="0" smtClean="0"/>
              <a:t>    ("Congratulations! You've won a prize.", 1),</a:t>
            </a:r>
          </a:p>
          <a:p>
            <a:r>
              <a:rPr lang="en-US" dirty="0" smtClean="0"/>
              <a:t>    ("Click the link to claim your reward.", 1),</a:t>
            </a:r>
          </a:p>
          <a:p>
            <a:r>
              <a:rPr lang="en-US" dirty="0" smtClean="0"/>
              <a:t>    ("Meeting at 2 PM in the conference room.", 0),</a:t>
            </a:r>
          </a:p>
          <a:p>
            <a:r>
              <a:rPr lang="en-US" dirty="0" smtClean="0"/>
              <a:t>    # Add more examples...</a:t>
            </a:r>
          </a:p>
          <a:p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# Splitting the data into training and testing sets</a:t>
            </a:r>
          </a:p>
          <a:p>
            <a:r>
              <a:rPr lang="en-US" dirty="0" smtClean="0"/>
              <a:t>text, labels = zip(*messages)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(text, labels, </a:t>
            </a:r>
            <a:r>
              <a:rPr lang="en-US" dirty="0" err="1" smtClean="0"/>
              <a:t>test_size</a:t>
            </a:r>
            <a:r>
              <a:rPr lang="en-US" dirty="0" smtClean="0"/>
              <a:t>=0.2, </a:t>
            </a:r>
            <a:r>
              <a:rPr lang="en-US" dirty="0" err="1" smtClean="0"/>
              <a:t>random_state</a:t>
            </a:r>
            <a:r>
              <a:rPr lang="en-US" dirty="0" smtClean="0"/>
              <a:t>=42)</a:t>
            </a:r>
          </a:p>
          <a:p>
            <a:endParaRPr lang="en-US" dirty="0" smtClean="0"/>
          </a:p>
          <a:p>
            <a:r>
              <a:rPr lang="en-US" dirty="0" smtClean="0"/>
              <a:t># Creating a pipeline with </a:t>
            </a:r>
            <a:r>
              <a:rPr lang="en-US" dirty="0" err="1" smtClean="0"/>
              <a:t>CountVectorizer</a:t>
            </a:r>
            <a:r>
              <a:rPr lang="en-US" dirty="0" smtClean="0"/>
              <a:t> and Multinomial Naive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  <a:p>
            <a:r>
              <a:rPr lang="en-US" dirty="0" smtClean="0"/>
              <a:t>model = </a:t>
            </a:r>
            <a:r>
              <a:rPr lang="en-US" dirty="0" err="1" smtClean="0"/>
              <a:t>make_pipeline</a:t>
            </a:r>
            <a:r>
              <a:rPr lang="en-US" dirty="0" smtClean="0"/>
              <a:t>(</a:t>
            </a:r>
            <a:r>
              <a:rPr lang="en-US" dirty="0" err="1" smtClean="0"/>
              <a:t>CountVectorizer</a:t>
            </a:r>
            <a:r>
              <a:rPr lang="en-US" dirty="0" smtClean="0"/>
              <a:t>(), </a:t>
            </a:r>
            <a:r>
              <a:rPr lang="en-US" dirty="0" err="1" smtClean="0"/>
              <a:t>MultinomialNB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# Training the model</a:t>
            </a:r>
          </a:p>
          <a:p>
            <a:r>
              <a:rPr lang="en-US" dirty="0" smtClean="0"/>
              <a:t>model.fit(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Making predictions</a:t>
            </a:r>
          </a:p>
          <a:p>
            <a:r>
              <a:rPr lang="en-US" dirty="0" smtClean="0"/>
              <a:t>predictions = 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Evaluating the model</a:t>
            </a:r>
          </a:p>
          <a:p>
            <a:r>
              <a:rPr lang="en-US" dirty="0" smtClean="0"/>
              <a:t>accuracy = 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predictions)</a:t>
            </a:r>
          </a:p>
          <a:p>
            <a:r>
              <a:rPr lang="en-US" dirty="0" err="1" smtClean="0"/>
              <a:t>conf_matrix</a:t>
            </a:r>
            <a:r>
              <a:rPr lang="en-US" dirty="0" smtClean="0"/>
              <a:t> = 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predictions)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f"Accuracy</a:t>
            </a:r>
            <a:r>
              <a:rPr lang="en-US" dirty="0" smtClean="0"/>
              <a:t>: {accuracy}")</a:t>
            </a:r>
          </a:p>
          <a:p>
            <a:r>
              <a:rPr lang="en-US" dirty="0" smtClean="0"/>
              <a:t>print("Confusion Matrix:")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conf_matrix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561</Words>
  <Application>Microsoft Office PowerPoint</Application>
  <PresentationFormat>Custom</PresentationFormat>
  <Paragraphs>86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Nitesh kumar</cp:lastModifiedBy>
  <cp:revision>4</cp:revision>
  <dcterms:created xsi:type="dcterms:W3CDTF">2023-10-18T16:17:13Z</dcterms:created>
  <dcterms:modified xsi:type="dcterms:W3CDTF">2023-10-18T16:35:45Z</dcterms:modified>
</cp:coreProperties>
</file>