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487613"/>
            <a:ext cx="9144000" cy="2387600"/>
          </a:xfrm>
        </p:spPr>
        <p:txBody>
          <a:bodyPr>
            <a:noAutofit/>
          </a:bodyPr>
          <a:p>
            <a:r>
              <a:rPr lang="en-US" sz="11500" b="1"/>
              <a:t>AI Powered Spam Classifier</a:t>
            </a:r>
            <a:endParaRPr lang="en-US" sz="11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06120"/>
            <a:ext cx="10515600" cy="1325563"/>
          </a:xfrm>
        </p:spPr>
        <p:txBody>
          <a:bodyPr/>
          <a:p>
            <a:pPr algn="ctr"/>
            <a:r>
              <a:rPr lang="en-US" sz="7200" b="1"/>
              <a:t>Conclusion</a:t>
            </a:r>
            <a:endParaRPr lang="en-US" sz="7200" b="1"/>
          </a:p>
        </p:txBody>
      </p:sp>
      <p:sp>
        <p:nvSpPr>
          <p:cNvPr id="3" name="Text Placeholder 2"/>
          <p:cNvSpPr>
            <a:spLocks noGrp="1"/>
          </p:cNvSpPr>
          <p:nvPr>
            <p:ph type="body" idx="1"/>
          </p:nvPr>
        </p:nvSpPr>
        <p:spPr>
          <a:xfrm>
            <a:off x="838200" y="2403475"/>
            <a:ext cx="10515600" cy="3773805"/>
          </a:xfrm>
        </p:spPr>
        <p:txBody>
          <a:bodyPr/>
          <a:p>
            <a:r>
              <a:rPr lang="en-US" sz="3200" b="1"/>
              <a:t>AI-powered spam classifiers are an essential tool for modern businesses and individuals to manage their digital communications. Through careful problem definition, data collection, preprocessing, and model training, we can develop highly effective spam detection systems that improve our productivity and security.</a:t>
            </a:r>
            <a:endParaRPr lang="en-US"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p:nvPr>
            <p:ph type="body" idx="1"/>
          </p:nvPr>
        </p:nvSpPr>
        <p:spPr>
          <a:xfrm>
            <a:off x="630555" y="1252855"/>
            <a:ext cx="10515600" cy="4351338"/>
          </a:xfrm>
        </p:spPr>
        <p:txBody>
          <a:bodyPr>
            <a:normAutofit lnSpcReduction="10000"/>
          </a:bodyPr>
          <a:p>
            <a:pPr marL="0" indent="0" algn="ctr">
              <a:buNone/>
            </a:pPr>
            <a:endParaRPr lang="en-US"/>
          </a:p>
          <a:p>
            <a:pPr marL="0" indent="0" algn="ctr">
              <a:buNone/>
            </a:pPr>
            <a:r>
              <a:rPr lang="en-US" sz="8800"/>
              <a:t>Phase 1</a:t>
            </a:r>
            <a:endParaRPr lang="en-US" sz="1800"/>
          </a:p>
          <a:p>
            <a:pPr marL="0" indent="0" algn="ctr">
              <a:buNone/>
            </a:pPr>
            <a:endParaRPr lang="en-US" sz="4000"/>
          </a:p>
          <a:p>
            <a:pPr algn="ctr"/>
            <a:r>
              <a:rPr lang="en-US" sz="4400"/>
              <a:t> </a:t>
            </a:r>
            <a:r>
              <a:rPr lang="en-US" sz="5400" b="1"/>
              <a:t>Problem Definition and Design Thinking</a:t>
            </a:r>
            <a:endParaRPr lang="en-US" sz="5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43610"/>
            <a:ext cx="10515600" cy="1325563"/>
          </a:xfrm>
        </p:spPr>
        <p:txBody>
          <a:bodyPr/>
          <a:p>
            <a:pPr algn="ctr"/>
            <a:r>
              <a:rPr lang="en-US" sz="7200" b="1"/>
              <a:t>Introduction</a:t>
            </a:r>
            <a:endParaRPr lang="en-US" sz="7200" b="1"/>
          </a:p>
        </p:txBody>
      </p:sp>
      <p:sp>
        <p:nvSpPr>
          <p:cNvPr id="3" name="Text Placeholder 2"/>
          <p:cNvSpPr>
            <a:spLocks noGrp="1"/>
          </p:cNvSpPr>
          <p:nvPr>
            <p:ph type="body" idx="1"/>
          </p:nvPr>
        </p:nvSpPr>
        <p:spPr>
          <a:xfrm>
            <a:off x="838200" y="2774950"/>
            <a:ext cx="10515600" cy="3402330"/>
          </a:xfrm>
        </p:spPr>
        <p:txBody>
          <a:bodyPr/>
          <a:p>
            <a:r>
              <a:rPr lang="en-US" b="1"/>
              <a:t>This project aims to develop an AI-powered spam classifier to tackle the growing problem of unwanted messages in our digital world. The objective is to create a reliable and efficient system that can accurately detect and filter out spam messages.</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1360"/>
            <a:ext cx="10515600" cy="1325563"/>
          </a:xfrm>
        </p:spPr>
        <p:txBody>
          <a:bodyPr/>
          <a:p>
            <a:pPr algn="ctr"/>
            <a:r>
              <a:rPr lang="en-US" sz="6600" b="1"/>
              <a:t>Problem Definition</a:t>
            </a:r>
            <a:endParaRPr lang="en-US" sz="6600" b="1"/>
          </a:p>
        </p:txBody>
      </p:sp>
      <p:sp>
        <p:nvSpPr>
          <p:cNvPr id="3" name="Text Placeholder 2"/>
          <p:cNvSpPr>
            <a:spLocks noGrp="1"/>
          </p:cNvSpPr>
          <p:nvPr>
            <p:ph type="body" idx="1"/>
          </p:nvPr>
        </p:nvSpPr>
        <p:spPr>
          <a:xfrm>
            <a:off x="838200" y="2477770"/>
            <a:ext cx="10515600" cy="3699510"/>
          </a:xfrm>
        </p:spPr>
        <p:txBody>
          <a:bodyPr/>
          <a:p>
            <a:r>
              <a:rPr lang="en-US" b="1"/>
              <a:t>Spam detection is a crucial issue in today's digital world, and traditional rule-based methods are no longer effective. Our project aims to design an AI-powered spam classifier that can accurately detect and filter out unwanted messages.</a:t>
            </a:r>
            <a:endParaRPr lang="en-US" b="1"/>
          </a:p>
          <a:p>
            <a:r>
              <a:rPr lang="en-US" b="1"/>
              <a:t>However, there are several challenges associated with spam detection, such as the diversity of spam messages and the need for a well-labeled dataset for training the model.</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03300"/>
            <a:ext cx="10515600" cy="1325563"/>
          </a:xfrm>
        </p:spPr>
        <p:txBody>
          <a:bodyPr/>
          <a:p>
            <a:pPr algn="ctr"/>
            <a:r>
              <a:rPr lang="en-US" sz="7200" b="1"/>
              <a:t>Data Collection</a:t>
            </a:r>
            <a:endParaRPr lang="en-US" sz="7200" b="1"/>
          </a:p>
        </p:txBody>
      </p:sp>
      <p:sp>
        <p:nvSpPr>
          <p:cNvPr id="3" name="Text Placeholder 2"/>
          <p:cNvSpPr>
            <a:spLocks noGrp="1"/>
          </p:cNvSpPr>
          <p:nvPr>
            <p:ph type="body" idx="1"/>
          </p:nvPr>
        </p:nvSpPr>
        <p:spPr>
          <a:xfrm>
            <a:off x="838200" y="2834005"/>
            <a:ext cx="10515600" cy="3343275"/>
          </a:xfrm>
        </p:spPr>
        <p:txBody>
          <a:bodyPr/>
          <a:p>
            <a:r>
              <a:rPr lang="en-US" b="1"/>
              <a:t>In order to train our AI model to accurately classify spam, we need a diverse and well-labeled dataset. This means that we need to collect a large amount of data from various sources, including emails, text messages, and social media platforms.</a:t>
            </a:r>
            <a:endParaRPr lang="en-US" b="1"/>
          </a:p>
          <a:p>
            <a:r>
              <a:rPr lang="en-US" b="1"/>
              <a:t>We will also need to ensure that the data is labeled correctly, which can be a time-consuming process. We may need to hire annotators or use crowdsourcing platforms to help with this task.</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10260"/>
            <a:ext cx="10515600" cy="1325563"/>
          </a:xfrm>
        </p:spPr>
        <p:txBody>
          <a:bodyPr/>
          <a:p>
            <a:pPr algn="ctr"/>
            <a:r>
              <a:rPr lang="en-US" sz="6600" b="1"/>
              <a:t>Data Preprocessing</a:t>
            </a:r>
            <a:endParaRPr lang="en-US" sz="6600" b="1"/>
          </a:p>
        </p:txBody>
      </p:sp>
      <p:sp>
        <p:nvSpPr>
          <p:cNvPr id="3" name="Text Placeholder 2"/>
          <p:cNvSpPr>
            <a:spLocks noGrp="1"/>
          </p:cNvSpPr>
          <p:nvPr>
            <p:ph type="body" idx="1"/>
          </p:nvPr>
        </p:nvSpPr>
        <p:spPr>
          <a:xfrm>
            <a:off x="838200" y="2998470"/>
            <a:ext cx="10515600" cy="3178810"/>
          </a:xfrm>
        </p:spPr>
        <p:txBody>
          <a:bodyPr/>
          <a:p>
            <a:r>
              <a:rPr lang="en-US" b="1"/>
              <a:t>Cleaning and formatting the dataset and converting text data into a suitable format for training are crucial steps in preparing the data for the AI model.</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99160"/>
            <a:ext cx="10515600" cy="2067560"/>
          </a:xfrm>
        </p:spPr>
        <p:txBody>
          <a:bodyPr>
            <a:noAutofit/>
          </a:bodyPr>
          <a:p>
            <a:pPr algn="ctr"/>
            <a:r>
              <a:rPr lang="en-US" sz="6000" b="1"/>
              <a:t>Data Splitting</a:t>
            </a:r>
            <a:br>
              <a:rPr lang="en-US" sz="6000" b="1"/>
            </a:br>
            <a:r>
              <a:rPr lang="en-US" sz="6000" b="1"/>
              <a:t>Training, Validation, and Testing Sets</a:t>
            </a:r>
            <a:endParaRPr lang="en-US" sz="6000" b="1"/>
          </a:p>
        </p:txBody>
      </p:sp>
      <p:sp>
        <p:nvSpPr>
          <p:cNvPr id="3" name="Text Placeholder 2"/>
          <p:cNvSpPr>
            <a:spLocks noGrp="1"/>
          </p:cNvSpPr>
          <p:nvPr>
            <p:ph type="body" idx="1"/>
          </p:nvPr>
        </p:nvSpPr>
        <p:spPr>
          <a:xfrm>
            <a:off x="838200" y="3843655"/>
            <a:ext cx="10515600" cy="2333625"/>
          </a:xfrm>
        </p:spPr>
        <p:txBody>
          <a:bodyPr/>
          <a:p>
            <a:r>
              <a:rPr lang="en-US" b="1"/>
              <a:t>Dividing the dataset into appropriate sets is crucial for ensuring accurate model performance.</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7200" b="1"/>
              <a:t>Design</a:t>
            </a:r>
            <a:endParaRPr lang="en-US" sz="7200" b="1"/>
          </a:p>
        </p:txBody>
      </p:sp>
      <p:sp>
        <p:nvSpPr>
          <p:cNvPr id="3" name="Text Placeholder 2"/>
          <p:cNvSpPr>
            <a:spLocks noGrp="1"/>
          </p:cNvSpPr>
          <p:nvPr>
            <p:ph type="body" idx="1"/>
          </p:nvPr>
        </p:nvSpPr>
        <p:spPr/>
        <p:txBody>
          <a:bodyPr>
            <a:normAutofit lnSpcReduction="20000"/>
          </a:bodyPr>
          <a:p>
            <a:r>
              <a:rPr lang="en-US" b="1"/>
              <a:t>The AI Powered Spam Classifier will be built using a supervised machine learning approach, specifically a natural language processing (NLP) algorithm. The model will be trained on a diverse and well-labeled dataset of spam and non-spam messages. The following steps will be taken to design the model:</a:t>
            </a:r>
            <a:endParaRPr lang="en-US" b="1"/>
          </a:p>
          <a:p>
            <a:r>
              <a:rPr lang="en-US" b="1"/>
              <a:t>Select an appropriate NLP algorithm for the task of spam detection.Determine the optimal hyperparameters for the chosen algorithm.Train the model on the labeled dataset using the selected algorithm and hyperparameters.Evaluate the performance of the model on the testing set.Fine-tune the model based on the evaluation results and repeat the training and evaluation process until satisfactory performance is achieved.</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600" b="1"/>
              <a:t>Model Training</a:t>
            </a:r>
            <a:endParaRPr lang="en-US" sz="6600" b="1"/>
          </a:p>
        </p:txBody>
      </p:sp>
      <p:sp>
        <p:nvSpPr>
          <p:cNvPr id="3" name="Text Placeholder 2"/>
          <p:cNvSpPr>
            <a:spLocks noGrp="1"/>
          </p:cNvSpPr>
          <p:nvPr>
            <p:ph type="body" idx="1"/>
          </p:nvPr>
        </p:nvSpPr>
        <p:spPr/>
        <p:txBody>
          <a:bodyPr/>
          <a:p>
            <a:r>
              <a:rPr lang="en-US" b="1"/>
              <a:t>Training the AI Model</a:t>
            </a:r>
            <a:endParaRPr lang="en-US" b="1"/>
          </a:p>
          <a:p>
            <a:r>
              <a:rPr lang="en-US" b="1"/>
              <a:t>Once the data has been collected and preprocessed, the AI model can be trained using machine learning algorithms.</a:t>
            </a:r>
            <a:endParaRPr lang="en-US" b="1"/>
          </a:p>
          <a:p>
            <a:r>
              <a:rPr lang="en-US" b="1"/>
              <a:t>The training process involves feeding the model with the preprocessed data and adjusting the weights of the model to minimize the error between the predicted output and the actual output.</a:t>
            </a:r>
            <a:endParaRPr lang="en-US" b="1"/>
          </a:p>
          <a:p>
            <a:r>
              <a:rPr lang="en-US" b="1"/>
              <a:t>The AI model will be trained using a supervised learning algorithm, where the model is trained on a labeled dataset of spam and non-spam messages.</a:t>
            </a:r>
            <a:endParaRPr 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3053</Words>
  <Application>WPS Presentation</Application>
  <PresentationFormat>Widescreen</PresentationFormat>
  <Paragraphs>44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Microsoft YaHei</vt:lpstr>
      <vt:lpstr>Arial Unicode MS</vt:lpstr>
      <vt:lpstr>Calibri</vt:lpstr>
      <vt:lpstr>Office Theme</vt:lpstr>
      <vt:lpstr>AI Powered Spam Classifier</vt:lpstr>
      <vt:lpstr>PowerPoint 演示文稿</vt:lpstr>
      <vt:lpstr>Introduction</vt:lpstr>
      <vt:lpstr>Problem Definition</vt:lpstr>
      <vt:lpstr>Data Collection</vt:lpstr>
      <vt:lpstr>Data Preprocessing</vt:lpstr>
      <vt:lpstr>Data Splitting Training, Validation, and Testing Sets</vt:lpstr>
      <vt:lpstr>Design</vt:lpstr>
      <vt:lpstr>Model Training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Spam Classifier</dc:title>
  <dc:creator>santo</dc:creator>
  <cp:lastModifiedBy>santo</cp:lastModifiedBy>
  <cp:revision>4</cp:revision>
  <dcterms:created xsi:type="dcterms:W3CDTF">2023-10-11T10:19:00Z</dcterms:created>
  <dcterms:modified xsi:type="dcterms:W3CDTF">2023-10-11T15:52:55Z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AEF08D1EFB024F6A9593F99BC404AC1E_11</vt:lpwstr>
  </property>
  <property fmtid="{D5CDD505-2E9C-101B-9397-08002B2CF9AE}" pid="3" name="KSOProductBuildVer">
    <vt:lpwstr>1033-12.2.0.13215</vt:lpwstr>
  </property>
</Properties>
</file>