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7"/>
  </p:notesMasterIdLst>
  <p:sldIdLst>
    <p:sldId id="264" r:id="rId2"/>
    <p:sldId id="285" r:id="rId3"/>
    <p:sldId id="286" r:id="rId4"/>
    <p:sldId id="287" r:id="rId5"/>
    <p:sldId id="28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4" autoAdjust="0"/>
    <p:restoredTop sz="95520" autoAdjust="0"/>
  </p:normalViewPr>
  <p:slideViewPr>
    <p:cSldViewPr>
      <p:cViewPr varScale="1">
        <p:scale>
          <a:sx n="81" d="100"/>
          <a:sy n="81" d="100"/>
        </p:scale>
        <p:origin x="174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6C83C-964E-4575-84A6-C32542F05C4E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8DB2-543B-461D-A4F2-67B7D97000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1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EF4B-09F2-4D29-B8FC-587333C12D94}" type="datetime1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Dept.of CSE, RYMEC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7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5DCA-951A-47A8-8CB7-DAA91E75E45C}" type="datetime1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Dept.of CSE, RYMEC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9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7E472-FCB1-447D-9BFF-013110B46032}" type="datetime1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Dept.of CSE, RYMEC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7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232A4-E948-49AF-ABBC-0BD6904B675F}" type="datetime1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Dept.of CSE, RYMEC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44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3168-4DF6-4270-9AF3-59FDD999EF3B}" type="datetime1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Dept.of CSE, RYMEC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B800-9292-4137-B1A0-BE75D0FD0B1A}" type="datetime1">
              <a:rPr lang="en-US" smtClean="0"/>
              <a:pPr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Dept.of CSE, RYMEC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8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5612-DC4E-4209-BA5A-C52CA1F65445}" type="datetime1">
              <a:rPr lang="en-US" smtClean="0"/>
              <a:pPr/>
              <a:t>4/2/2025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Dept.of CSE, RYMEC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8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2152-ECB8-47C2-9358-D3CFE4BAFCCC}" type="datetime1">
              <a:rPr lang="en-US" smtClean="0"/>
              <a:pPr/>
              <a:t>4/2/2025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Dept.of CSE, RYMEC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0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15A8-C9CB-4937-8E23-28F5B55A7C63}" type="datetime1">
              <a:rPr lang="en-US" smtClean="0"/>
              <a:pPr/>
              <a:t>4/2/2025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Dept.of CSE, RYMEC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10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2E639-9F0A-4039-8B4B-2A190983E309}" type="datetime1">
              <a:rPr lang="en-US" smtClean="0"/>
              <a:pPr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Dept.of CSE, RYMEC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5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D1DAE-7B05-45CE-9CCB-698DDBF9EA18}" type="datetime1">
              <a:rPr lang="en-US" smtClean="0"/>
              <a:pPr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Dept.of CSE, RYMEC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7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AEA66-47AD-41A6-A5E3-F812E7F6D6F6}" type="datetime1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Dept.of CSE, RYMEC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1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" y="990600"/>
            <a:ext cx="8610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19881"/>
            <a:ext cx="9144000" cy="5945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ONLINE AUCTION SYSTEM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EE521F-65DE-F089-E6B1-157B539CD48F}"/>
              </a:ext>
            </a:extLst>
          </p:cNvPr>
          <p:cNvSpPr txBox="1"/>
          <p:nvPr/>
        </p:nvSpPr>
        <p:spPr>
          <a:xfrm>
            <a:off x="0" y="990600"/>
            <a:ext cx="9067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</a:t>
            </a:r>
            <a:r>
              <a:rPr lang="en-US" sz="3200" b="1" dirty="0"/>
              <a:t>INTRODUCTION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/>
              <a:t>DOMAIN:</a:t>
            </a:r>
            <a:r>
              <a:rPr lang="en-IN" sz="2400" dirty="0"/>
              <a:t> FULL STACK WEB DEVELOPMENT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/>
              <a:t>TEAM NUMBER: </a:t>
            </a:r>
            <a:r>
              <a:rPr lang="en-IN" sz="2400" dirty="0"/>
              <a:t>TEAM 69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 </a:t>
            </a:r>
            <a:r>
              <a:rPr lang="en-IN" sz="2400" b="1" dirty="0"/>
              <a:t>TEAM MEMBERS DETAILS:</a:t>
            </a:r>
          </a:p>
          <a:p>
            <a:r>
              <a:rPr lang="en-IN" sz="2400" dirty="0"/>
              <a:t>      </a:t>
            </a:r>
          </a:p>
          <a:p>
            <a:r>
              <a:rPr lang="en-IN" sz="2400" dirty="0"/>
              <a:t>        1. K MOHAN KUMAR - SM24NS00227</a:t>
            </a:r>
          </a:p>
          <a:p>
            <a:r>
              <a:rPr lang="en-IN" sz="2400" dirty="0"/>
              <a:t>        2. K SAI TEJA REDDY -  SM24NS00142</a:t>
            </a:r>
          </a:p>
          <a:p>
            <a:r>
              <a:rPr lang="en-IN" sz="2400" dirty="0"/>
              <a:t>        3. MALATHESH C       -  SM24NS00119</a:t>
            </a:r>
          </a:p>
          <a:p>
            <a:r>
              <a:rPr lang="en-IN" sz="2400" dirty="0"/>
              <a:t>        4. P RAJIV DIKSHITH -  SM24NS00144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/>
              <a:t>PROJECT TITLE: </a:t>
            </a:r>
            <a:r>
              <a:rPr lang="en-US" sz="2400" dirty="0"/>
              <a:t>ONLINE AUCTION SYSTEM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4E1A2-5114-321B-20D3-3DD02BD38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B25110-0A2A-8B54-4294-E5393C1EA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990600"/>
            <a:ext cx="8610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73E59-5490-CE7A-8762-11FCB5C0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8D78D8-C7C5-CFDB-897B-BB633FB15D45}"/>
              </a:ext>
            </a:extLst>
          </p:cNvPr>
          <p:cNvSpPr/>
          <p:nvPr/>
        </p:nvSpPr>
        <p:spPr>
          <a:xfrm>
            <a:off x="0" y="319881"/>
            <a:ext cx="9144000" cy="5945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ONLINE AUCTION SYSTEM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544BA1-20C7-6F72-2362-93A13949943A}"/>
              </a:ext>
            </a:extLst>
          </p:cNvPr>
          <p:cNvSpPr txBox="1"/>
          <p:nvPr/>
        </p:nvSpPr>
        <p:spPr>
          <a:xfrm>
            <a:off x="0" y="914400"/>
            <a:ext cx="8991600" cy="681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ABOUT THE PROJECT: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b="1" i="0" dirty="0">
                <a:effectLst/>
                <a:latin typeface="Segoe WPC"/>
              </a:rPr>
              <a:t>What is the project all about?</a:t>
            </a:r>
          </a:p>
          <a:p>
            <a:pPr algn="just">
              <a:spcAft>
                <a:spcPts val="1200"/>
              </a:spcAft>
              <a:buNone/>
            </a:pPr>
            <a:r>
              <a:rPr lang="en-US" b="0" i="0" dirty="0">
                <a:effectLst/>
                <a:latin typeface="Segoe WPC"/>
              </a:rPr>
              <a:t>This project is an online auction platform called "Bid Now," where users can browse and bid on various products. It features dynamic category navigation, a product slider showcasing the latest items, and category-specific product listings.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b="1" i="0" dirty="0">
                <a:effectLst/>
                <a:latin typeface="Segoe WPC"/>
              </a:rPr>
              <a:t>Why have you chosen the problem statement?</a:t>
            </a:r>
          </a:p>
          <a:p>
            <a:pPr algn="just">
              <a:spcAft>
                <a:spcPts val="1200"/>
              </a:spcAft>
              <a:buNone/>
            </a:pPr>
            <a:r>
              <a:rPr lang="en-US" b="0" i="0" dirty="0">
                <a:effectLst/>
                <a:latin typeface="Segoe WPC"/>
              </a:rPr>
              <a:t>The problem statement was chosen to address the need for a user-friendly and efficient online auction system, providing a convenient and accessible way for users to participate in auctions, thereby increasing the potential audience and improving the overall auction experience.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b="1" i="0" dirty="0">
                <a:effectLst/>
                <a:latin typeface="Segoe WPC"/>
              </a:rPr>
              <a:t>Features of the project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effectLst/>
                <a:latin typeface="Segoe WPC"/>
              </a:rPr>
              <a:t>Dynamic Category Navigation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effectLst/>
                <a:latin typeface="Segoe WPC"/>
              </a:rPr>
              <a:t>Product Slider for Latest Items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effectLst/>
                <a:latin typeface="Segoe WPC"/>
              </a:rPr>
              <a:t>Category-Specific Product Listings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effectLst/>
                <a:latin typeface="Segoe WPC"/>
              </a:rPr>
              <a:t>Real-Time Bidding and User Authentication</a:t>
            </a:r>
          </a:p>
          <a:p>
            <a:pPr algn="just"/>
            <a:endParaRPr lang="en-US" sz="2400" b="1" i="0" dirty="0">
              <a:effectLst/>
            </a:endParaRPr>
          </a:p>
          <a:p>
            <a:pPr algn="just"/>
            <a:endParaRPr lang="en-US" sz="2400" b="1" i="0" dirty="0">
              <a:effectLst/>
            </a:endParaRPr>
          </a:p>
          <a:p>
            <a:pPr algn="just"/>
            <a:endParaRPr lang="en-US" sz="1600" dirty="0">
              <a:latin typeface="Segoe WPC"/>
            </a:endParaRPr>
          </a:p>
          <a:p>
            <a:pPr algn="just"/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011361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FE121-3F55-7566-2CB6-7A6DBD4A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584C83-C843-60DE-836E-9AB6BBECC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990600"/>
            <a:ext cx="8610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D5ABA-6F18-61A9-5C8E-C4605C189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4C1131-35A3-FD94-8B8D-BDC0BD1A488C}"/>
              </a:ext>
            </a:extLst>
          </p:cNvPr>
          <p:cNvSpPr/>
          <p:nvPr/>
        </p:nvSpPr>
        <p:spPr>
          <a:xfrm>
            <a:off x="0" y="319881"/>
            <a:ext cx="9144000" cy="5945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ONLINE AUCTION SYSTEM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0DE217-B0C6-9F86-2538-3AE69AE359F8}"/>
              </a:ext>
            </a:extLst>
          </p:cNvPr>
          <p:cNvSpPr txBox="1"/>
          <p:nvPr/>
        </p:nvSpPr>
        <p:spPr>
          <a:xfrm>
            <a:off x="381000" y="1524000"/>
            <a:ext cx="8458200" cy="464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467BCE-B420-8D17-DC48-8374E4CAEC3D}"/>
              </a:ext>
            </a:extLst>
          </p:cNvPr>
          <p:cNvSpPr txBox="1"/>
          <p:nvPr/>
        </p:nvSpPr>
        <p:spPr>
          <a:xfrm>
            <a:off x="76200" y="914401"/>
            <a:ext cx="9001812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200"/>
              </a:spcBef>
              <a:spcAft>
                <a:spcPts val="600"/>
              </a:spcAft>
              <a:buNone/>
            </a:pPr>
            <a:r>
              <a:rPr lang="en-IN" sz="3200" b="1" i="0" dirty="0">
                <a:effectLst/>
              </a:rPr>
              <a:t>Technology Stack: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b="1" i="0">
                <a:effectLst/>
                <a:latin typeface="Segoe WPC"/>
              </a:rPr>
              <a:t>React.js</a:t>
            </a:r>
            <a:r>
              <a:rPr lang="en-US" sz="2400" b="0" i="0">
                <a:effectLst/>
                <a:latin typeface="Segoe WPC"/>
              </a:rPr>
              <a:t>: </a:t>
            </a:r>
            <a:r>
              <a:rPr lang="en-US" sz="2400" b="0" i="0" dirty="0">
                <a:effectLst/>
                <a:latin typeface="Segoe WPC"/>
              </a:rPr>
              <a:t>The project uses React, a popular JavaScript library for building user interfaces, as indicated by the imports from 'react' and 'react-</a:t>
            </a:r>
            <a:r>
              <a:rPr lang="en-US" sz="2400" b="0" i="0" dirty="0" err="1">
                <a:effectLst/>
                <a:latin typeface="Segoe WPC"/>
              </a:rPr>
              <a:t>dom</a:t>
            </a:r>
            <a:r>
              <a:rPr lang="en-US" sz="2400" b="0" i="0" dirty="0">
                <a:effectLst/>
                <a:latin typeface="Segoe WPC"/>
              </a:rPr>
              <a:t>/client' in index.js.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b="1" i="0" dirty="0">
                <a:effectLst/>
                <a:latin typeface="Segoe WPC"/>
              </a:rPr>
              <a:t>CSS</a:t>
            </a:r>
            <a:r>
              <a:rPr lang="en-US" sz="2400" b="0" i="0" dirty="0">
                <a:effectLst/>
                <a:latin typeface="Segoe WPC"/>
              </a:rPr>
              <a:t>: The project includes CSS for styling, as indicated by the import of index.css in index.js.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b="1" i="0" dirty="0">
                <a:effectLst/>
                <a:latin typeface="Segoe WPC"/>
              </a:rPr>
              <a:t>HTML</a:t>
            </a:r>
            <a:r>
              <a:rPr lang="en-US" sz="2400" b="0" i="0" dirty="0">
                <a:effectLst/>
                <a:latin typeface="Segoe WPC"/>
              </a:rPr>
              <a:t>: The project includes HTML files for the web pages, as seen in the index.html file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b="1" i="0" dirty="0">
                <a:effectLst/>
                <a:latin typeface="Segoe WPC"/>
              </a:rPr>
              <a:t>Node.js</a:t>
            </a:r>
            <a:r>
              <a:rPr lang="en-US" sz="2400" b="0" i="0" dirty="0">
                <a:effectLst/>
                <a:latin typeface="Segoe WPC"/>
              </a:rPr>
              <a:t>: The project uses Node.js for package management and scripts, as indicated by the presence of </a:t>
            </a:r>
            <a:r>
              <a:rPr lang="en-US" sz="2400" b="0" i="0" dirty="0" err="1">
                <a:effectLst/>
                <a:latin typeface="Segoe WPC"/>
              </a:rPr>
              <a:t>package.json</a:t>
            </a:r>
            <a:endParaRPr lang="en-US" sz="2400" b="0" i="0" dirty="0">
              <a:effectLst/>
              <a:latin typeface="Segoe WPC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sz="1400" b="1" i="0" dirty="0">
              <a:effectLst/>
            </a:endParaRPr>
          </a:p>
          <a:p>
            <a:pPr algn="just"/>
            <a:endParaRPr lang="en-US" sz="1600" dirty="0">
              <a:latin typeface="Segoe WPC"/>
            </a:endParaRPr>
          </a:p>
          <a:p>
            <a:pPr algn="just"/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415659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7B289-9B78-37FC-1F4E-5CB88146D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2B6A3-AA56-A978-DD32-B0C6A082A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304468-E54E-0423-7D27-5F70C2BF0B79}"/>
              </a:ext>
            </a:extLst>
          </p:cNvPr>
          <p:cNvSpPr/>
          <p:nvPr/>
        </p:nvSpPr>
        <p:spPr>
          <a:xfrm>
            <a:off x="0" y="319881"/>
            <a:ext cx="9144000" cy="5945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ONLINE AUCTION SYSTEM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3F1C15-E6A6-C088-80D5-7B25D45EC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90600"/>
            <a:ext cx="9067800" cy="5186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INDIVIDUAL CONTRIBUTION TO THE PROJECT:</a:t>
            </a:r>
          </a:p>
          <a:p>
            <a:pPr marL="0" indent="0">
              <a:buNone/>
            </a:pPr>
            <a:endParaRPr lang="en-IN" sz="2400" b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9FC84D0-739A-564B-07F5-6BC7B6D7F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00515"/>
              </p:ext>
            </p:extLst>
          </p:nvPr>
        </p:nvGraphicFramePr>
        <p:xfrm>
          <a:off x="419100" y="1752600"/>
          <a:ext cx="8229600" cy="3584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55756323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372927330"/>
                    </a:ext>
                  </a:extLst>
                </a:gridCol>
              </a:tblGrid>
              <a:tr h="65170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TEAM MEMBERS NAME: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CONTRIBUTION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480593"/>
                  </a:ext>
                </a:extLst>
              </a:tr>
              <a:tr h="719896">
                <a:tc>
                  <a:txBody>
                    <a:bodyPr/>
                    <a:lstStyle/>
                    <a:p>
                      <a:pPr algn="l"/>
                      <a:r>
                        <a:rPr lang="en-IN" sz="1400" dirty="0"/>
                        <a:t>                      </a:t>
                      </a:r>
                      <a:r>
                        <a:rPr lang="en-IN" sz="2400" b="1" dirty="0"/>
                        <a:t>K MOHAN KUMAR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        </a:t>
                      </a:r>
                      <a:r>
                        <a:rPr lang="en-GB" sz="2400" dirty="0"/>
                        <a:t>FRONTEND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776661"/>
                  </a:ext>
                </a:extLst>
              </a:tr>
              <a:tr h="765357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dirty="0"/>
                        <a:t> </a:t>
                      </a:r>
                      <a:r>
                        <a:rPr lang="en-IN" sz="2400" b="1" dirty="0"/>
                        <a:t>K SAI TEJA REDDY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 BACKEND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0054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             MALATHESH C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 BACKEND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37586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 RAJIV DIKSHITH</a:t>
                      </a:r>
                      <a:endParaRPr lang="en-IN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  </a:t>
                      </a:r>
                      <a:r>
                        <a:rPr lang="en-GB" sz="2400" dirty="0"/>
                        <a:t>BACKEND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411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594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2DC70-713E-D1A5-7E2F-8A5E17081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710DA-E4B9-0E08-D1A5-00959432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0064CA-EF6D-DA19-605E-542C3D7DDB36}"/>
              </a:ext>
            </a:extLst>
          </p:cNvPr>
          <p:cNvSpPr/>
          <p:nvPr/>
        </p:nvSpPr>
        <p:spPr>
          <a:xfrm>
            <a:off x="0" y="319881"/>
            <a:ext cx="9144000" cy="59451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ONLINE AUCTION SYSTEM</a:t>
            </a:r>
            <a:endParaRPr lang="en-IN" sz="3600" dirty="0">
              <a:solidFill>
                <a:schemeClr val="bg1"/>
              </a:solidFill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19898E3-3E11-34DD-B8AA-209EE9DDF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990600"/>
            <a:ext cx="8915401" cy="5547519"/>
          </a:xfrm>
        </p:spPr>
      </p:pic>
    </p:spTree>
    <p:extLst>
      <p:ext uri="{BB962C8B-B14F-4D97-AF65-F5344CB8AC3E}">
        <p14:creationId xmlns:p14="http://schemas.microsoft.com/office/powerpoint/2010/main" val="4035218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967</TotalTime>
  <Words>341</Words>
  <Application>Microsoft Office PowerPoint</Application>
  <PresentationFormat>On-screen Show (4:3)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Segoe WPC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Roshan</dc:creator>
  <cp:lastModifiedBy>k sai teja reddy</cp:lastModifiedBy>
  <cp:revision>156</cp:revision>
  <dcterms:created xsi:type="dcterms:W3CDTF">2006-08-16T00:00:00Z</dcterms:created>
  <dcterms:modified xsi:type="dcterms:W3CDTF">2025-04-02T06:05:55Z</dcterms:modified>
</cp:coreProperties>
</file>