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598670-21BB-4E7E-B311-BB947D63C3D1}" v="59" dt="2025-09-30T16:10:49.24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jiv Kailasanathan" userId="077dee4f-d77b-4b6b-810c-721b0ac3caf8" providerId="ADAL" clId="{588145E8-1870-46B1-A976-81F5B93E4BC3}"/>
    <pc:docChg chg="undo custSel addSld delSld modSld">
      <pc:chgData name="Rajiv Kailasanathan" userId="077dee4f-d77b-4b6b-810c-721b0ac3caf8" providerId="ADAL" clId="{588145E8-1870-46B1-A976-81F5B93E4BC3}" dt="2025-09-30T16:12:13.822" v="7893" actId="20577"/>
      <pc:docMkLst>
        <pc:docMk/>
      </pc:docMkLst>
      <pc:sldChg chg="modSp new mod">
        <pc:chgData name="Rajiv Kailasanathan" userId="077dee4f-d77b-4b6b-810c-721b0ac3caf8" providerId="ADAL" clId="{588145E8-1870-46B1-A976-81F5B93E4BC3}" dt="2025-09-30T09:48:37.748" v="98" actId="20577"/>
        <pc:sldMkLst>
          <pc:docMk/>
          <pc:sldMk cId="2429553334" sldId="256"/>
        </pc:sldMkLst>
        <pc:spChg chg="mod">
          <ac:chgData name="Rajiv Kailasanathan" userId="077dee4f-d77b-4b6b-810c-721b0ac3caf8" providerId="ADAL" clId="{588145E8-1870-46B1-A976-81F5B93E4BC3}" dt="2025-09-30T09:48:17.151" v="49" actId="20577"/>
          <ac:spMkLst>
            <pc:docMk/>
            <pc:sldMk cId="2429553334" sldId="256"/>
            <ac:spMk id="2" creationId="{9CF901C6-B730-4736-B644-1F08BB363167}"/>
          </ac:spMkLst>
        </pc:spChg>
        <pc:spChg chg="mod">
          <ac:chgData name="Rajiv Kailasanathan" userId="077dee4f-d77b-4b6b-810c-721b0ac3caf8" providerId="ADAL" clId="{588145E8-1870-46B1-A976-81F5B93E4BC3}" dt="2025-09-30T09:48:37.748" v="98" actId="20577"/>
          <ac:spMkLst>
            <pc:docMk/>
            <pc:sldMk cId="2429553334" sldId="256"/>
            <ac:spMk id="3" creationId="{5795978C-FDFD-4A32-1A2C-3B91765A9152}"/>
          </ac:spMkLst>
        </pc:spChg>
      </pc:sldChg>
      <pc:sldChg chg="addSp delSp modSp new mod">
        <pc:chgData name="Rajiv Kailasanathan" userId="077dee4f-d77b-4b6b-810c-721b0ac3caf8" providerId="ADAL" clId="{588145E8-1870-46B1-A976-81F5B93E4BC3}" dt="2025-09-30T10:04:09.795" v="551"/>
        <pc:sldMkLst>
          <pc:docMk/>
          <pc:sldMk cId="104401508" sldId="257"/>
        </pc:sldMkLst>
        <pc:spChg chg="mod">
          <ac:chgData name="Rajiv Kailasanathan" userId="077dee4f-d77b-4b6b-810c-721b0ac3caf8" providerId="ADAL" clId="{588145E8-1870-46B1-A976-81F5B93E4BC3}" dt="2025-09-30T09:48:49.921" v="120" actId="20577"/>
          <ac:spMkLst>
            <pc:docMk/>
            <pc:sldMk cId="104401508" sldId="257"/>
            <ac:spMk id="2" creationId="{63169C89-8142-1159-63BF-281D7DFD78E3}"/>
          </ac:spMkLst>
        </pc:spChg>
        <pc:spChg chg="del mod">
          <ac:chgData name="Rajiv Kailasanathan" userId="077dee4f-d77b-4b6b-810c-721b0ac3caf8" providerId="ADAL" clId="{588145E8-1870-46B1-A976-81F5B93E4BC3}" dt="2025-09-30T09:58:14.644" v="122" actId="478"/>
          <ac:spMkLst>
            <pc:docMk/>
            <pc:sldMk cId="104401508" sldId="257"/>
            <ac:spMk id="3" creationId="{AFFFFBD9-382F-BC73-70E2-8C80C30AA747}"/>
          </ac:spMkLst>
        </pc:spChg>
        <pc:spChg chg="add mod">
          <ac:chgData name="Rajiv Kailasanathan" userId="077dee4f-d77b-4b6b-810c-721b0ac3caf8" providerId="ADAL" clId="{588145E8-1870-46B1-A976-81F5B93E4BC3}" dt="2025-09-30T10:04:00.265" v="549"/>
          <ac:spMkLst>
            <pc:docMk/>
            <pc:sldMk cId="104401508" sldId="257"/>
            <ac:spMk id="4" creationId="{3ABC718E-6D8F-7D74-AB91-DA5CF33F1E15}"/>
          </ac:spMkLst>
        </pc:spChg>
        <pc:spChg chg="add mod">
          <ac:chgData name="Rajiv Kailasanathan" userId="077dee4f-d77b-4b6b-810c-721b0ac3caf8" providerId="ADAL" clId="{588145E8-1870-46B1-A976-81F5B93E4BC3}" dt="2025-09-30T10:04:09.795" v="551"/>
          <ac:spMkLst>
            <pc:docMk/>
            <pc:sldMk cId="104401508" sldId="257"/>
            <ac:spMk id="5" creationId="{30280986-9ED0-DA9D-E6EF-47DA4F49BD75}"/>
          </ac:spMkLst>
        </pc:spChg>
        <pc:picChg chg="add mod">
          <ac:chgData name="Rajiv Kailasanathan" userId="077dee4f-d77b-4b6b-810c-721b0ac3caf8" providerId="ADAL" clId="{588145E8-1870-46B1-A976-81F5B93E4BC3}" dt="2025-09-30T09:59:15.914" v="124" actId="1076"/>
          <ac:picMkLst>
            <pc:docMk/>
            <pc:sldMk cId="104401508" sldId="257"/>
            <ac:picMk id="1026" creationId="{98A96A2A-E89C-4003-4B38-509079F9B9F6}"/>
          </ac:picMkLst>
        </pc:picChg>
        <pc:picChg chg="add mod">
          <ac:chgData name="Rajiv Kailasanathan" userId="077dee4f-d77b-4b6b-810c-721b0ac3caf8" providerId="ADAL" clId="{588145E8-1870-46B1-A976-81F5B93E4BC3}" dt="2025-09-30T09:59:33.383" v="126" actId="1076"/>
          <ac:picMkLst>
            <pc:docMk/>
            <pc:sldMk cId="104401508" sldId="257"/>
            <ac:picMk id="1028" creationId="{271C5ED5-AA55-FFFE-65E1-EF07A443E236}"/>
          </ac:picMkLst>
        </pc:picChg>
      </pc:sldChg>
      <pc:sldChg chg="addSp modSp new mod">
        <pc:chgData name="Rajiv Kailasanathan" userId="077dee4f-d77b-4b6b-810c-721b0ac3caf8" providerId="ADAL" clId="{588145E8-1870-46B1-A976-81F5B93E4BC3}" dt="2025-09-30T16:10:08.795" v="7872" actId="1076"/>
        <pc:sldMkLst>
          <pc:docMk/>
          <pc:sldMk cId="505660295" sldId="258"/>
        </pc:sldMkLst>
        <pc:spChg chg="mod">
          <ac:chgData name="Rajiv Kailasanathan" userId="077dee4f-d77b-4b6b-810c-721b0ac3caf8" providerId="ADAL" clId="{588145E8-1870-46B1-A976-81F5B93E4BC3}" dt="2025-09-30T16:06:33.722" v="7806" actId="1076"/>
          <ac:spMkLst>
            <pc:docMk/>
            <pc:sldMk cId="505660295" sldId="258"/>
            <ac:spMk id="2" creationId="{13CD2D3F-956E-2822-1A68-F12D15D07C01}"/>
          </ac:spMkLst>
        </pc:spChg>
        <pc:spChg chg="mod">
          <ac:chgData name="Rajiv Kailasanathan" userId="077dee4f-d77b-4b6b-810c-721b0ac3caf8" providerId="ADAL" clId="{588145E8-1870-46B1-A976-81F5B93E4BC3}" dt="2025-09-30T16:08:25.621" v="7845" actId="1076"/>
          <ac:spMkLst>
            <pc:docMk/>
            <pc:sldMk cId="505660295" sldId="258"/>
            <ac:spMk id="3" creationId="{B98AA3C1-86BF-3F06-4920-B3B6BB8CC878}"/>
          </ac:spMkLst>
        </pc:spChg>
        <pc:spChg chg="add mod">
          <ac:chgData name="Rajiv Kailasanathan" userId="077dee4f-d77b-4b6b-810c-721b0ac3caf8" providerId="ADAL" clId="{588145E8-1870-46B1-A976-81F5B93E4BC3}" dt="2025-09-30T16:04:40.626" v="7786" actId="164"/>
          <ac:spMkLst>
            <pc:docMk/>
            <pc:sldMk cId="505660295" sldId="258"/>
            <ac:spMk id="8" creationId="{D968026E-9B1D-68D2-C247-27CACCF31192}"/>
          </ac:spMkLst>
        </pc:spChg>
        <pc:spChg chg="add mod">
          <ac:chgData name="Rajiv Kailasanathan" userId="077dee4f-d77b-4b6b-810c-721b0ac3caf8" providerId="ADAL" clId="{588145E8-1870-46B1-A976-81F5B93E4BC3}" dt="2025-09-30T16:04:48.872" v="7787" actId="164"/>
          <ac:spMkLst>
            <pc:docMk/>
            <pc:sldMk cId="505660295" sldId="258"/>
            <ac:spMk id="11" creationId="{F801CC1F-8608-59F3-F43C-B940500CF404}"/>
          </ac:spMkLst>
        </pc:spChg>
        <pc:spChg chg="add mod">
          <ac:chgData name="Rajiv Kailasanathan" userId="077dee4f-d77b-4b6b-810c-721b0ac3caf8" providerId="ADAL" clId="{588145E8-1870-46B1-A976-81F5B93E4BC3}" dt="2025-09-30T16:04:59.509" v="7788" actId="164"/>
          <ac:spMkLst>
            <pc:docMk/>
            <pc:sldMk cId="505660295" sldId="258"/>
            <ac:spMk id="14" creationId="{47610872-5421-5165-5B1D-40A912EFDD85}"/>
          </ac:spMkLst>
        </pc:spChg>
        <pc:spChg chg="add mod">
          <ac:chgData name="Rajiv Kailasanathan" userId="077dee4f-d77b-4b6b-810c-721b0ac3caf8" providerId="ADAL" clId="{588145E8-1870-46B1-A976-81F5B93E4BC3}" dt="2025-09-30T16:05:29.723" v="7794" actId="164"/>
          <ac:spMkLst>
            <pc:docMk/>
            <pc:sldMk cId="505660295" sldId="258"/>
            <ac:spMk id="17" creationId="{CED565FB-6D6C-B3D8-C39F-4DFF80294C5E}"/>
          </ac:spMkLst>
        </pc:spChg>
        <pc:spChg chg="add mod">
          <ac:chgData name="Rajiv Kailasanathan" userId="077dee4f-d77b-4b6b-810c-721b0ac3caf8" providerId="ADAL" clId="{588145E8-1870-46B1-A976-81F5B93E4BC3}" dt="2025-09-30T16:08:10.161" v="7836" actId="1076"/>
          <ac:spMkLst>
            <pc:docMk/>
            <pc:sldMk cId="505660295" sldId="258"/>
            <ac:spMk id="18" creationId="{3651388E-A08E-4F81-F067-D03540F704A2}"/>
          </ac:spMkLst>
        </pc:spChg>
        <pc:spChg chg="add mod">
          <ac:chgData name="Rajiv Kailasanathan" userId="077dee4f-d77b-4b6b-810c-721b0ac3caf8" providerId="ADAL" clId="{588145E8-1870-46B1-A976-81F5B93E4BC3}" dt="2025-09-30T16:06:15.407" v="7800" actId="164"/>
          <ac:spMkLst>
            <pc:docMk/>
            <pc:sldMk cId="505660295" sldId="258"/>
            <ac:spMk id="19" creationId="{B03E496F-C2A5-F165-664D-044F54C8B03D}"/>
          </ac:spMkLst>
        </pc:spChg>
        <pc:spChg chg="add mod">
          <ac:chgData name="Rajiv Kailasanathan" userId="077dee4f-d77b-4b6b-810c-721b0ac3caf8" providerId="ADAL" clId="{588145E8-1870-46B1-A976-81F5B93E4BC3}" dt="2025-09-30T16:04:40.626" v="7786" actId="164"/>
          <ac:spMkLst>
            <pc:docMk/>
            <pc:sldMk cId="505660295" sldId="258"/>
            <ac:spMk id="20" creationId="{4718E16C-BDD8-7553-14B9-2784AB440410}"/>
          </ac:spMkLst>
        </pc:spChg>
        <pc:spChg chg="add mod">
          <ac:chgData name="Rajiv Kailasanathan" userId="077dee4f-d77b-4b6b-810c-721b0ac3caf8" providerId="ADAL" clId="{588145E8-1870-46B1-A976-81F5B93E4BC3}" dt="2025-09-30T16:04:48.872" v="7787" actId="164"/>
          <ac:spMkLst>
            <pc:docMk/>
            <pc:sldMk cId="505660295" sldId="258"/>
            <ac:spMk id="21" creationId="{88ACDC10-8D00-2C89-BA7C-FF3A73D15A9E}"/>
          </ac:spMkLst>
        </pc:spChg>
        <pc:spChg chg="add mod">
          <ac:chgData name="Rajiv Kailasanathan" userId="077dee4f-d77b-4b6b-810c-721b0ac3caf8" providerId="ADAL" clId="{588145E8-1870-46B1-A976-81F5B93E4BC3}" dt="2025-09-30T16:06:59.656" v="7814" actId="164"/>
          <ac:spMkLst>
            <pc:docMk/>
            <pc:sldMk cId="505660295" sldId="258"/>
            <ac:spMk id="22" creationId="{0BA09B08-A497-C7A2-E732-14F3EE92DE12}"/>
          </ac:spMkLst>
        </pc:spChg>
        <pc:spChg chg="add mod">
          <ac:chgData name="Rajiv Kailasanathan" userId="077dee4f-d77b-4b6b-810c-721b0ac3caf8" providerId="ADAL" clId="{588145E8-1870-46B1-A976-81F5B93E4BC3}" dt="2025-09-30T16:05:29.723" v="7794" actId="164"/>
          <ac:spMkLst>
            <pc:docMk/>
            <pc:sldMk cId="505660295" sldId="258"/>
            <ac:spMk id="26" creationId="{37D08885-E47A-6499-0A2C-9F2DFB1FBF08}"/>
          </ac:spMkLst>
        </pc:spChg>
        <pc:spChg chg="add mod">
          <ac:chgData name="Rajiv Kailasanathan" userId="077dee4f-d77b-4b6b-810c-721b0ac3caf8" providerId="ADAL" clId="{588145E8-1870-46B1-A976-81F5B93E4BC3}" dt="2025-09-30T16:06:15.407" v="7800" actId="164"/>
          <ac:spMkLst>
            <pc:docMk/>
            <pc:sldMk cId="505660295" sldId="258"/>
            <ac:spMk id="28" creationId="{3BF7E650-5D5F-3179-2A11-238389B0CECA}"/>
          </ac:spMkLst>
        </pc:spChg>
        <pc:spChg chg="add mod">
          <ac:chgData name="Rajiv Kailasanathan" userId="077dee4f-d77b-4b6b-810c-721b0ac3caf8" providerId="ADAL" clId="{588145E8-1870-46B1-A976-81F5B93E4BC3}" dt="2025-09-30T16:10:08.795" v="7872" actId="1076"/>
          <ac:spMkLst>
            <pc:docMk/>
            <pc:sldMk cId="505660295" sldId="258"/>
            <ac:spMk id="49" creationId="{C89267DB-1240-069E-4834-04B80FB43A1B}"/>
          </ac:spMkLst>
        </pc:spChg>
        <pc:grpChg chg="add mod">
          <ac:chgData name="Rajiv Kailasanathan" userId="077dee4f-d77b-4b6b-810c-721b0ac3caf8" providerId="ADAL" clId="{588145E8-1870-46B1-A976-81F5B93E4BC3}" dt="2025-09-30T16:07:33.452" v="7826" actId="1076"/>
          <ac:grpSpMkLst>
            <pc:docMk/>
            <pc:sldMk cId="505660295" sldId="258"/>
            <ac:grpSpMk id="23" creationId="{E80D5320-FA86-B1A8-850E-5944B10EE579}"/>
          </ac:grpSpMkLst>
        </pc:grpChg>
        <pc:grpChg chg="add mod">
          <ac:chgData name="Rajiv Kailasanathan" userId="077dee4f-d77b-4b6b-810c-721b0ac3caf8" providerId="ADAL" clId="{588145E8-1870-46B1-A976-81F5B93E4BC3}" dt="2025-09-30T16:08:01.879" v="7833" actId="1076"/>
          <ac:grpSpMkLst>
            <pc:docMk/>
            <pc:sldMk cId="505660295" sldId="258"/>
            <ac:grpSpMk id="24" creationId="{26586594-24EC-12F8-9924-50CB9805B4B3}"/>
          </ac:grpSpMkLst>
        </pc:grpChg>
        <pc:grpChg chg="add mod">
          <ac:chgData name="Rajiv Kailasanathan" userId="077dee4f-d77b-4b6b-810c-721b0ac3caf8" providerId="ADAL" clId="{588145E8-1870-46B1-A976-81F5B93E4BC3}" dt="2025-09-30T16:06:59.656" v="7814" actId="164"/>
          <ac:grpSpMkLst>
            <pc:docMk/>
            <pc:sldMk cId="505660295" sldId="258"/>
            <ac:grpSpMk id="25" creationId="{C9046946-5A9E-0FA7-E76D-1F4303E9ED89}"/>
          </ac:grpSpMkLst>
        </pc:grpChg>
        <pc:grpChg chg="add mod">
          <ac:chgData name="Rajiv Kailasanathan" userId="077dee4f-d77b-4b6b-810c-721b0ac3caf8" providerId="ADAL" clId="{588145E8-1870-46B1-A976-81F5B93E4BC3}" dt="2025-09-30T16:09:26.863" v="7860" actId="14100"/>
          <ac:grpSpMkLst>
            <pc:docMk/>
            <pc:sldMk cId="505660295" sldId="258"/>
            <ac:grpSpMk id="27" creationId="{9B2A998B-4B58-E2A8-10BC-34198A2EA014}"/>
          </ac:grpSpMkLst>
        </pc:grpChg>
        <pc:grpChg chg="add mod">
          <ac:chgData name="Rajiv Kailasanathan" userId="077dee4f-d77b-4b6b-810c-721b0ac3caf8" providerId="ADAL" clId="{588145E8-1870-46B1-A976-81F5B93E4BC3}" dt="2025-09-30T16:09:14.142" v="7858" actId="1076"/>
          <ac:grpSpMkLst>
            <pc:docMk/>
            <pc:sldMk cId="505660295" sldId="258"/>
            <ac:grpSpMk id="29" creationId="{D7AF964C-D2FE-4178-EF4E-9C686D7E19A5}"/>
          </ac:grpSpMkLst>
        </pc:grpChg>
        <pc:grpChg chg="add mod">
          <ac:chgData name="Rajiv Kailasanathan" userId="077dee4f-d77b-4b6b-810c-721b0ac3caf8" providerId="ADAL" clId="{588145E8-1870-46B1-A976-81F5B93E4BC3}" dt="2025-09-30T16:08:04.726" v="7834" actId="1076"/>
          <ac:grpSpMkLst>
            <pc:docMk/>
            <pc:sldMk cId="505660295" sldId="258"/>
            <ac:grpSpMk id="30" creationId="{3B5E4A6B-5D05-9794-65DF-B8642A57EF49}"/>
          </ac:grpSpMkLst>
        </pc:grpChg>
        <pc:picChg chg="add mod">
          <ac:chgData name="Rajiv Kailasanathan" userId="077dee4f-d77b-4b6b-810c-721b0ac3caf8" providerId="ADAL" clId="{588145E8-1870-46B1-A976-81F5B93E4BC3}" dt="2025-09-30T16:04:40.626" v="7786" actId="164"/>
          <ac:picMkLst>
            <pc:docMk/>
            <pc:sldMk cId="505660295" sldId="258"/>
            <ac:picMk id="5" creationId="{E215F42E-CA79-433B-CB54-96D1311A0788}"/>
          </ac:picMkLst>
        </pc:picChg>
        <pc:picChg chg="add mod">
          <ac:chgData name="Rajiv Kailasanathan" userId="077dee4f-d77b-4b6b-810c-721b0ac3caf8" providerId="ADAL" clId="{588145E8-1870-46B1-A976-81F5B93E4BC3}" dt="2025-09-30T16:04:40.626" v="7786" actId="164"/>
          <ac:picMkLst>
            <pc:docMk/>
            <pc:sldMk cId="505660295" sldId="258"/>
            <ac:picMk id="7" creationId="{CB8E094E-F3A2-AD2F-7915-3BF7A1AA910E}"/>
          </ac:picMkLst>
        </pc:picChg>
        <pc:picChg chg="add mod">
          <ac:chgData name="Rajiv Kailasanathan" userId="077dee4f-d77b-4b6b-810c-721b0ac3caf8" providerId="ADAL" clId="{588145E8-1870-46B1-A976-81F5B93E4BC3}" dt="2025-09-30T16:04:48.872" v="7787" actId="164"/>
          <ac:picMkLst>
            <pc:docMk/>
            <pc:sldMk cId="505660295" sldId="258"/>
            <ac:picMk id="10" creationId="{DBADE56A-38C0-DEC2-5CFB-B969CE5FE807}"/>
          </ac:picMkLst>
        </pc:picChg>
        <pc:picChg chg="add mod">
          <ac:chgData name="Rajiv Kailasanathan" userId="077dee4f-d77b-4b6b-810c-721b0ac3caf8" providerId="ADAL" clId="{588145E8-1870-46B1-A976-81F5B93E4BC3}" dt="2025-09-30T16:04:59.509" v="7788" actId="164"/>
          <ac:picMkLst>
            <pc:docMk/>
            <pc:sldMk cId="505660295" sldId="258"/>
            <ac:picMk id="13" creationId="{408A5C97-50A2-C888-754F-50A0368C1AB9}"/>
          </ac:picMkLst>
        </pc:picChg>
        <pc:picChg chg="add mod">
          <ac:chgData name="Rajiv Kailasanathan" userId="077dee4f-d77b-4b6b-810c-721b0ac3caf8" providerId="ADAL" clId="{588145E8-1870-46B1-A976-81F5B93E4BC3}" dt="2025-09-30T16:05:29.723" v="7794" actId="164"/>
          <ac:picMkLst>
            <pc:docMk/>
            <pc:sldMk cId="505660295" sldId="258"/>
            <ac:picMk id="16" creationId="{0FE00565-B70E-FFFF-5B12-C73ABC367E6D}"/>
          </ac:picMkLst>
        </pc:picChg>
        <pc:cxnChg chg="add mod">
          <ac:chgData name="Rajiv Kailasanathan" userId="077dee4f-d77b-4b6b-810c-721b0ac3caf8" providerId="ADAL" clId="{588145E8-1870-46B1-A976-81F5B93E4BC3}" dt="2025-09-30T16:08:40.730" v="7848" actId="14100"/>
          <ac:cxnSpMkLst>
            <pc:docMk/>
            <pc:sldMk cId="505660295" sldId="258"/>
            <ac:cxnSpMk id="32" creationId="{928BDB83-AAEB-3C12-BA3B-352D1E9904B3}"/>
          </ac:cxnSpMkLst>
        </pc:cxnChg>
        <pc:cxnChg chg="add mod">
          <ac:chgData name="Rajiv Kailasanathan" userId="077dee4f-d77b-4b6b-810c-721b0ac3caf8" providerId="ADAL" clId="{588145E8-1870-46B1-A976-81F5B93E4BC3}" dt="2025-09-30T16:08:50.951" v="7851" actId="14100"/>
          <ac:cxnSpMkLst>
            <pc:docMk/>
            <pc:sldMk cId="505660295" sldId="258"/>
            <ac:cxnSpMk id="34" creationId="{8BABFFB0-AFB9-18AF-CC15-95FD2CBAA111}"/>
          </ac:cxnSpMkLst>
        </pc:cxnChg>
        <pc:cxnChg chg="add mod">
          <ac:chgData name="Rajiv Kailasanathan" userId="077dee4f-d77b-4b6b-810c-721b0ac3caf8" providerId="ADAL" clId="{588145E8-1870-46B1-A976-81F5B93E4BC3}" dt="2025-09-30T16:09:05.761" v="7857" actId="14100"/>
          <ac:cxnSpMkLst>
            <pc:docMk/>
            <pc:sldMk cId="505660295" sldId="258"/>
            <ac:cxnSpMk id="37" creationId="{1E6FAA6B-0DB5-ED99-981F-1D637E4AC533}"/>
          </ac:cxnSpMkLst>
        </pc:cxnChg>
        <pc:cxnChg chg="add mod">
          <ac:chgData name="Rajiv Kailasanathan" userId="077dee4f-d77b-4b6b-810c-721b0ac3caf8" providerId="ADAL" clId="{588145E8-1870-46B1-A976-81F5B93E4BC3}" dt="2025-09-30T16:09:48.129" v="7868" actId="14100"/>
          <ac:cxnSpMkLst>
            <pc:docMk/>
            <pc:sldMk cId="505660295" sldId="258"/>
            <ac:cxnSpMk id="41" creationId="{532399CF-5A95-9F97-E94A-59327FC4A414}"/>
          </ac:cxnSpMkLst>
        </pc:cxnChg>
        <pc:cxnChg chg="add mod">
          <ac:chgData name="Rajiv Kailasanathan" userId="077dee4f-d77b-4b6b-810c-721b0ac3caf8" providerId="ADAL" clId="{588145E8-1870-46B1-A976-81F5B93E4BC3}" dt="2025-09-30T16:09:43.507" v="7866" actId="14100"/>
          <ac:cxnSpMkLst>
            <pc:docMk/>
            <pc:sldMk cId="505660295" sldId="258"/>
            <ac:cxnSpMk id="44" creationId="{697FBDDE-B678-5556-DC22-89F77D06DA6F}"/>
          </ac:cxnSpMkLst>
        </pc:cxnChg>
      </pc:sldChg>
      <pc:sldChg chg="addSp delSp modSp new mod">
        <pc:chgData name="Rajiv Kailasanathan" userId="077dee4f-d77b-4b6b-810c-721b0ac3caf8" providerId="ADAL" clId="{588145E8-1870-46B1-A976-81F5B93E4BC3}" dt="2025-09-30T12:47:38.581" v="2372" actId="1076"/>
        <pc:sldMkLst>
          <pc:docMk/>
          <pc:sldMk cId="748461727" sldId="259"/>
        </pc:sldMkLst>
        <pc:spChg chg="mod">
          <ac:chgData name="Rajiv Kailasanathan" userId="077dee4f-d77b-4b6b-810c-721b0ac3caf8" providerId="ADAL" clId="{588145E8-1870-46B1-A976-81F5B93E4BC3}" dt="2025-09-30T10:46:28.216" v="1380" actId="20577"/>
          <ac:spMkLst>
            <pc:docMk/>
            <pc:sldMk cId="748461727" sldId="259"/>
            <ac:spMk id="2" creationId="{ACDFDFF9-3955-A1CF-D12F-48F5BD20E277}"/>
          </ac:spMkLst>
        </pc:spChg>
        <pc:spChg chg="mod">
          <ac:chgData name="Rajiv Kailasanathan" userId="077dee4f-d77b-4b6b-810c-721b0ac3caf8" providerId="ADAL" clId="{588145E8-1870-46B1-A976-81F5B93E4BC3}" dt="2025-09-30T10:46:40.041" v="1421" actId="20577"/>
          <ac:spMkLst>
            <pc:docMk/>
            <pc:sldMk cId="748461727" sldId="259"/>
            <ac:spMk id="3" creationId="{8329CD7B-6CA5-0F51-C0D1-48DA2426AD8D}"/>
          </ac:spMkLst>
        </pc:spChg>
        <pc:spChg chg="add mod">
          <ac:chgData name="Rajiv Kailasanathan" userId="077dee4f-d77b-4b6b-810c-721b0ac3caf8" providerId="ADAL" clId="{588145E8-1870-46B1-A976-81F5B93E4BC3}" dt="2025-09-30T10:48:19.149" v="1426" actId="207"/>
          <ac:spMkLst>
            <pc:docMk/>
            <pc:sldMk cId="748461727" sldId="259"/>
            <ac:spMk id="4" creationId="{D95E2987-FF7A-04EE-FBC9-A5A12D5BBF23}"/>
          </ac:spMkLst>
        </pc:spChg>
        <pc:spChg chg="add mod">
          <ac:chgData name="Rajiv Kailasanathan" userId="077dee4f-d77b-4b6b-810c-721b0ac3caf8" providerId="ADAL" clId="{588145E8-1870-46B1-A976-81F5B93E4BC3}" dt="2025-09-30T10:48:58.002" v="1455" actId="1076"/>
          <ac:spMkLst>
            <pc:docMk/>
            <pc:sldMk cId="748461727" sldId="259"/>
            <ac:spMk id="5" creationId="{1D04730D-D056-C602-EDE0-F6434A2398A5}"/>
          </ac:spMkLst>
        </pc:spChg>
        <pc:spChg chg="add mod">
          <ac:chgData name="Rajiv Kailasanathan" userId="077dee4f-d77b-4b6b-810c-721b0ac3caf8" providerId="ADAL" clId="{588145E8-1870-46B1-A976-81F5B93E4BC3}" dt="2025-09-30T10:54:32.136" v="1766" actId="1076"/>
          <ac:spMkLst>
            <pc:docMk/>
            <pc:sldMk cId="748461727" sldId="259"/>
            <ac:spMk id="6" creationId="{A30EF995-1009-FA93-6B61-F194CE94E93D}"/>
          </ac:spMkLst>
        </pc:spChg>
        <pc:spChg chg="add mod">
          <ac:chgData name="Rajiv Kailasanathan" userId="077dee4f-d77b-4b6b-810c-721b0ac3caf8" providerId="ADAL" clId="{588145E8-1870-46B1-A976-81F5B93E4BC3}" dt="2025-09-30T10:52:53.787" v="1646" actId="20577"/>
          <ac:spMkLst>
            <pc:docMk/>
            <pc:sldMk cId="748461727" sldId="259"/>
            <ac:spMk id="7" creationId="{03B1F496-AAA8-0FAD-5590-6EB8D203E765}"/>
          </ac:spMkLst>
        </pc:spChg>
        <pc:spChg chg="add mod">
          <ac:chgData name="Rajiv Kailasanathan" userId="077dee4f-d77b-4b6b-810c-721b0ac3caf8" providerId="ADAL" clId="{588145E8-1870-46B1-A976-81F5B93E4BC3}" dt="2025-09-30T11:01:06.671" v="2033" actId="20577"/>
          <ac:spMkLst>
            <pc:docMk/>
            <pc:sldMk cId="748461727" sldId="259"/>
            <ac:spMk id="8" creationId="{58DF8B4F-A5B7-17C4-4553-268972120A11}"/>
          </ac:spMkLst>
        </pc:spChg>
        <pc:spChg chg="add mod">
          <ac:chgData name="Rajiv Kailasanathan" userId="077dee4f-d77b-4b6b-810c-721b0ac3caf8" providerId="ADAL" clId="{588145E8-1870-46B1-A976-81F5B93E4BC3}" dt="2025-09-30T10:57:10.106" v="1805" actId="20577"/>
          <ac:spMkLst>
            <pc:docMk/>
            <pc:sldMk cId="748461727" sldId="259"/>
            <ac:spMk id="19" creationId="{228580CB-AF2C-7E82-165B-D0BB6547479F}"/>
          </ac:spMkLst>
        </pc:spChg>
        <pc:spChg chg="add mod">
          <ac:chgData name="Rajiv Kailasanathan" userId="077dee4f-d77b-4b6b-810c-721b0ac3caf8" providerId="ADAL" clId="{588145E8-1870-46B1-A976-81F5B93E4BC3}" dt="2025-09-30T12:46:46.369" v="2363" actId="1076"/>
          <ac:spMkLst>
            <pc:docMk/>
            <pc:sldMk cId="748461727" sldId="259"/>
            <ac:spMk id="20" creationId="{AD054332-EEDC-4858-8F62-FF9990F8EF20}"/>
          </ac:spMkLst>
        </pc:spChg>
        <pc:picChg chg="add mod">
          <ac:chgData name="Rajiv Kailasanathan" userId="077dee4f-d77b-4b6b-810c-721b0ac3caf8" providerId="ADAL" clId="{588145E8-1870-46B1-A976-81F5B93E4BC3}" dt="2025-09-30T10:54:43.515" v="1769" actId="1076"/>
          <ac:picMkLst>
            <pc:docMk/>
            <pc:sldMk cId="748461727" sldId="259"/>
            <ac:picMk id="10" creationId="{3449ECFA-F0DE-9C8D-0727-06AAFFD7629F}"/>
          </ac:picMkLst>
        </pc:picChg>
        <pc:picChg chg="add mod">
          <ac:chgData name="Rajiv Kailasanathan" userId="077dee4f-d77b-4b6b-810c-721b0ac3caf8" providerId="ADAL" clId="{588145E8-1870-46B1-A976-81F5B93E4BC3}" dt="2025-09-30T10:54:51.019" v="1771" actId="1076"/>
          <ac:picMkLst>
            <pc:docMk/>
            <pc:sldMk cId="748461727" sldId="259"/>
            <ac:picMk id="11" creationId="{65CA2A67-D5AE-302F-5A5D-ED63E4E802BA}"/>
          </ac:picMkLst>
        </pc:picChg>
        <pc:picChg chg="add mod">
          <ac:chgData name="Rajiv Kailasanathan" userId="077dee4f-d77b-4b6b-810c-721b0ac3caf8" providerId="ADAL" clId="{588145E8-1870-46B1-A976-81F5B93E4BC3}" dt="2025-09-30T10:55:24.289" v="1773" actId="1076"/>
          <ac:picMkLst>
            <pc:docMk/>
            <pc:sldMk cId="748461727" sldId="259"/>
            <ac:picMk id="12" creationId="{4C31F882-AF64-6293-C04C-588660DD7647}"/>
          </ac:picMkLst>
        </pc:picChg>
        <pc:picChg chg="add del mod">
          <ac:chgData name="Rajiv Kailasanathan" userId="077dee4f-d77b-4b6b-810c-721b0ac3caf8" providerId="ADAL" clId="{588145E8-1870-46B1-A976-81F5B93E4BC3}" dt="2025-09-30T10:56:08.475" v="1778" actId="478"/>
          <ac:picMkLst>
            <pc:docMk/>
            <pc:sldMk cId="748461727" sldId="259"/>
            <ac:picMk id="14" creationId="{E0A1D78B-48DC-9769-0D2C-3927DF069136}"/>
          </ac:picMkLst>
        </pc:picChg>
        <pc:picChg chg="add mod">
          <ac:chgData name="Rajiv Kailasanathan" userId="077dee4f-d77b-4b6b-810c-721b0ac3caf8" providerId="ADAL" clId="{588145E8-1870-46B1-A976-81F5B93E4BC3}" dt="2025-09-30T10:56:23.143" v="1782" actId="1076"/>
          <ac:picMkLst>
            <pc:docMk/>
            <pc:sldMk cId="748461727" sldId="259"/>
            <ac:picMk id="16" creationId="{EDE029F6-A486-839C-6F48-F9749369FBA0}"/>
          </ac:picMkLst>
        </pc:picChg>
        <pc:picChg chg="add mod">
          <ac:chgData name="Rajiv Kailasanathan" userId="077dee4f-d77b-4b6b-810c-721b0ac3caf8" providerId="ADAL" clId="{588145E8-1870-46B1-A976-81F5B93E4BC3}" dt="2025-09-30T10:56:27.923" v="1784" actId="1076"/>
          <ac:picMkLst>
            <pc:docMk/>
            <pc:sldMk cId="748461727" sldId="259"/>
            <ac:picMk id="17" creationId="{49DBFA2F-5B42-C5CE-2C82-7C0AD1B68AE3}"/>
          </ac:picMkLst>
        </pc:picChg>
        <pc:picChg chg="add mod">
          <ac:chgData name="Rajiv Kailasanathan" userId="077dee4f-d77b-4b6b-810c-721b0ac3caf8" providerId="ADAL" clId="{588145E8-1870-46B1-A976-81F5B93E4BC3}" dt="2025-09-30T10:56:32.865" v="1786" actId="1076"/>
          <ac:picMkLst>
            <pc:docMk/>
            <pc:sldMk cId="748461727" sldId="259"/>
            <ac:picMk id="18" creationId="{5F3A3654-90FD-BC9F-7AE0-4F54398CBE78}"/>
          </ac:picMkLst>
        </pc:picChg>
        <pc:picChg chg="add mod">
          <ac:chgData name="Rajiv Kailasanathan" userId="077dee4f-d77b-4b6b-810c-721b0ac3caf8" providerId="ADAL" clId="{588145E8-1870-46B1-A976-81F5B93E4BC3}" dt="2025-09-30T12:47:00.674" v="2366" actId="1076"/>
          <ac:picMkLst>
            <pc:docMk/>
            <pc:sldMk cId="748461727" sldId="259"/>
            <ac:picMk id="22" creationId="{1878E9E4-C0F9-9F0A-599F-56CAE62060DD}"/>
          </ac:picMkLst>
        </pc:picChg>
        <pc:picChg chg="add mod">
          <ac:chgData name="Rajiv Kailasanathan" userId="077dee4f-d77b-4b6b-810c-721b0ac3caf8" providerId="ADAL" clId="{588145E8-1870-46B1-A976-81F5B93E4BC3}" dt="2025-09-30T12:47:07.711" v="2368" actId="1076"/>
          <ac:picMkLst>
            <pc:docMk/>
            <pc:sldMk cId="748461727" sldId="259"/>
            <ac:picMk id="23" creationId="{991B93A7-55E7-2538-E9AD-A7A82D54F33D}"/>
          </ac:picMkLst>
        </pc:picChg>
        <pc:picChg chg="add mod">
          <ac:chgData name="Rajiv Kailasanathan" userId="077dee4f-d77b-4b6b-810c-721b0ac3caf8" providerId="ADAL" clId="{588145E8-1870-46B1-A976-81F5B93E4BC3}" dt="2025-09-30T12:47:38.581" v="2372" actId="1076"/>
          <ac:picMkLst>
            <pc:docMk/>
            <pc:sldMk cId="748461727" sldId="259"/>
            <ac:picMk id="24" creationId="{FDEFDD6E-33E5-9447-C759-0C277271A730}"/>
          </ac:picMkLst>
        </pc:picChg>
      </pc:sldChg>
      <pc:sldChg chg="modSp new del mod modShow">
        <pc:chgData name="Rajiv Kailasanathan" userId="077dee4f-d77b-4b6b-810c-721b0ac3caf8" providerId="ADAL" clId="{588145E8-1870-46B1-A976-81F5B93E4BC3}" dt="2025-09-30T16:03:04.004" v="7769" actId="47"/>
        <pc:sldMkLst>
          <pc:docMk/>
          <pc:sldMk cId="750511031" sldId="260"/>
        </pc:sldMkLst>
        <pc:spChg chg="mod">
          <ac:chgData name="Rajiv Kailasanathan" userId="077dee4f-d77b-4b6b-810c-721b0ac3caf8" providerId="ADAL" clId="{588145E8-1870-46B1-A976-81F5B93E4BC3}" dt="2025-09-30T12:48:29.400" v="2407" actId="20577"/>
          <ac:spMkLst>
            <pc:docMk/>
            <pc:sldMk cId="750511031" sldId="260"/>
            <ac:spMk id="2" creationId="{0C0478D6-9E48-572E-EF5C-BF657493103D}"/>
          </ac:spMkLst>
        </pc:spChg>
        <pc:spChg chg="mod">
          <ac:chgData name="Rajiv Kailasanathan" userId="077dee4f-d77b-4b6b-810c-721b0ac3caf8" providerId="ADAL" clId="{588145E8-1870-46B1-A976-81F5B93E4BC3}" dt="2025-09-30T12:59:13.640" v="2882" actId="20577"/>
          <ac:spMkLst>
            <pc:docMk/>
            <pc:sldMk cId="750511031" sldId="260"/>
            <ac:spMk id="3" creationId="{091B0E84-07D0-57C7-F0E5-EF45ACED28CB}"/>
          </ac:spMkLst>
        </pc:spChg>
      </pc:sldChg>
      <pc:sldChg chg="addSp delSp modSp new mod">
        <pc:chgData name="Rajiv Kailasanathan" userId="077dee4f-d77b-4b6b-810c-721b0ac3caf8" providerId="ADAL" clId="{588145E8-1870-46B1-A976-81F5B93E4BC3}" dt="2025-09-30T13:27:30.348" v="3884" actId="1582"/>
        <pc:sldMkLst>
          <pc:docMk/>
          <pc:sldMk cId="1136617558" sldId="261"/>
        </pc:sldMkLst>
        <pc:spChg chg="mod">
          <ac:chgData name="Rajiv Kailasanathan" userId="077dee4f-d77b-4b6b-810c-721b0ac3caf8" providerId="ADAL" clId="{588145E8-1870-46B1-A976-81F5B93E4BC3}" dt="2025-09-30T13:26:57.012" v="3880" actId="1076"/>
          <ac:spMkLst>
            <pc:docMk/>
            <pc:sldMk cId="1136617558" sldId="261"/>
            <ac:spMk id="2" creationId="{5DDF3659-02DE-2C8E-6FEC-33353D7DFD53}"/>
          </ac:spMkLst>
        </pc:spChg>
        <pc:spChg chg="mod">
          <ac:chgData name="Rajiv Kailasanathan" userId="077dee4f-d77b-4b6b-810c-721b0ac3caf8" providerId="ADAL" clId="{588145E8-1870-46B1-A976-81F5B93E4BC3}" dt="2025-09-30T13:27:12.652" v="3881" actId="1076"/>
          <ac:spMkLst>
            <pc:docMk/>
            <pc:sldMk cId="1136617558" sldId="261"/>
            <ac:spMk id="3" creationId="{002E9C53-AF1B-38A0-5E9D-E85C539AD690}"/>
          </ac:spMkLst>
        </pc:spChg>
        <pc:spChg chg="add mod">
          <ac:chgData name="Rajiv Kailasanathan" userId="077dee4f-d77b-4b6b-810c-721b0ac3caf8" providerId="ADAL" clId="{588145E8-1870-46B1-A976-81F5B93E4BC3}" dt="2025-09-30T13:03:38.373" v="3084" actId="5793"/>
          <ac:spMkLst>
            <pc:docMk/>
            <pc:sldMk cId="1136617558" sldId="261"/>
            <ac:spMk id="6" creationId="{623044E5-22F9-AC57-32D8-E99D094DF151}"/>
          </ac:spMkLst>
        </pc:spChg>
        <pc:spChg chg="add mod">
          <ac:chgData name="Rajiv Kailasanathan" userId="077dee4f-d77b-4b6b-810c-721b0ac3caf8" providerId="ADAL" clId="{588145E8-1870-46B1-A976-81F5B93E4BC3}" dt="2025-09-30T13:27:12.652" v="3881" actId="1076"/>
          <ac:spMkLst>
            <pc:docMk/>
            <pc:sldMk cId="1136617558" sldId="261"/>
            <ac:spMk id="7" creationId="{208E6D96-3ED7-FC80-99CF-7389D9D42B1D}"/>
          </ac:spMkLst>
        </pc:spChg>
        <pc:spChg chg="add mod">
          <ac:chgData name="Rajiv Kailasanathan" userId="077dee4f-d77b-4b6b-810c-721b0ac3caf8" providerId="ADAL" clId="{588145E8-1870-46B1-A976-81F5B93E4BC3}" dt="2025-09-30T13:27:12.652" v="3881" actId="1076"/>
          <ac:spMkLst>
            <pc:docMk/>
            <pc:sldMk cId="1136617558" sldId="261"/>
            <ac:spMk id="8" creationId="{3D3E32EA-64B4-46BE-3D29-A2368B26F622}"/>
          </ac:spMkLst>
        </pc:spChg>
        <pc:spChg chg="add mod">
          <ac:chgData name="Rajiv Kailasanathan" userId="077dee4f-d77b-4b6b-810c-721b0ac3caf8" providerId="ADAL" clId="{588145E8-1870-46B1-A976-81F5B93E4BC3}" dt="2025-09-30T13:27:12.652" v="3881" actId="1076"/>
          <ac:spMkLst>
            <pc:docMk/>
            <pc:sldMk cId="1136617558" sldId="261"/>
            <ac:spMk id="9" creationId="{C7610C47-8624-4E4F-2EE1-41AB92BDCA4A}"/>
          </ac:spMkLst>
        </pc:spChg>
        <pc:spChg chg="add mod">
          <ac:chgData name="Rajiv Kailasanathan" userId="077dee4f-d77b-4b6b-810c-721b0ac3caf8" providerId="ADAL" clId="{588145E8-1870-46B1-A976-81F5B93E4BC3}" dt="2025-09-30T13:27:12.652" v="3881" actId="1076"/>
          <ac:spMkLst>
            <pc:docMk/>
            <pc:sldMk cId="1136617558" sldId="261"/>
            <ac:spMk id="10" creationId="{D1553414-9A3A-3ABE-5094-359E3284A1F1}"/>
          </ac:spMkLst>
        </pc:spChg>
        <pc:spChg chg="add mod">
          <ac:chgData name="Rajiv Kailasanathan" userId="077dee4f-d77b-4b6b-810c-721b0ac3caf8" providerId="ADAL" clId="{588145E8-1870-46B1-A976-81F5B93E4BC3}" dt="2025-09-30T13:27:12.652" v="3881" actId="1076"/>
          <ac:spMkLst>
            <pc:docMk/>
            <pc:sldMk cId="1136617558" sldId="261"/>
            <ac:spMk id="11" creationId="{757539DD-41D3-2BAB-9CEA-E35628EE4E76}"/>
          </ac:spMkLst>
        </pc:spChg>
        <pc:spChg chg="add mod">
          <ac:chgData name="Rajiv Kailasanathan" userId="077dee4f-d77b-4b6b-810c-721b0ac3caf8" providerId="ADAL" clId="{588145E8-1870-46B1-A976-81F5B93E4BC3}" dt="2025-09-30T13:27:12.652" v="3881" actId="1076"/>
          <ac:spMkLst>
            <pc:docMk/>
            <pc:sldMk cId="1136617558" sldId="261"/>
            <ac:spMk id="12" creationId="{65D6AC37-4497-AA71-7651-323E55980596}"/>
          </ac:spMkLst>
        </pc:spChg>
        <pc:spChg chg="add mod">
          <ac:chgData name="Rajiv Kailasanathan" userId="077dee4f-d77b-4b6b-810c-721b0ac3caf8" providerId="ADAL" clId="{588145E8-1870-46B1-A976-81F5B93E4BC3}" dt="2025-09-30T13:16:53.435" v="3476" actId="14100"/>
          <ac:spMkLst>
            <pc:docMk/>
            <pc:sldMk cId="1136617558" sldId="261"/>
            <ac:spMk id="13" creationId="{A9B0B468-2429-EAFB-6013-1D36A7994032}"/>
          </ac:spMkLst>
        </pc:spChg>
        <pc:spChg chg="add del mod">
          <ac:chgData name="Rajiv Kailasanathan" userId="077dee4f-d77b-4b6b-810c-721b0ac3caf8" providerId="ADAL" clId="{588145E8-1870-46B1-A976-81F5B93E4BC3}" dt="2025-09-30T13:12:38.245" v="3353" actId="478"/>
          <ac:spMkLst>
            <pc:docMk/>
            <pc:sldMk cId="1136617558" sldId="261"/>
            <ac:spMk id="14" creationId="{3017157D-95C6-15F2-FD47-FB6851420784}"/>
          </ac:spMkLst>
        </pc:spChg>
        <pc:spChg chg="add mod">
          <ac:chgData name="Rajiv Kailasanathan" userId="077dee4f-d77b-4b6b-810c-721b0ac3caf8" providerId="ADAL" clId="{588145E8-1870-46B1-A976-81F5B93E4BC3}" dt="2025-09-30T13:13:09.759" v="3360" actId="14100"/>
          <ac:spMkLst>
            <pc:docMk/>
            <pc:sldMk cId="1136617558" sldId="261"/>
            <ac:spMk id="15" creationId="{F21F785B-20BB-1D72-2322-D35591B0ECAD}"/>
          </ac:spMkLst>
        </pc:spChg>
        <pc:spChg chg="add mod">
          <ac:chgData name="Rajiv Kailasanathan" userId="077dee4f-d77b-4b6b-810c-721b0ac3caf8" providerId="ADAL" clId="{588145E8-1870-46B1-A976-81F5B93E4BC3}" dt="2025-09-30T13:27:12.652" v="3881" actId="1076"/>
          <ac:spMkLst>
            <pc:docMk/>
            <pc:sldMk cId="1136617558" sldId="261"/>
            <ac:spMk id="16" creationId="{453E50FD-0D74-0CCF-0EE4-BE3FB7E715AE}"/>
          </ac:spMkLst>
        </pc:spChg>
        <pc:spChg chg="add del mod">
          <ac:chgData name="Rajiv Kailasanathan" userId="077dee4f-d77b-4b6b-810c-721b0ac3caf8" providerId="ADAL" clId="{588145E8-1870-46B1-A976-81F5B93E4BC3}" dt="2025-09-30T13:14:29.070" v="3410" actId="478"/>
          <ac:spMkLst>
            <pc:docMk/>
            <pc:sldMk cId="1136617558" sldId="261"/>
            <ac:spMk id="17" creationId="{FC623B71-7E9A-734C-D42E-47FB9FB182E9}"/>
          </ac:spMkLst>
        </pc:spChg>
        <pc:spChg chg="add mod">
          <ac:chgData name="Rajiv Kailasanathan" userId="077dee4f-d77b-4b6b-810c-721b0ac3caf8" providerId="ADAL" clId="{588145E8-1870-46B1-A976-81F5B93E4BC3}" dt="2025-09-30T13:27:12.652" v="3881" actId="1076"/>
          <ac:spMkLst>
            <pc:docMk/>
            <pc:sldMk cId="1136617558" sldId="261"/>
            <ac:spMk id="18" creationId="{30CBCFBA-85D7-EC7D-D026-DC410AB8A1B4}"/>
          </ac:spMkLst>
        </pc:spChg>
        <pc:spChg chg="add mod">
          <ac:chgData name="Rajiv Kailasanathan" userId="077dee4f-d77b-4b6b-810c-721b0ac3caf8" providerId="ADAL" clId="{588145E8-1870-46B1-A976-81F5B93E4BC3}" dt="2025-09-30T13:27:12.652" v="3881" actId="1076"/>
          <ac:spMkLst>
            <pc:docMk/>
            <pc:sldMk cId="1136617558" sldId="261"/>
            <ac:spMk id="19" creationId="{B1EE1B02-D0A7-3EAC-066F-23FE13FA3419}"/>
          </ac:spMkLst>
        </pc:spChg>
        <pc:spChg chg="add mod">
          <ac:chgData name="Rajiv Kailasanathan" userId="077dee4f-d77b-4b6b-810c-721b0ac3caf8" providerId="ADAL" clId="{588145E8-1870-46B1-A976-81F5B93E4BC3}" dt="2025-09-30T13:26:48.149" v="3878" actId="404"/>
          <ac:spMkLst>
            <pc:docMk/>
            <pc:sldMk cId="1136617558" sldId="261"/>
            <ac:spMk id="20" creationId="{FD405E5E-03ED-96C2-3D6E-D0B49EB90853}"/>
          </ac:spMkLst>
        </pc:spChg>
        <pc:spChg chg="add mod">
          <ac:chgData name="Rajiv Kailasanathan" userId="077dee4f-d77b-4b6b-810c-721b0ac3caf8" providerId="ADAL" clId="{588145E8-1870-46B1-A976-81F5B93E4BC3}" dt="2025-09-30T13:18:06.897" v="3533" actId="14100"/>
          <ac:spMkLst>
            <pc:docMk/>
            <pc:sldMk cId="1136617558" sldId="261"/>
            <ac:spMk id="21" creationId="{A298F3D7-A7D1-2577-D756-BBE000D74E8E}"/>
          </ac:spMkLst>
        </pc:spChg>
        <pc:spChg chg="add mod">
          <ac:chgData name="Rajiv Kailasanathan" userId="077dee4f-d77b-4b6b-810c-721b0ac3caf8" providerId="ADAL" clId="{588145E8-1870-46B1-A976-81F5B93E4BC3}" dt="2025-09-30T13:26:42.695" v="3876" actId="404"/>
          <ac:spMkLst>
            <pc:docMk/>
            <pc:sldMk cId="1136617558" sldId="261"/>
            <ac:spMk id="22" creationId="{6B01DD9C-3343-A775-B26E-15025E43143B}"/>
          </ac:spMkLst>
        </pc:spChg>
        <pc:spChg chg="add mod">
          <ac:chgData name="Rajiv Kailasanathan" userId="077dee4f-d77b-4b6b-810c-721b0ac3caf8" providerId="ADAL" clId="{588145E8-1870-46B1-A976-81F5B93E4BC3}" dt="2025-09-30T13:23:59.433" v="3608" actId="1076"/>
          <ac:spMkLst>
            <pc:docMk/>
            <pc:sldMk cId="1136617558" sldId="261"/>
            <ac:spMk id="23" creationId="{A48C40FB-3FB6-2FE9-7FAE-54CEECB375AA}"/>
          </ac:spMkLst>
        </pc:spChg>
        <pc:spChg chg="add mod">
          <ac:chgData name="Rajiv Kailasanathan" userId="077dee4f-d77b-4b6b-810c-721b0ac3caf8" providerId="ADAL" clId="{588145E8-1870-46B1-A976-81F5B93E4BC3}" dt="2025-09-30T13:26:38.354" v="3874" actId="404"/>
          <ac:spMkLst>
            <pc:docMk/>
            <pc:sldMk cId="1136617558" sldId="261"/>
            <ac:spMk id="24" creationId="{582205BA-3599-850C-AA6C-736369B2F70A}"/>
          </ac:spMkLst>
        </pc:spChg>
        <pc:spChg chg="add mod">
          <ac:chgData name="Rajiv Kailasanathan" userId="077dee4f-d77b-4b6b-810c-721b0ac3caf8" providerId="ADAL" clId="{588145E8-1870-46B1-A976-81F5B93E4BC3}" dt="2025-09-30T13:25:13.406" v="3730" actId="1076"/>
          <ac:spMkLst>
            <pc:docMk/>
            <pc:sldMk cId="1136617558" sldId="261"/>
            <ac:spMk id="25" creationId="{3E176EA7-8597-45EB-6E04-4DE0205E0231}"/>
          </ac:spMkLst>
        </pc:spChg>
        <pc:spChg chg="add mod">
          <ac:chgData name="Rajiv Kailasanathan" userId="077dee4f-d77b-4b6b-810c-721b0ac3caf8" providerId="ADAL" clId="{588145E8-1870-46B1-A976-81F5B93E4BC3}" dt="2025-09-30T13:26:33.773" v="3872" actId="404"/>
          <ac:spMkLst>
            <pc:docMk/>
            <pc:sldMk cId="1136617558" sldId="261"/>
            <ac:spMk id="26" creationId="{08963A9A-10C3-C897-2491-E338FC4D846A}"/>
          </ac:spMkLst>
        </pc:spChg>
        <pc:cxnChg chg="add mod">
          <ac:chgData name="Rajiv Kailasanathan" userId="077dee4f-d77b-4b6b-810c-721b0ac3caf8" providerId="ADAL" clId="{588145E8-1870-46B1-A976-81F5B93E4BC3}" dt="2025-09-30T13:27:30.348" v="3884" actId="1582"/>
          <ac:cxnSpMkLst>
            <pc:docMk/>
            <pc:sldMk cId="1136617558" sldId="261"/>
            <ac:cxnSpMk id="28" creationId="{10ECCD95-B702-D7B0-EA1F-61A0EDAE0A85}"/>
          </ac:cxnSpMkLst>
        </pc:cxnChg>
      </pc:sldChg>
      <pc:sldChg chg="modSp new mod">
        <pc:chgData name="Rajiv Kailasanathan" userId="077dee4f-d77b-4b6b-810c-721b0ac3caf8" providerId="ADAL" clId="{588145E8-1870-46B1-A976-81F5B93E4BC3}" dt="2025-09-30T13:29:17.897" v="4241" actId="20577"/>
        <pc:sldMkLst>
          <pc:docMk/>
          <pc:sldMk cId="3907793415" sldId="262"/>
        </pc:sldMkLst>
        <pc:spChg chg="mod">
          <ac:chgData name="Rajiv Kailasanathan" userId="077dee4f-d77b-4b6b-810c-721b0ac3caf8" providerId="ADAL" clId="{588145E8-1870-46B1-A976-81F5B93E4BC3}" dt="2025-09-30T13:27:48.202" v="3923" actId="20577"/>
          <ac:spMkLst>
            <pc:docMk/>
            <pc:sldMk cId="3907793415" sldId="262"/>
            <ac:spMk id="2" creationId="{B2272362-38BD-CB80-119E-531CF3DE4152}"/>
          </ac:spMkLst>
        </pc:spChg>
        <pc:spChg chg="mod">
          <ac:chgData name="Rajiv Kailasanathan" userId="077dee4f-d77b-4b6b-810c-721b0ac3caf8" providerId="ADAL" clId="{588145E8-1870-46B1-A976-81F5B93E4BC3}" dt="2025-09-30T13:29:17.897" v="4241" actId="20577"/>
          <ac:spMkLst>
            <pc:docMk/>
            <pc:sldMk cId="3907793415" sldId="262"/>
            <ac:spMk id="3" creationId="{50D20BAF-A369-139C-03F0-D630F60F7028}"/>
          </ac:spMkLst>
        </pc:spChg>
      </pc:sldChg>
      <pc:sldChg chg="addSp modSp new mod">
        <pc:chgData name="Rajiv Kailasanathan" userId="077dee4f-d77b-4b6b-810c-721b0ac3caf8" providerId="ADAL" clId="{588145E8-1870-46B1-A976-81F5B93E4BC3}" dt="2025-09-30T16:11:29.241" v="7890" actId="1076"/>
        <pc:sldMkLst>
          <pc:docMk/>
          <pc:sldMk cId="2082686673" sldId="263"/>
        </pc:sldMkLst>
        <pc:spChg chg="mod">
          <ac:chgData name="Rajiv Kailasanathan" userId="077dee4f-d77b-4b6b-810c-721b0ac3caf8" providerId="ADAL" clId="{588145E8-1870-46B1-A976-81F5B93E4BC3}" dt="2025-09-30T13:34:12.359" v="4341" actId="20577"/>
          <ac:spMkLst>
            <pc:docMk/>
            <pc:sldMk cId="2082686673" sldId="263"/>
            <ac:spMk id="2" creationId="{D5D808D9-E7A0-FADF-6CB1-7023019A71B9}"/>
          </ac:spMkLst>
        </pc:spChg>
        <pc:spChg chg="mod">
          <ac:chgData name="Rajiv Kailasanathan" userId="077dee4f-d77b-4b6b-810c-721b0ac3caf8" providerId="ADAL" clId="{588145E8-1870-46B1-A976-81F5B93E4BC3}" dt="2025-09-30T16:11:29.241" v="7890" actId="1076"/>
          <ac:spMkLst>
            <pc:docMk/>
            <pc:sldMk cId="2082686673" sldId="263"/>
            <ac:spMk id="3" creationId="{0B8207AF-423C-BB04-9BE8-49D1786DD2D4}"/>
          </ac:spMkLst>
        </pc:spChg>
        <pc:spChg chg="add mod">
          <ac:chgData name="Rajiv Kailasanathan" userId="077dee4f-d77b-4b6b-810c-721b0ac3caf8" providerId="ADAL" clId="{588145E8-1870-46B1-A976-81F5B93E4BC3}" dt="2025-09-30T16:11:24.837" v="7889" actId="113"/>
          <ac:spMkLst>
            <pc:docMk/>
            <pc:sldMk cId="2082686673" sldId="263"/>
            <ac:spMk id="4" creationId="{01FD2C94-8258-9C67-E378-83C45F0B2B5F}"/>
          </ac:spMkLst>
        </pc:spChg>
        <pc:spChg chg="add mod">
          <ac:chgData name="Rajiv Kailasanathan" userId="077dee4f-d77b-4b6b-810c-721b0ac3caf8" providerId="ADAL" clId="{588145E8-1870-46B1-A976-81F5B93E4BC3}" dt="2025-09-30T16:11:24.837" v="7889" actId="113"/>
          <ac:spMkLst>
            <pc:docMk/>
            <pc:sldMk cId="2082686673" sldId="263"/>
            <ac:spMk id="6" creationId="{0D36315C-1878-F12C-0F5A-8540FEC99DFB}"/>
          </ac:spMkLst>
        </pc:spChg>
      </pc:sldChg>
      <pc:sldChg chg="modSp new mod">
        <pc:chgData name="Rajiv Kailasanathan" userId="077dee4f-d77b-4b6b-810c-721b0ac3caf8" providerId="ADAL" clId="{588145E8-1870-46B1-A976-81F5B93E4BC3}" dt="2025-09-30T15:39:16.897" v="6521" actId="27636"/>
        <pc:sldMkLst>
          <pc:docMk/>
          <pc:sldMk cId="291884076" sldId="264"/>
        </pc:sldMkLst>
        <pc:spChg chg="mod">
          <ac:chgData name="Rajiv Kailasanathan" userId="077dee4f-d77b-4b6b-810c-721b0ac3caf8" providerId="ADAL" clId="{588145E8-1870-46B1-A976-81F5B93E4BC3}" dt="2025-09-30T13:44:22.426" v="5304" actId="20577"/>
          <ac:spMkLst>
            <pc:docMk/>
            <pc:sldMk cId="291884076" sldId="264"/>
            <ac:spMk id="2" creationId="{2B750820-CC86-028E-87A2-0444A2144BDD}"/>
          </ac:spMkLst>
        </pc:spChg>
        <pc:spChg chg="mod">
          <ac:chgData name="Rajiv Kailasanathan" userId="077dee4f-d77b-4b6b-810c-721b0ac3caf8" providerId="ADAL" clId="{588145E8-1870-46B1-A976-81F5B93E4BC3}" dt="2025-09-30T15:39:16.897" v="6521" actId="27636"/>
          <ac:spMkLst>
            <pc:docMk/>
            <pc:sldMk cId="291884076" sldId="264"/>
            <ac:spMk id="3" creationId="{4D3C9B2B-F26F-8EB2-9586-EF832CBFEDB0}"/>
          </ac:spMkLst>
        </pc:spChg>
      </pc:sldChg>
      <pc:sldChg chg="addSp modSp new mod">
        <pc:chgData name="Rajiv Kailasanathan" userId="077dee4f-d77b-4b6b-810c-721b0ac3caf8" providerId="ADAL" clId="{588145E8-1870-46B1-A976-81F5B93E4BC3}" dt="2025-09-30T16:11:52.400" v="7892" actId="1076"/>
        <pc:sldMkLst>
          <pc:docMk/>
          <pc:sldMk cId="2383324118" sldId="265"/>
        </pc:sldMkLst>
        <pc:spChg chg="mod">
          <ac:chgData name="Rajiv Kailasanathan" userId="077dee4f-d77b-4b6b-810c-721b0ac3caf8" providerId="ADAL" clId="{588145E8-1870-46B1-A976-81F5B93E4BC3}" dt="2025-09-30T15:42:20.703" v="6537" actId="20577"/>
          <ac:spMkLst>
            <pc:docMk/>
            <pc:sldMk cId="2383324118" sldId="265"/>
            <ac:spMk id="2" creationId="{AE4BBD13-7BB1-428A-9502-0C42A3C5D0DE}"/>
          </ac:spMkLst>
        </pc:spChg>
        <pc:spChg chg="mod">
          <ac:chgData name="Rajiv Kailasanathan" userId="077dee4f-d77b-4b6b-810c-721b0ac3caf8" providerId="ADAL" clId="{588145E8-1870-46B1-A976-81F5B93E4BC3}" dt="2025-09-30T16:11:44.144" v="7891" actId="1076"/>
          <ac:spMkLst>
            <pc:docMk/>
            <pc:sldMk cId="2383324118" sldId="265"/>
            <ac:spMk id="3" creationId="{4BC375AF-605A-0CFD-63AA-90DB7A2729BD}"/>
          </ac:spMkLst>
        </pc:spChg>
        <pc:graphicFrameChg chg="add mod modGraphic">
          <ac:chgData name="Rajiv Kailasanathan" userId="077dee4f-d77b-4b6b-810c-721b0ac3caf8" providerId="ADAL" clId="{588145E8-1870-46B1-A976-81F5B93E4BC3}" dt="2025-09-30T16:11:52.400" v="7892" actId="1076"/>
          <ac:graphicFrameMkLst>
            <pc:docMk/>
            <pc:sldMk cId="2383324118" sldId="265"/>
            <ac:graphicFrameMk id="4" creationId="{F34AC4F1-7899-B447-7181-5629F8F653EF}"/>
          </ac:graphicFrameMkLst>
        </pc:graphicFrameChg>
      </pc:sldChg>
      <pc:sldChg chg="modSp new mod">
        <pc:chgData name="Rajiv Kailasanathan" userId="077dee4f-d77b-4b6b-810c-721b0ac3caf8" providerId="ADAL" clId="{588145E8-1870-46B1-A976-81F5B93E4BC3}" dt="2025-09-30T15:54:47.709" v="7527" actId="20577"/>
        <pc:sldMkLst>
          <pc:docMk/>
          <pc:sldMk cId="1264753547" sldId="266"/>
        </pc:sldMkLst>
        <pc:spChg chg="mod">
          <ac:chgData name="Rajiv Kailasanathan" userId="077dee4f-d77b-4b6b-810c-721b0ac3caf8" providerId="ADAL" clId="{588145E8-1870-46B1-A976-81F5B93E4BC3}" dt="2025-09-30T15:52:01.379" v="7316" actId="20577"/>
          <ac:spMkLst>
            <pc:docMk/>
            <pc:sldMk cId="1264753547" sldId="266"/>
            <ac:spMk id="2" creationId="{1F9459EF-BF2C-FC08-617B-9E85698DE6FB}"/>
          </ac:spMkLst>
        </pc:spChg>
        <pc:spChg chg="mod">
          <ac:chgData name="Rajiv Kailasanathan" userId="077dee4f-d77b-4b6b-810c-721b0ac3caf8" providerId="ADAL" clId="{588145E8-1870-46B1-A976-81F5B93E4BC3}" dt="2025-09-30T15:54:47.709" v="7527" actId="20577"/>
          <ac:spMkLst>
            <pc:docMk/>
            <pc:sldMk cId="1264753547" sldId="266"/>
            <ac:spMk id="3" creationId="{E2534B82-2C87-BD6F-7D8A-8624CCFF1993}"/>
          </ac:spMkLst>
        </pc:spChg>
      </pc:sldChg>
      <pc:sldChg chg="modSp new mod">
        <pc:chgData name="Rajiv Kailasanathan" userId="077dee4f-d77b-4b6b-810c-721b0ac3caf8" providerId="ADAL" clId="{588145E8-1870-46B1-A976-81F5B93E4BC3}" dt="2025-09-30T16:12:13.822" v="7893" actId="20577"/>
        <pc:sldMkLst>
          <pc:docMk/>
          <pc:sldMk cId="2264606550" sldId="267"/>
        </pc:sldMkLst>
        <pc:spChg chg="mod">
          <ac:chgData name="Rajiv Kailasanathan" userId="077dee4f-d77b-4b6b-810c-721b0ac3caf8" providerId="ADAL" clId="{588145E8-1870-46B1-A976-81F5B93E4BC3}" dt="2025-09-30T15:55:33.423" v="7545" actId="20577"/>
          <ac:spMkLst>
            <pc:docMk/>
            <pc:sldMk cId="2264606550" sldId="267"/>
            <ac:spMk id="2" creationId="{4921F087-D4C2-7664-A045-7C69B6EDB535}"/>
          </ac:spMkLst>
        </pc:spChg>
        <pc:spChg chg="mod">
          <ac:chgData name="Rajiv Kailasanathan" userId="077dee4f-d77b-4b6b-810c-721b0ac3caf8" providerId="ADAL" clId="{588145E8-1870-46B1-A976-81F5B93E4BC3}" dt="2025-09-30T16:12:13.822" v="7893" actId="20577"/>
          <ac:spMkLst>
            <pc:docMk/>
            <pc:sldMk cId="2264606550" sldId="267"/>
            <ac:spMk id="3" creationId="{1DEAF456-ED38-6DA9-F53D-9ED5B684B55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FE721-F9BE-D9E1-799E-63E3872AC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E06464-F9D2-780F-796D-25B9711ABD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39A0A-BC28-2369-F745-1ECDC49DA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4D68-2EA8-4E86-B0F8-D491351FF1AE}" type="datetimeFigureOut">
              <a:rPr lang="en-DK" smtClean="0"/>
              <a:t>30/09/2025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CD525-61C5-761E-D6C3-2EF9E79504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98EC25-661D-6E55-9AA0-CE9D244DA7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7649-A685-49C8-A6FF-AEB696AD97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52301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34087-BF66-48B2-1DD7-183E86AFD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04B753-0557-348D-E187-74D630A344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1A07C3-4295-EA42-F166-D7CF3AB70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4D68-2EA8-4E86-B0F8-D491351FF1AE}" type="datetimeFigureOut">
              <a:rPr lang="en-DK" smtClean="0"/>
              <a:t>30/09/2025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ADC7CA-5FD9-3F68-D0C5-D950372B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FA94A-DC04-2377-83C4-4D18E45E65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7649-A685-49C8-A6FF-AEB696AD97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4621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07AF02-3635-5250-0ECC-CA9FC0F8003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FFFE52-E353-FC59-D837-CD6B5F3D3F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FE325-66DF-2275-A8AE-E7E15B0A8B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4D68-2EA8-4E86-B0F8-D491351FF1AE}" type="datetimeFigureOut">
              <a:rPr lang="en-DK" smtClean="0"/>
              <a:t>30/09/2025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D6D857-B95F-A274-5438-A40E82E860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66139C-D858-F0BA-BEE7-A90B2E6A4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7649-A685-49C8-A6FF-AEB696AD97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28406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DB3AE-0347-0D5B-AED2-012302EF3F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9D4946-BAE2-4EDA-DB9B-2C80F9744D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01826-6D12-A195-8BDA-91E7F7ADD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4D68-2EA8-4E86-B0F8-D491351FF1AE}" type="datetimeFigureOut">
              <a:rPr lang="en-DK" smtClean="0"/>
              <a:t>30/09/2025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11769-A7CA-4BDF-80D5-0ACAE09E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327B28-717E-74B4-E373-AB59F44F8C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7649-A685-49C8-A6FF-AEB696AD97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46982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E0DC-FA10-68C0-4DC6-9C5AB4092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CE31C-A69A-23BB-EC02-AC7552CCF5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5A944C-B2D0-8678-A18D-5E79F63F10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4D68-2EA8-4E86-B0F8-D491351FF1AE}" type="datetimeFigureOut">
              <a:rPr lang="en-DK" smtClean="0"/>
              <a:t>30/09/2025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D581A1-2F1E-6DC5-485E-09D388717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6D0F06-07E9-1662-97DD-4C55FF991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7649-A685-49C8-A6FF-AEB696AD97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520231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25B361-79F8-1EC5-AD71-892173964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5FF2F-28C7-3BAD-BF94-09F0EC6891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F56913-471B-941F-5EA7-9B123BABEB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B3FFE9-B904-054E-9B17-A666AA26C0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4D68-2EA8-4E86-B0F8-D491351FF1AE}" type="datetimeFigureOut">
              <a:rPr lang="en-DK" smtClean="0"/>
              <a:t>30/09/2025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3878E5-0F74-6C42-42FD-ACF1301FB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7E5AB1-729E-959E-F827-7C036D629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7649-A685-49C8-A6FF-AEB696AD97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152613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048A7B-F3AD-E56C-7607-02F3A4E0BE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0CEFE3-8DB6-C197-CB05-45701A6B1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33096-9AE0-C6AA-50DE-74ADC28ABD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486BC2-7A5B-BA99-2E81-0447C2AF8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4D139D-916C-9137-E7CD-7E72B54712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F14A34-446B-E592-1E17-A66535103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4D68-2EA8-4E86-B0F8-D491351FF1AE}" type="datetimeFigureOut">
              <a:rPr lang="en-DK" smtClean="0"/>
              <a:t>30/09/2025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AE5894-9C13-BA91-000E-EABC5A72C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ABF546-2BFB-D077-586B-CE4C20CE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7649-A685-49C8-A6FF-AEB696AD97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6105377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76036-039F-6C68-1815-BAF64E4E6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5DDAA4D-3BFD-E02A-2F4E-5F79A456C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4D68-2EA8-4E86-B0F8-D491351FF1AE}" type="datetimeFigureOut">
              <a:rPr lang="en-DK" smtClean="0"/>
              <a:t>30/09/2025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76CED4-1179-25EE-4CDC-3F21214D1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8C16FE-C533-FBC6-9DD1-D76C8B18A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7649-A685-49C8-A6FF-AEB696AD97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461745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7ECE26B-EDCB-8575-9318-55688F73E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4D68-2EA8-4E86-B0F8-D491351FF1AE}" type="datetimeFigureOut">
              <a:rPr lang="en-DK" smtClean="0"/>
              <a:t>30/09/2025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7237D3-19D7-1775-D8AB-36FAEF0135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457AB-6754-FD29-0DC1-54AA75034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7649-A685-49C8-A6FF-AEB696AD97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75588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827D62-F6E6-3382-BB19-A4309FBB52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2FD37B-7789-93AA-371F-818363AEB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A80E7E-54BA-ACD1-4605-25E9C9AA4D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6C2420-994B-C7F4-CE0D-095C14CCA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4D68-2EA8-4E86-B0F8-D491351FF1AE}" type="datetimeFigureOut">
              <a:rPr lang="en-DK" smtClean="0"/>
              <a:t>30/09/2025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1B1323-6FFB-437C-4380-C4AB257EB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E30558-2D88-1BA9-645A-E136B5E49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7649-A685-49C8-A6FF-AEB696AD97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40783666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EBD82-6DD4-337A-E9E4-9FF25BEFE8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63F697D-2367-7578-FA5C-D40862DDBDE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9C546F-8700-332E-5F5E-8862062DA4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FB1963-6DA7-1B3A-A241-BF48F98E06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504D68-2EA8-4E86-B0F8-D491351FF1AE}" type="datetimeFigureOut">
              <a:rPr lang="en-DK" smtClean="0"/>
              <a:t>30/09/2025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6D9A66-5D0A-1E4E-7737-23321EC08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ACC86D-3330-6724-2535-46627A58B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397649-A685-49C8-A6FF-AEB696AD97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535306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ACC1CC-0168-06B7-B7BC-0022FA3C16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41A879-C33D-106C-A740-6909172FA7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0CF01-3416-5FAE-9302-9EB89B11083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7504D68-2EA8-4E86-B0F8-D491351FF1AE}" type="datetimeFigureOut">
              <a:rPr lang="en-DK" smtClean="0"/>
              <a:t>30/09/2025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A87A30-C352-775D-90A4-1070207C16D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89EA9-8FE3-869F-6F52-F37FDE2469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D397649-A685-49C8-A6FF-AEB696AD971F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355258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ubs.acs.org/doi/10.1021/acs.iecr.4c04624" TargetMode="External"/><Relationship Id="rId2" Type="http://schemas.openxmlformats.org/officeDocument/2006/relationships/hyperlink" Target="https://arxiv.org/pdf/2508.21438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ajivKailasanathan/QIC2025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7" Type="http://schemas.openxmlformats.org/officeDocument/2006/relationships/image" Target="../media/image14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901C6-B730-4736-B644-1F08BB3631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Quantum Innovation Challenge - 2025</a:t>
            </a:r>
            <a:endParaRPr lang="en-D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95978C-FDFD-4A32-1A2C-3B91765A91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Phase 1 Project Report</a:t>
            </a:r>
          </a:p>
          <a:p>
            <a:r>
              <a:rPr lang="en-US" dirty="0"/>
              <a:t>Team </a:t>
            </a:r>
            <a:r>
              <a:rPr lang="en-US" dirty="0" err="1"/>
              <a:t>Entanglemental</a:t>
            </a:r>
            <a:endParaRPr lang="en-US" dirty="0"/>
          </a:p>
          <a:p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4295533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9459EF-BF2C-FC08-617B-9E85698DE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skills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534B82-2C87-BD6F-7D8A-8624CCFF1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Our PhD projects are in the domain of hybrid AI-quantum systems in the domain of biochemical engineering.</a:t>
            </a:r>
          </a:p>
          <a:p>
            <a:r>
              <a:rPr lang="en-US" dirty="0"/>
              <a:t>You can check out some of our works here:</a:t>
            </a:r>
            <a:br>
              <a:rPr lang="en-US" dirty="0"/>
            </a:br>
            <a:r>
              <a:rPr lang="en-US" dirty="0">
                <a:hlinkClick r:id="rId2"/>
              </a:rPr>
              <a:t>Quantum enhanced ensemble GANs for anomaly detection in continuous biomanufacturing</a:t>
            </a:r>
            <a:endParaRPr lang="en-US" dirty="0"/>
          </a:p>
          <a:p>
            <a:pPr marL="0" indent="0">
              <a:buNone/>
            </a:pPr>
            <a:r>
              <a:rPr lang="en-US" dirty="0">
                <a:hlinkClick r:id="rId3"/>
              </a:rPr>
              <a:t>	Exploring Hybrid Quantum-Classical Algorithms for Multiscale Bioprocess Optimization | Industrial &amp; Engineering Chemistry Research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264753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1F087-D4C2-7664-A045-7C69B6EDB5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Prototype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EAF456-ED38-6DA9-F53D-9ED5B684B5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</a:t>
            </a:r>
            <a:r>
              <a:rPr lang="en-US"/>
              <a:t>have developed </a:t>
            </a:r>
            <a:r>
              <a:rPr lang="en-US" dirty="0"/>
              <a:t>a prototype for the </a:t>
            </a:r>
            <a:r>
              <a:rPr lang="en-US" dirty="0" err="1"/>
              <a:t>NeuralODE</a:t>
            </a:r>
            <a:r>
              <a:rPr lang="en-US" dirty="0"/>
              <a:t>, which will act as the classical baseline and the starting point of the quantum implementation. You can find the prototype at:</a:t>
            </a:r>
            <a:br>
              <a:rPr lang="en-US" dirty="0"/>
            </a:br>
            <a:r>
              <a:rPr lang="en-US" dirty="0" err="1">
                <a:hlinkClick r:id="rId2"/>
              </a:rPr>
              <a:t>RajivKailasanathan</a:t>
            </a:r>
            <a:r>
              <a:rPr lang="en-US" dirty="0">
                <a:hlinkClick r:id="rId2"/>
              </a:rPr>
              <a:t>/QIC2025: Team </a:t>
            </a:r>
            <a:r>
              <a:rPr lang="en-US" dirty="0" err="1">
                <a:hlinkClick r:id="rId2"/>
              </a:rPr>
              <a:t>Entanglemental</a:t>
            </a:r>
            <a:r>
              <a:rPr lang="en-US" dirty="0">
                <a:hlinkClick r:id="rId2"/>
              </a:rPr>
              <a:t> solution for the Quantum Innovation Challenge 2025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26460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69C89-8142-1159-63BF-281D7DFD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</a:t>
            </a:r>
            <a:r>
              <a:rPr lang="en-US" dirty="0" err="1"/>
              <a:t>Entanglemental</a:t>
            </a:r>
            <a:endParaRPr lang="en-DK" dirty="0"/>
          </a:p>
        </p:txBody>
      </p:sp>
      <p:pic>
        <p:nvPicPr>
          <p:cNvPr id="1026" name="Picture 2" descr="Shawn Gibford">
            <a:extLst>
              <a:ext uri="{FF2B5EF4-FFF2-40B4-BE49-F238E27FC236}">
                <a16:creationId xmlns:a16="http://schemas.microsoft.com/office/drawing/2014/main" id="{98A96A2A-E89C-4003-4B38-509079F9B9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68" y="4357497"/>
            <a:ext cx="15240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ajiv Kailasanathan">
            <a:extLst>
              <a:ext uri="{FF2B5EF4-FFF2-40B4-BE49-F238E27FC236}">
                <a16:creationId xmlns:a16="http://schemas.microsoft.com/office/drawing/2014/main" id="{271C5ED5-AA55-FFFE-65E1-EF07A443E2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968" y="1690688"/>
            <a:ext cx="1524000" cy="2038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BC718E-6D8F-7D74-AB91-DA5CF33F1E15}"/>
              </a:ext>
            </a:extLst>
          </p:cNvPr>
          <p:cNvSpPr txBox="1"/>
          <p:nvPr/>
        </p:nvSpPr>
        <p:spPr>
          <a:xfrm>
            <a:off x="4561114" y="1992086"/>
            <a:ext cx="6607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Rajiv Kailasanathan</a:t>
            </a:r>
          </a:p>
          <a:p>
            <a:r>
              <a:rPr lang="en-US" dirty="0"/>
              <a:t>PhD in Chemical Engineering, Technical University of Denmark</a:t>
            </a:r>
          </a:p>
          <a:p>
            <a:r>
              <a:rPr lang="en-US" dirty="0"/>
              <a:t>Research areas: AI/ML in bioprocess engineering and systems biology, quantum algorithms</a:t>
            </a:r>
          </a:p>
          <a:p>
            <a:r>
              <a:rPr lang="en-US" dirty="0"/>
              <a:t>https://orcid.org/0009-0009-8915-7111</a:t>
            </a:r>
            <a:endParaRPr lang="en-DK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280986-9ED0-DA9D-E6EF-47DA4F49BD75}"/>
              </a:ext>
            </a:extLst>
          </p:cNvPr>
          <p:cNvSpPr txBox="1"/>
          <p:nvPr/>
        </p:nvSpPr>
        <p:spPr>
          <a:xfrm>
            <a:off x="4561114" y="4357497"/>
            <a:ext cx="66076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Shawn Gibford</a:t>
            </a:r>
          </a:p>
          <a:p>
            <a:r>
              <a:rPr lang="en-US" dirty="0"/>
              <a:t>PhD in Chemical Engineering, Technical University of Denmark</a:t>
            </a:r>
          </a:p>
          <a:p>
            <a:r>
              <a:rPr lang="en-US" dirty="0"/>
              <a:t>Research areas: Generative AI for engineering research, quantum algorithms</a:t>
            </a:r>
          </a:p>
          <a:p>
            <a:r>
              <a:rPr lang="en-US" dirty="0"/>
              <a:t>https://orcid.org/0009-0008-5168-658X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1044015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D2D3F-956E-2822-1A68-F12D15D07C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4041" y="72459"/>
            <a:ext cx="10515600" cy="1325563"/>
          </a:xfrm>
        </p:spPr>
        <p:txBody>
          <a:bodyPr/>
          <a:lstStyle/>
          <a:p>
            <a:r>
              <a:rPr lang="en-US" dirty="0"/>
              <a:t>Problem Definition – PK-PD models 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AA3C1-86BF-3F06-4920-B3B6BB8CC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54704" y="619631"/>
            <a:ext cx="3414386" cy="131155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1800" dirty="0"/>
              <a:t>Pharmacokinetics and Pharmacodynamics is a systems approach to understand the life and effect of a drug in the human body.</a:t>
            </a:r>
          </a:p>
          <a:p>
            <a:pPr marL="0" indent="0">
              <a:buNone/>
            </a:pPr>
            <a:endParaRPr lang="en-DK" sz="1800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51388E-A08E-4F81-F067-D03540F704A2}"/>
              </a:ext>
            </a:extLst>
          </p:cNvPr>
          <p:cNvSpPr/>
          <p:nvPr/>
        </p:nvSpPr>
        <p:spPr>
          <a:xfrm>
            <a:off x="9642002" y="3384503"/>
            <a:ext cx="2243328" cy="92333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Joint Pk-PD model</a:t>
            </a:r>
            <a:endParaRPr lang="en-DK" dirty="0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80D5320-FA86-B1A8-850E-5944B10EE579}"/>
              </a:ext>
            </a:extLst>
          </p:cNvPr>
          <p:cNvGrpSpPr/>
          <p:nvPr/>
        </p:nvGrpSpPr>
        <p:grpSpPr>
          <a:xfrm>
            <a:off x="619693" y="1216608"/>
            <a:ext cx="4113223" cy="2649765"/>
            <a:chOff x="595937" y="1863577"/>
            <a:chExt cx="4113223" cy="2649765"/>
          </a:xfrm>
        </p:grpSpPr>
        <p:pic>
          <p:nvPicPr>
            <p:cNvPr id="5" name="Graphic 4" descr="Man with solid fill">
              <a:extLst>
                <a:ext uri="{FF2B5EF4-FFF2-40B4-BE49-F238E27FC236}">
                  <a16:creationId xmlns:a16="http://schemas.microsoft.com/office/drawing/2014/main" id="{E215F42E-CA79-433B-CB54-96D1311A0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46176" y="2218154"/>
              <a:ext cx="914400" cy="9144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B8E094E-F3A2-AD2F-7915-3BF7A1AA910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560576" y="1863577"/>
              <a:ext cx="2991267" cy="177189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68026E-9B1D-68D2-C247-27CACCF31192}"/>
                </a:ext>
              </a:extLst>
            </p:cNvPr>
            <p:cNvSpPr txBox="1"/>
            <p:nvPr/>
          </p:nvSpPr>
          <p:spPr>
            <a:xfrm>
              <a:off x="905256" y="3846806"/>
              <a:ext cx="380390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Compartmentalize the human body to model the flow of the drug</a:t>
              </a:r>
              <a:endParaRPr lang="en-DK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18E16C-BDD8-7553-14B9-2784AB440410}"/>
                </a:ext>
              </a:extLst>
            </p:cNvPr>
            <p:cNvSpPr/>
            <p:nvPr/>
          </p:nvSpPr>
          <p:spPr>
            <a:xfrm>
              <a:off x="595937" y="1986607"/>
              <a:ext cx="4062984" cy="252673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6586594-24EC-12F8-9924-50CB9805B4B3}"/>
              </a:ext>
            </a:extLst>
          </p:cNvPr>
          <p:cNvGrpSpPr/>
          <p:nvPr/>
        </p:nvGrpSpPr>
        <p:grpSpPr>
          <a:xfrm>
            <a:off x="603002" y="3989403"/>
            <a:ext cx="4138647" cy="2657891"/>
            <a:chOff x="4829094" y="1863577"/>
            <a:chExt cx="4138647" cy="2657891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DBADE56A-38C0-DEC2-5CFB-B969CE5FE80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988652" y="1863577"/>
              <a:ext cx="3743868" cy="1640631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01CC1F-8608-59F3-F43C-B940500CF404}"/>
                </a:ext>
              </a:extLst>
            </p:cNvPr>
            <p:cNvSpPr txBox="1"/>
            <p:nvPr/>
          </p:nvSpPr>
          <p:spPr>
            <a:xfrm>
              <a:off x="4877325" y="3598138"/>
              <a:ext cx="409041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Identify the mechanism of absorption, elimination and drug effect from pre-clinical studies / literature</a:t>
              </a:r>
              <a:endParaRPr lang="en-DK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8ACDC10-8D00-2C89-BA7C-FF3A73D15A9E}"/>
                </a:ext>
              </a:extLst>
            </p:cNvPr>
            <p:cNvSpPr/>
            <p:nvPr/>
          </p:nvSpPr>
          <p:spPr>
            <a:xfrm>
              <a:off x="4829094" y="1978365"/>
              <a:ext cx="4062984" cy="252673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B5E4A6B-5D05-9794-65DF-B8642A57EF49}"/>
              </a:ext>
            </a:extLst>
          </p:cNvPr>
          <p:cNvGrpSpPr/>
          <p:nvPr/>
        </p:nvGrpSpPr>
        <p:grpSpPr>
          <a:xfrm>
            <a:off x="5569645" y="1390072"/>
            <a:ext cx="3185059" cy="2582670"/>
            <a:chOff x="1212154" y="4219345"/>
            <a:chExt cx="3185059" cy="258267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C9046946-5A9E-0FA7-E76D-1F4303E9ED89}"/>
                </a:ext>
              </a:extLst>
            </p:cNvPr>
            <p:cNvGrpSpPr/>
            <p:nvPr/>
          </p:nvGrpSpPr>
          <p:grpSpPr>
            <a:xfrm>
              <a:off x="1345242" y="4462044"/>
              <a:ext cx="3051971" cy="2101099"/>
              <a:chOff x="9079068" y="2349205"/>
              <a:chExt cx="3051971" cy="2101099"/>
            </a:xfrm>
          </p:grpSpPr>
          <p:pic>
            <p:nvPicPr>
              <p:cNvPr id="13" name="Picture 12">
                <a:extLst>
                  <a:ext uri="{FF2B5EF4-FFF2-40B4-BE49-F238E27FC236}">
                    <a16:creationId xmlns:a16="http://schemas.microsoft.com/office/drawing/2014/main" id="{408A5C97-50A2-C888-754F-50A0368C1AB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9079068" y="2349205"/>
                <a:ext cx="2720840" cy="596830"/>
              </a:xfrm>
              <a:prstGeom prst="rect">
                <a:avLst/>
              </a:prstGeom>
            </p:spPr>
          </p:pic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7610872-5421-5165-5B1D-40A912EFDD85}"/>
                  </a:ext>
                </a:extLst>
              </p:cNvPr>
              <p:cNvSpPr txBox="1"/>
              <p:nvPr/>
            </p:nvSpPr>
            <p:spPr>
              <a:xfrm>
                <a:off x="9139772" y="3249975"/>
                <a:ext cx="2991267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System of differential equations embodying the conservation of mass of the drug in each compartment</a:t>
                </a:r>
                <a:endParaRPr lang="en-DK" dirty="0"/>
              </a:p>
            </p:txBody>
          </p:sp>
        </p:grp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BA09B08-A497-C7A2-E732-14F3EE92DE12}"/>
                </a:ext>
              </a:extLst>
            </p:cNvPr>
            <p:cNvSpPr/>
            <p:nvPr/>
          </p:nvSpPr>
          <p:spPr>
            <a:xfrm>
              <a:off x="1212154" y="4219345"/>
              <a:ext cx="3062640" cy="258267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9B2A998B-4B58-E2A8-10BC-34198A2EA014}"/>
              </a:ext>
            </a:extLst>
          </p:cNvPr>
          <p:cNvGrpSpPr/>
          <p:nvPr/>
        </p:nvGrpSpPr>
        <p:grpSpPr>
          <a:xfrm>
            <a:off x="5569646" y="4675195"/>
            <a:ext cx="3062639" cy="2044036"/>
            <a:chOff x="1225296" y="4859678"/>
            <a:chExt cx="3652029" cy="1741132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0FE00565-B70E-FFFF-5B12-C73ABC367E6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903821" y="4892537"/>
              <a:ext cx="2343477" cy="695422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ED565FB-6D6C-B3D8-C39F-4DFF80294C5E}"/>
                </a:ext>
              </a:extLst>
            </p:cNvPr>
            <p:cNvSpPr txBox="1"/>
            <p:nvPr/>
          </p:nvSpPr>
          <p:spPr>
            <a:xfrm>
              <a:off x="1717893" y="5619036"/>
              <a:ext cx="299126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Effect of the drug on the biomarker modelled using mechanistic equations</a:t>
              </a:r>
              <a:endParaRPr lang="en-DK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37D08885-E47A-6499-0A2C-9F2DFB1FBF08}"/>
                </a:ext>
              </a:extLst>
            </p:cNvPr>
            <p:cNvSpPr/>
            <p:nvPr/>
          </p:nvSpPr>
          <p:spPr>
            <a:xfrm>
              <a:off x="1225296" y="4859678"/>
              <a:ext cx="3652029" cy="1741132"/>
            </a:xfrm>
            <a:prstGeom prst="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7AF964C-D2FE-4178-EF4E-9C686D7E19A5}"/>
              </a:ext>
            </a:extLst>
          </p:cNvPr>
          <p:cNvGrpSpPr/>
          <p:nvPr/>
        </p:nvGrpSpPr>
        <p:grpSpPr>
          <a:xfrm>
            <a:off x="9732034" y="5040076"/>
            <a:ext cx="2518827" cy="1179915"/>
            <a:chOff x="9028765" y="5038005"/>
            <a:chExt cx="2518827" cy="117991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03E496F-C2A5-F165-664D-044F54C8B03D}"/>
                </a:ext>
              </a:extLst>
            </p:cNvPr>
            <p:cNvSpPr txBox="1"/>
            <p:nvPr/>
          </p:nvSpPr>
          <p:spPr>
            <a:xfrm>
              <a:off x="9028765" y="5178401"/>
              <a:ext cx="2518827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Parameter Estimation from Phase 1 clinical data</a:t>
              </a:r>
              <a:endParaRPr lang="en-DK" dirty="0"/>
            </a:p>
          </p:txBody>
        </p:sp>
        <p:sp>
          <p:nvSpPr>
            <p:cNvPr id="28" name="Rectangle: Rounded Corners 27">
              <a:extLst>
                <a:ext uri="{FF2B5EF4-FFF2-40B4-BE49-F238E27FC236}">
                  <a16:creationId xmlns:a16="http://schemas.microsoft.com/office/drawing/2014/main" id="{3BF7E650-5D5F-3179-2A11-238389B0CECA}"/>
                </a:ext>
              </a:extLst>
            </p:cNvPr>
            <p:cNvSpPr/>
            <p:nvPr/>
          </p:nvSpPr>
          <p:spPr>
            <a:xfrm>
              <a:off x="9028765" y="5038005"/>
              <a:ext cx="2325035" cy="1179915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DK"/>
            </a:p>
          </p:txBody>
        </p: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28BDB83-AAEB-3C12-BA3B-352D1E9904B3}"/>
              </a:ext>
            </a:extLst>
          </p:cNvPr>
          <p:cNvCxnSpPr>
            <a:cxnSpLocks/>
          </p:cNvCxnSpPr>
          <p:nvPr/>
        </p:nvCxnSpPr>
        <p:spPr>
          <a:xfrm>
            <a:off x="2634494" y="3866373"/>
            <a:ext cx="0" cy="237818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8BABFFB0-AFB9-18AF-CC15-95FD2CBAA111}"/>
              </a:ext>
            </a:extLst>
          </p:cNvPr>
          <p:cNvCxnSpPr>
            <a:cxnSpLocks/>
          </p:cNvCxnSpPr>
          <p:nvPr/>
        </p:nvCxnSpPr>
        <p:spPr>
          <a:xfrm flipV="1">
            <a:off x="4665986" y="2868597"/>
            <a:ext cx="903659" cy="238005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E6FAA6B-0DB5-ED99-981F-1D637E4AC533}"/>
              </a:ext>
            </a:extLst>
          </p:cNvPr>
          <p:cNvCxnSpPr>
            <a:cxnSpLocks/>
            <a:stCxn id="21" idx="3"/>
          </p:cNvCxnSpPr>
          <p:nvPr/>
        </p:nvCxnSpPr>
        <p:spPr>
          <a:xfrm>
            <a:off x="4665986" y="5367559"/>
            <a:ext cx="865827" cy="20364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32399CF-5A95-9F97-E94A-59327FC4A414}"/>
              </a:ext>
            </a:extLst>
          </p:cNvPr>
          <p:cNvCxnSpPr>
            <a:cxnSpLocks/>
          </p:cNvCxnSpPr>
          <p:nvPr/>
        </p:nvCxnSpPr>
        <p:spPr>
          <a:xfrm>
            <a:off x="8632285" y="2529650"/>
            <a:ext cx="983653" cy="1200329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97FBDDE-B678-5556-DC22-89F77D06DA6F}"/>
              </a:ext>
            </a:extLst>
          </p:cNvPr>
          <p:cNvCxnSpPr>
            <a:cxnSpLocks/>
            <a:stCxn id="26" idx="3"/>
            <a:endCxn id="18" idx="1"/>
          </p:cNvCxnSpPr>
          <p:nvPr/>
        </p:nvCxnSpPr>
        <p:spPr>
          <a:xfrm flipV="1">
            <a:off x="8632285" y="3846168"/>
            <a:ext cx="1009717" cy="185104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Arrow: Right 48">
            <a:extLst>
              <a:ext uri="{FF2B5EF4-FFF2-40B4-BE49-F238E27FC236}">
                <a16:creationId xmlns:a16="http://schemas.microsoft.com/office/drawing/2014/main" id="{C89267DB-1240-069E-4834-04B80FB43A1B}"/>
              </a:ext>
            </a:extLst>
          </p:cNvPr>
          <p:cNvSpPr/>
          <p:nvPr/>
        </p:nvSpPr>
        <p:spPr>
          <a:xfrm rot="5400000">
            <a:off x="10429987" y="4392389"/>
            <a:ext cx="703528" cy="591847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05660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FDFF9-3955-A1CF-D12F-48F5BD20E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 –AI/ML in PK/PD models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29CD7B-6CA5-0F51-C0D1-48DA2426AD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 mathematical models lie in a spectra</a:t>
            </a:r>
            <a:endParaRPr lang="en-DK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95E2987-FF7A-04EE-FBC9-A5A12D5BBF23}"/>
              </a:ext>
            </a:extLst>
          </p:cNvPr>
          <p:cNvSpPr/>
          <p:nvPr/>
        </p:nvSpPr>
        <p:spPr>
          <a:xfrm>
            <a:off x="1426464" y="2615184"/>
            <a:ext cx="9253728" cy="63093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50000">
                <a:schemeClr val="accent1">
                  <a:shade val="67500"/>
                  <a:satMod val="115000"/>
                </a:schemeClr>
              </a:gs>
              <a:gs pos="100000">
                <a:schemeClr val="tx1"/>
              </a:gs>
            </a:gsLst>
            <a:lin ang="0" scaled="1"/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4730D-D056-C602-EDE0-F6434A2398A5}"/>
              </a:ext>
            </a:extLst>
          </p:cNvPr>
          <p:cNvSpPr/>
          <p:nvPr/>
        </p:nvSpPr>
        <p:spPr>
          <a:xfrm>
            <a:off x="132080" y="3517519"/>
            <a:ext cx="3200400" cy="518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Purely Mechanistic</a:t>
            </a:r>
            <a:endParaRPr lang="en-DK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0EF995-1009-FA93-6B61-F194CE94E93D}"/>
              </a:ext>
            </a:extLst>
          </p:cNvPr>
          <p:cNvSpPr txBox="1"/>
          <p:nvPr/>
        </p:nvSpPr>
        <p:spPr>
          <a:xfrm>
            <a:off x="528320" y="4602480"/>
            <a:ext cx="34239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Provides detailed mechanism of action </a:t>
            </a:r>
          </a:p>
          <a:p>
            <a:r>
              <a:rPr lang="en-US" dirty="0"/>
              <a:t>Difficult to construct these models</a:t>
            </a:r>
          </a:p>
          <a:p>
            <a:r>
              <a:rPr lang="en-US" dirty="0"/>
              <a:t>Provides explainability – great for regulatory compliance</a:t>
            </a:r>
            <a:endParaRPr lang="en-DK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B1F496-AAA8-0FAD-5590-6EB8D203E765}"/>
              </a:ext>
            </a:extLst>
          </p:cNvPr>
          <p:cNvSpPr/>
          <p:nvPr/>
        </p:nvSpPr>
        <p:spPr>
          <a:xfrm>
            <a:off x="8707122" y="3517519"/>
            <a:ext cx="3200400" cy="518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Purely Data-driven</a:t>
            </a:r>
            <a:endParaRPr lang="en-DK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DF8B4F-A5B7-17C4-4553-268972120A11}"/>
              </a:ext>
            </a:extLst>
          </p:cNvPr>
          <p:cNvSpPr txBox="1"/>
          <p:nvPr/>
        </p:nvSpPr>
        <p:spPr>
          <a:xfrm>
            <a:off x="8707122" y="4602480"/>
            <a:ext cx="34239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Provides no insight into the mechanism</a:t>
            </a:r>
          </a:p>
          <a:p>
            <a:r>
              <a:rPr lang="en-US" dirty="0"/>
              <a:t>Models are relatively easy to setup – but often data intensive</a:t>
            </a:r>
          </a:p>
          <a:p>
            <a:r>
              <a:rPr lang="en-US" dirty="0"/>
              <a:t>Provides zero explainability – fails during regulatory compliance</a:t>
            </a:r>
            <a:endParaRPr lang="en-DK" dirty="0"/>
          </a:p>
        </p:txBody>
      </p:sp>
      <p:pic>
        <p:nvPicPr>
          <p:cNvPr id="10" name="Graphic 9" descr="Checkmark with solid fill">
            <a:extLst>
              <a:ext uri="{FF2B5EF4-FFF2-40B4-BE49-F238E27FC236}">
                <a16:creationId xmlns:a16="http://schemas.microsoft.com/office/drawing/2014/main" id="{3449ECFA-F0DE-9C8D-0727-06AAFFD762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4478" y="4682998"/>
            <a:ext cx="269240" cy="269240"/>
          </a:xfrm>
          <a:prstGeom prst="rect">
            <a:avLst/>
          </a:prstGeom>
        </p:spPr>
      </p:pic>
      <p:pic>
        <p:nvPicPr>
          <p:cNvPr id="11" name="Graphic 10" descr="Checkmark with solid fill">
            <a:extLst>
              <a:ext uri="{FF2B5EF4-FFF2-40B4-BE49-F238E27FC236}">
                <a16:creationId xmlns:a16="http://schemas.microsoft.com/office/drawing/2014/main" id="{65CA2A67-D5AE-302F-5A5D-ED63E4E802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9080" y="5862510"/>
            <a:ext cx="269240" cy="269240"/>
          </a:xfrm>
          <a:prstGeom prst="rect">
            <a:avLst/>
          </a:prstGeom>
        </p:spPr>
      </p:pic>
      <p:pic>
        <p:nvPicPr>
          <p:cNvPr id="12" name="Graphic 11" descr="Checkmark with solid fill">
            <a:extLst>
              <a:ext uri="{FF2B5EF4-FFF2-40B4-BE49-F238E27FC236}">
                <a16:creationId xmlns:a16="http://schemas.microsoft.com/office/drawing/2014/main" id="{4C31F882-AF64-6293-C04C-588660DD7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17562" y="5210403"/>
            <a:ext cx="269240" cy="269240"/>
          </a:xfrm>
          <a:prstGeom prst="rect">
            <a:avLst/>
          </a:prstGeom>
        </p:spPr>
      </p:pic>
      <p:pic>
        <p:nvPicPr>
          <p:cNvPr id="16" name="Graphic 15" descr="Close with solid fill">
            <a:extLst>
              <a:ext uri="{FF2B5EF4-FFF2-40B4-BE49-F238E27FC236}">
                <a16:creationId xmlns:a16="http://schemas.microsoft.com/office/drawing/2014/main" id="{EDE029F6-A486-839C-6F48-F9749369FBA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8919" y="5219001"/>
            <a:ext cx="269241" cy="269241"/>
          </a:xfrm>
          <a:prstGeom prst="rect">
            <a:avLst/>
          </a:prstGeom>
        </p:spPr>
      </p:pic>
      <p:pic>
        <p:nvPicPr>
          <p:cNvPr id="17" name="Graphic 16" descr="Close with solid fill">
            <a:extLst>
              <a:ext uri="{FF2B5EF4-FFF2-40B4-BE49-F238E27FC236}">
                <a16:creationId xmlns:a16="http://schemas.microsoft.com/office/drawing/2014/main" id="{49DBFA2F-5B42-C5CE-2C82-7C0AD1B68AE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17561" y="4644687"/>
            <a:ext cx="269241" cy="269241"/>
          </a:xfrm>
          <a:prstGeom prst="rect">
            <a:avLst/>
          </a:prstGeom>
        </p:spPr>
      </p:pic>
      <p:pic>
        <p:nvPicPr>
          <p:cNvPr id="18" name="Graphic 17" descr="Close with solid fill">
            <a:extLst>
              <a:ext uri="{FF2B5EF4-FFF2-40B4-BE49-F238E27FC236}">
                <a16:creationId xmlns:a16="http://schemas.microsoft.com/office/drawing/2014/main" id="{5F3A3654-90FD-BC9F-7AE0-4F54398CBE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37881" y="5801233"/>
            <a:ext cx="269241" cy="269241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228580CB-AF2C-7E82-165B-D0BB6547479F}"/>
              </a:ext>
            </a:extLst>
          </p:cNvPr>
          <p:cNvSpPr/>
          <p:nvPr/>
        </p:nvSpPr>
        <p:spPr>
          <a:xfrm>
            <a:off x="4453128" y="3545078"/>
            <a:ext cx="3200400" cy="51816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Hybrid approaches</a:t>
            </a:r>
            <a:endParaRPr lang="en-DK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054332-EEDC-4858-8F62-FF9990F8EF20}"/>
              </a:ext>
            </a:extLst>
          </p:cNvPr>
          <p:cNvSpPr txBox="1"/>
          <p:nvPr/>
        </p:nvSpPr>
        <p:spPr>
          <a:xfrm>
            <a:off x="4460239" y="4104200"/>
            <a:ext cx="320040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Trade-off between data and mechanistic knowledge:</a:t>
            </a:r>
          </a:p>
          <a:p>
            <a:r>
              <a:rPr lang="en-US" dirty="0"/>
              <a:t>How much data is available to develop data-intensive models?</a:t>
            </a:r>
          </a:p>
          <a:p>
            <a:r>
              <a:rPr lang="en-US" dirty="0"/>
              <a:t>How much mechanistic knowledge is known to supplement with mechanistic models?</a:t>
            </a:r>
          </a:p>
          <a:p>
            <a:r>
              <a:rPr lang="en-US" dirty="0"/>
              <a:t>How are they combined? </a:t>
            </a:r>
          </a:p>
        </p:txBody>
      </p:sp>
      <p:pic>
        <p:nvPicPr>
          <p:cNvPr id="22" name="Graphic 21" descr="Question mark with solid fill">
            <a:extLst>
              <a:ext uri="{FF2B5EF4-FFF2-40B4-BE49-F238E27FC236}">
                <a16:creationId xmlns:a16="http://schemas.microsoft.com/office/drawing/2014/main" id="{1878E9E4-C0F9-9F0A-599F-56CAE62060D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36722" y="4723865"/>
            <a:ext cx="264157" cy="264157"/>
          </a:xfrm>
          <a:prstGeom prst="rect">
            <a:avLst/>
          </a:prstGeom>
        </p:spPr>
      </p:pic>
      <p:pic>
        <p:nvPicPr>
          <p:cNvPr id="23" name="Graphic 22" descr="Question mark with solid fill">
            <a:extLst>
              <a:ext uri="{FF2B5EF4-FFF2-40B4-BE49-F238E27FC236}">
                <a16:creationId xmlns:a16="http://schemas.microsoft.com/office/drawing/2014/main" id="{991B93A7-55E7-2538-E9AD-A7A82D54F33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36722" y="5559235"/>
            <a:ext cx="264157" cy="264157"/>
          </a:xfrm>
          <a:prstGeom prst="rect">
            <a:avLst/>
          </a:prstGeom>
        </p:spPr>
      </p:pic>
      <p:pic>
        <p:nvPicPr>
          <p:cNvPr id="24" name="Graphic 23" descr="Question mark with solid fill">
            <a:extLst>
              <a:ext uri="{FF2B5EF4-FFF2-40B4-BE49-F238E27FC236}">
                <a16:creationId xmlns:a16="http://schemas.microsoft.com/office/drawing/2014/main" id="{FDEFDD6E-33E5-9447-C759-0C277271A73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236721" y="6593843"/>
            <a:ext cx="264157" cy="264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8461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F3659-02DE-2C8E-6FEC-33353D7DF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approach – classical baseline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2E9C53-AF1B-38A0-5E9D-E85C539AD6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9602" y="1721166"/>
            <a:ext cx="4668520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Development of joint PKPD model using a Neural ODE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23044E5-22F9-AC57-32D8-E99D094DF151}"/>
              </a:ext>
            </a:extLst>
          </p:cNvPr>
          <p:cNvSpPr txBox="1">
            <a:spLocks/>
          </p:cNvSpPr>
          <p:nvPr/>
        </p:nvSpPr>
        <p:spPr>
          <a:xfrm>
            <a:off x="6685280" y="1690688"/>
            <a:ext cx="466852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dirty="0"/>
              <a:t>Identify optimal dosing using virtual populations</a:t>
            </a:r>
            <a:endParaRPr lang="en-DK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08E6D96-3ED7-FC80-99CF-7389D9D42B1D}"/>
              </a:ext>
            </a:extLst>
          </p:cNvPr>
          <p:cNvSpPr/>
          <p:nvPr/>
        </p:nvSpPr>
        <p:spPr>
          <a:xfrm>
            <a:off x="349250" y="2530093"/>
            <a:ext cx="1566672" cy="103327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Individual covariates</a:t>
            </a:r>
          </a:p>
          <a:p>
            <a:pPr algn="ctr"/>
            <a:r>
              <a:rPr lang="en-US" sz="1000" dirty="0"/>
              <a:t>(Body weight, COMED status, dose)</a:t>
            </a:r>
            <a:endParaRPr lang="en-DK" sz="1000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D3E32EA-64B4-46BE-3D29-A2368B26F622}"/>
              </a:ext>
            </a:extLst>
          </p:cNvPr>
          <p:cNvSpPr/>
          <p:nvPr/>
        </p:nvSpPr>
        <p:spPr>
          <a:xfrm>
            <a:off x="1915922" y="2886709"/>
            <a:ext cx="448056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4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C7610C47-8624-4E4F-2EE1-41AB92BDCA4A}"/>
              </a:ext>
            </a:extLst>
          </p:cNvPr>
          <p:cNvSpPr/>
          <p:nvPr/>
        </p:nvSpPr>
        <p:spPr>
          <a:xfrm>
            <a:off x="2363978" y="2538951"/>
            <a:ext cx="1901952" cy="85953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Feed forward Neural network</a:t>
            </a:r>
            <a:endParaRPr lang="en-DK" sz="1400" dirty="0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D1553414-9A3A-3ABE-5094-359E3284A1F1}"/>
              </a:ext>
            </a:extLst>
          </p:cNvPr>
          <p:cNvSpPr/>
          <p:nvPr/>
        </p:nvSpPr>
        <p:spPr>
          <a:xfrm>
            <a:off x="3016250" y="3398487"/>
            <a:ext cx="384048" cy="649224"/>
          </a:xfrm>
          <a:prstGeom prst="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4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757539DD-41D3-2BAB-9CEA-E35628EE4E76}"/>
              </a:ext>
            </a:extLst>
          </p:cNvPr>
          <p:cNvSpPr/>
          <p:nvPr/>
        </p:nvSpPr>
        <p:spPr>
          <a:xfrm>
            <a:off x="2281682" y="4052569"/>
            <a:ext cx="1901952" cy="71780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Estimate individual parameters for the compartment model</a:t>
            </a:r>
            <a:endParaRPr lang="en-DK" sz="1400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65D6AC37-4497-AA71-7651-323E55980596}"/>
              </a:ext>
            </a:extLst>
          </p:cNvPr>
          <p:cNvSpPr/>
          <p:nvPr/>
        </p:nvSpPr>
        <p:spPr>
          <a:xfrm rot="10800000">
            <a:off x="1833626" y="4274311"/>
            <a:ext cx="448056" cy="2743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 sz="140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9B0B468-2429-EAFB-6013-1D36A7994032}"/>
              </a:ext>
            </a:extLst>
          </p:cNvPr>
          <p:cNvSpPr/>
          <p:nvPr/>
        </p:nvSpPr>
        <p:spPr>
          <a:xfrm>
            <a:off x="349250" y="3814539"/>
            <a:ext cx="1471168" cy="13807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Simulate the mechanistic model with the predicted parameters</a:t>
            </a:r>
            <a:endParaRPr lang="en-DK" sz="1400" dirty="0"/>
          </a:p>
        </p:txBody>
      </p:sp>
      <p:sp>
        <p:nvSpPr>
          <p:cNvPr id="15" name="Arrow: Bent-Up 14">
            <a:extLst>
              <a:ext uri="{FF2B5EF4-FFF2-40B4-BE49-F238E27FC236}">
                <a16:creationId xmlns:a16="http://schemas.microsoft.com/office/drawing/2014/main" id="{F21F785B-20BB-1D72-2322-D35591B0ECAD}"/>
              </a:ext>
            </a:extLst>
          </p:cNvPr>
          <p:cNvSpPr/>
          <p:nvPr/>
        </p:nvSpPr>
        <p:spPr>
          <a:xfrm rot="5400000">
            <a:off x="868393" y="5206492"/>
            <a:ext cx="749810" cy="727393"/>
          </a:xfrm>
          <a:prstGeom prst="bentUpArrow">
            <a:avLst>
              <a:gd name="adj1" fmla="val 25000"/>
              <a:gd name="adj2" fmla="val 26043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53E50FD-0D74-0CCF-0EE4-BE3FB7E715AE}"/>
              </a:ext>
            </a:extLst>
          </p:cNvPr>
          <p:cNvSpPr/>
          <p:nvPr/>
        </p:nvSpPr>
        <p:spPr>
          <a:xfrm>
            <a:off x="1790955" y="5338697"/>
            <a:ext cx="1648967" cy="955549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Estimate loss against observed data</a:t>
            </a:r>
            <a:endParaRPr lang="en-DK" sz="1400" dirty="0"/>
          </a:p>
        </p:txBody>
      </p:sp>
      <p:sp>
        <p:nvSpPr>
          <p:cNvPr id="18" name="Arrow: Curved Right 17">
            <a:extLst>
              <a:ext uri="{FF2B5EF4-FFF2-40B4-BE49-F238E27FC236}">
                <a16:creationId xmlns:a16="http://schemas.microsoft.com/office/drawing/2014/main" id="{30CBCFBA-85D7-EC7D-D026-DC410AB8A1B4}"/>
              </a:ext>
            </a:extLst>
          </p:cNvPr>
          <p:cNvSpPr/>
          <p:nvPr/>
        </p:nvSpPr>
        <p:spPr>
          <a:xfrm rot="10800000">
            <a:off x="3930650" y="3035744"/>
            <a:ext cx="1493456" cy="3025775"/>
          </a:xfrm>
          <a:prstGeom prst="curvedRightArrow">
            <a:avLst>
              <a:gd name="adj1" fmla="val 22069"/>
              <a:gd name="adj2" fmla="val 31585"/>
              <a:gd name="adj3" fmla="val 25000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>
              <a:solidFill>
                <a:schemeClr val="tx1"/>
              </a:solidFill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B1EE1B02-D0A7-3EAC-066F-23FE13FA3419}"/>
              </a:ext>
            </a:extLst>
          </p:cNvPr>
          <p:cNvSpPr/>
          <p:nvPr/>
        </p:nvSpPr>
        <p:spPr>
          <a:xfrm>
            <a:off x="3972176" y="4966556"/>
            <a:ext cx="2201802" cy="56692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Backpropagation for training the NN</a:t>
            </a:r>
            <a:endParaRPr lang="en-DK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D405E5E-03ED-96C2-3D6E-D0B49EB90853}"/>
              </a:ext>
            </a:extLst>
          </p:cNvPr>
          <p:cNvSpPr/>
          <p:nvPr/>
        </p:nvSpPr>
        <p:spPr>
          <a:xfrm>
            <a:off x="6809232" y="2618328"/>
            <a:ext cx="1984248" cy="11838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Montecarlo simulation to generate a virtual patient</a:t>
            </a:r>
            <a:endParaRPr lang="en-DK" sz="1400" dirty="0"/>
          </a:p>
        </p:txBody>
      </p:sp>
      <p:sp>
        <p:nvSpPr>
          <p:cNvPr id="21" name="Arrow: Right 20">
            <a:extLst>
              <a:ext uri="{FF2B5EF4-FFF2-40B4-BE49-F238E27FC236}">
                <a16:creationId xmlns:a16="http://schemas.microsoft.com/office/drawing/2014/main" id="{A298F3D7-A7D1-2577-D756-BBE000D74E8E}"/>
              </a:ext>
            </a:extLst>
          </p:cNvPr>
          <p:cNvSpPr/>
          <p:nvPr/>
        </p:nvSpPr>
        <p:spPr>
          <a:xfrm>
            <a:off x="8793480" y="2930652"/>
            <a:ext cx="835152" cy="443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6B01DD9C-3343-A775-B26E-15025E43143B}"/>
              </a:ext>
            </a:extLst>
          </p:cNvPr>
          <p:cNvSpPr/>
          <p:nvPr/>
        </p:nvSpPr>
        <p:spPr>
          <a:xfrm>
            <a:off x="9613392" y="2556033"/>
            <a:ext cx="2014728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Use the trained NN to estimate the patient specific model parameters</a:t>
            </a:r>
            <a:endParaRPr lang="en-DK" sz="1400" dirty="0"/>
          </a:p>
        </p:txBody>
      </p:sp>
      <p:sp>
        <p:nvSpPr>
          <p:cNvPr id="23" name="Arrow: Right 22">
            <a:extLst>
              <a:ext uri="{FF2B5EF4-FFF2-40B4-BE49-F238E27FC236}">
                <a16:creationId xmlns:a16="http://schemas.microsoft.com/office/drawing/2014/main" id="{A48C40FB-3FB6-2FE9-7FAE-54CEECB375AA}"/>
              </a:ext>
            </a:extLst>
          </p:cNvPr>
          <p:cNvSpPr/>
          <p:nvPr/>
        </p:nvSpPr>
        <p:spPr>
          <a:xfrm rot="5400000">
            <a:off x="10203180" y="4080796"/>
            <a:ext cx="835152" cy="443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582205BA-3599-850C-AA6C-736369B2F70A}"/>
              </a:ext>
            </a:extLst>
          </p:cNvPr>
          <p:cNvSpPr/>
          <p:nvPr/>
        </p:nvSpPr>
        <p:spPr>
          <a:xfrm>
            <a:off x="9628632" y="4746941"/>
            <a:ext cx="2115312" cy="13255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Simulate the ODEs to predict the biomarker level till steady state</a:t>
            </a:r>
            <a:endParaRPr lang="en-DK" sz="1400" dirty="0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3E176EA7-8597-45EB-6E04-4DE0205E0231}"/>
              </a:ext>
            </a:extLst>
          </p:cNvPr>
          <p:cNvSpPr/>
          <p:nvPr/>
        </p:nvSpPr>
        <p:spPr>
          <a:xfrm rot="10800000">
            <a:off x="8793480" y="5113307"/>
            <a:ext cx="835152" cy="4434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K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8963A9A-10C3-C897-2491-E338FC4D846A}"/>
              </a:ext>
            </a:extLst>
          </p:cNvPr>
          <p:cNvSpPr/>
          <p:nvPr/>
        </p:nvSpPr>
        <p:spPr>
          <a:xfrm>
            <a:off x="6809232" y="4756705"/>
            <a:ext cx="1984248" cy="118386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Dose success if 90% of samples have biomarker level lesser than the threshold</a:t>
            </a:r>
            <a:endParaRPr lang="en-DK" sz="1400" dirty="0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10ECCD95-B702-D7B0-EA1F-61A0EDAE0A85}"/>
              </a:ext>
            </a:extLst>
          </p:cNvPr>
          <p:cNvCxnSpPr/>
          <p:nvPr/>
        </p:nvCxnSpPr>
        <p:spPr>
          <a:xfrm>
            <a:off x="6391656" y="1721166"/>
            <a:ext cx="0" cy="4716210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66175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2362-38BD-CB80-119E-531CF3DE41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Advantages of this hybrid approach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D20BAF-A369-139C-03F0-D630F60F70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Neural Network can capture the complex relationships between the covariates and the model parameters</a:t>
            </a:r>
          </a:p>
          <a:p>
            <a:r>
              <a:rPr lang="en-US" dirty="0"/>
              <a:t>The mechanistic part is modular – the architecture can work with any mechanistic model for both PK and PD</a:t>
            </a:r>
          </a:p>
          <a:p>
            <a:r>
              <a:rPr lang="en-US" dirty="0"/>
              <a:t>The mechanistic part allows for interpretability of results – essential for regulatory compliances</a:t>
            </a: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3907793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808D9-E7A0-FADF-6CB1-7023019A7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enhancement to the classical approach : strategy 1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8207AF-423C-BB04-9BE8-49D1786DD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608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 variational quantum circuit as a replacement for the neural network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D2C94-8258-9C67-E378-83C45F0B2B5F}"/>
              </a:ext>
            </a:extLst>
          </p:cNvPr>
          <p:cNvSpPr txBox="1"/>
          <p:nvPr/>
        </p:nvSpPr>
        <p:spPr>
          <a:xfrm>
            <a:off x="838200" y="2536236"/>
            <a:ext cx="517855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Expected advantage:</a:t>
            </a:r>
          </a:p>
          <a:p>
            <a:r>
              <a:rPr lang="en-US" sz="2400" dirty="0"/>
              <a:t>Expressivity in capturing the complex relationships between the covariates and the model parameters. </a:t>
            </a:r>
          </a:p>
          <a:p>
            <a:r>
              <a:rPr lang="en-US" sz="2400" dirty="0"/>
              <a:t>In futuristic clinical trials, with patient specific genomic data leading to very high dimensional covariates – QNN are expected to be much more efficient than classical NNs.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36315C-1878-F12C-0F5A-8540FEC99DFB}"/>
              </a:ext>
            </a:extLst>
          </p:cNvPr>
          <p:cNvSpPr txBox="1"/>
          <p:nvPr/>
        </p:nvSpPr>
        <p:spPr>
          <a:xfrm>
            <a:off x="6403086" y="2460397"/>
            <a:ext cx="5115306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400" b="1" dirty="0"/>
              <a:t>Expected disadvantages:</a:t>
            </a:r>
          </a:p>
          <a:p>
            <a:pPr marL="0" indent="0">
              <a:buNone/>
            </a:pPr>
            <a:r>
              <a:rPr lang="en-US" sz="2400" dirty="0"/>
              <a:t>For the current dataset, the QNN is not expected to be better than the classical NN (only 3 covariates)</a:t>
            </a:r>
          </a:p>
          <a:p>
            <a:pPr marL="0" indent="0">
              <a:buNone/>
            </a:pPr>
            <a:r>
              <a:rPr lang="en-US" sz="2400" dirty="0"/>
              <a:t>From our analyses, the time taken for training the neural ODE is not better with a quantum circuit than a classical NN ( 16 GB RAM, intel i5)</a:t>
            </a:r>
          </a:p>
        </p:txBody>
      </p:sp>
    </p:spTree>
    <p:extLst>
      <p:ext uri="{BB962C8B-B14F-4D97-AF65-F5344CB8AC3E}">
        <p14:creationId xmlns:p14="http://schemas.microsoft.com/office/powerpoint/2010/main" val="2082686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750820-CC86-028E-87A2-0444A2144B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Quantum enhancement to the classical approach:  strategy 2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C9B2B-F26F-8EB2-9586-EF832CBFED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Koopman von Neumann linearization</a:t>
            </a:r>
          </a:p>
          <a:p>
            <a:pPr marL="0" indent="0">
              <a:buNone/>
            </a:pPr>
            <a:r>
              <a:rPr lang="en-US" dirty="0"/>
              <a:t>Since the integration of the systems of ODEs is the computational bottleneck in dose optimization, we explore a strategy to enhance the speed of the ODEs through Koopman von Neumann linearization.</a:t>
            </a:r>
          </a:p>
          <a:p>
            <a:pPr marL="0" indent="0">
              <a:buNone/>
            </a:pPr>
            <a:r>
              <a:rPr lang="en-US" dirty="0"/>
              <a:t>The biggest challenge in this strategy will be to evaluate the Hermitian operator, but there is existing literature which deal with problems of this sort. They promise a speedup of </a:t>
            </a:r>
            <a:r>
              <a:rPr lang="en-US" i="1" dirty="0"/>
              <a:t>O(log(N)) </a:t>
            </a:r>
            <a:r>
              <a:rPr lang="en-US" dirty="0"/>
              <a:t> from </a:t>
            </a:r>
            <a:r>
              <a:rPr lang="en-US" i="1" dirty="0"/>
              <a:t>O(poly(N))</a:t>
            </a:r>
            <a:r>
              <a:rPr lang="en-US" dirty="0"/>
              <a:t> that is achieved by classical systems – leading to </a:t>
            </a:r>
            <a:r>
              <a:rPr lang="en-US" dirty="0" err="1"/>
              <a:t>atleast</a:t>
            </a:r>
            <a:r>
              <a:rPr lang="en-US" dirty="0"/>
              <a:t> an exponential speed up.</a:t>
            </a:r>
          </a:p>
          <a:p>
            <a:pPr marL="0" indent="0">
              <a:buNone/>
            </a:pPr>
            <a:endParaRPr lang="en-DK" dirty="0"/>
          </a:p>
        </p:txBody>
      </p:sp>
    </p:spTree>
    <p:extLst>
      <p:ext uri="{BB962C8B-B14F-4D97-AF65-F5344CB8AC3E}">
        <p14:creationId xmlns:p14="http://schemas.microsoft.com/office/powerpoint/2010/main" val="2918840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BBD13-7BB1-428A-9502-0C42A3C5D0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plan of work</a:t>
            </a:r>
            <a:endParaRPr lang="en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C375AF-605A-0CFD-63AA-90DB7A2729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9009"/>
            <a:ext cx="10515600" cy="4351338"/>
          </a:xfrm>
        </p:spPr>
        <p:txBody>
          <a:bodyPr/>
          <a:lstStyle/>
          <a:p>
            <a:r>
              <a:rPr lang="en-US" dirty="0"/>
              <a:t>Strategy 2 is the most scientifically cutting edge, and has the potential to rethink the way we solve non-linear differential equations. Hence, strategy 2 (the Koopman von Neumann) linearization method will be our most important target. </a:t>
            </a:r>
          </a:p>
          <a:p>
            <a:r>
              <a:rPr lang="en-US" dirty="0"/>
              <a:t>Strategy 1  (QNNs) is a slightly lower hanging fruit, and it will be our fallback option. </a:t>
            </a:r>
          </a:p>
          <a:p>
            <a:endParaRPr lang="en-US" dirty="0"/>
          </a:p>
          <a:p>
            <a:endParaRPr lang="en-DK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4AC4F1-7899-B447-7181-5629F8F653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53647086"/>
              </p:ext>
            </p:extLst>
          </p:nvPr>
        </p:nvGraphicFramePr>
        <p:xfrm>
          <a:off x="1328420" y="4060571"/>
          <a:ext cx="9535160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83790">
                  <a:extLst>
                    <a:ext uri="{9D8B030D-6E8A-4147-A177-3AD203B41FA5}">
                      <a16:colId xmlns:a16="http://schemas.microsoft.com/office/drawing/2014/main" val="4055066287"/>
                    </a:ext>
                  </a:extLst>
                </a:gridCol>
                <a:gridCol w="2383790">
                  <a:extLst>
                    <a:ext uri="{9D8B030D-6E8A-4147-A177-3AD203B41FA5}">
                      <a16:colId xmlns:a16="http://schemas.microsoft.com/office/drawing/2014/main" val="510415835"/>
                    </a:ext>
                  </a:extLst>
                </a:gridCol>
                <a:gridCol w="2383790">
                  <a:extLst>
                    <a:ext uri="{9D8B030D-6E8A-4147-A177-3AD203B41FA5}">
                      <a16:colId xmlns:a16="http://schemas.microsoft.com/office/drawing/2014/main" val="1535350248"/>
                    </a:ext>
                  </a:extLst>
                </a:gridCol>
                <a:gridCol w="2383790">
                  <a:extLst>
                    <a:ext uri="{9D8B030D-6E8A-4147-A177-3AD203B41FA5}">
                      <a16:colId xmlns:a16="http://schemas.microsoft.com/office/drawing/2014/main" val="34513547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October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November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December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January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1398773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/>
                        <a:t>1.Establishment of </a:t>
                      </a:r>
                      <a:r>
                        <a:rPr lang="en-US" dirty="0" err="1"/>
                        <a:t>kvn</a:t>
                      </a:r>
                      <a:r>
                        <a:rPr lang="en-US" dirty="0"/>
                        <a:t> linearization for toy problems</a:t>
                      </a: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2.Development of method to estimate the Hermitian operator from PKPD data</a:t>
                      </a:r>
                      <a:endParaRPr lang="en-DK" dirty="0"/>
                    </a:p>
                    <a:p>
                      <a:pPr algn="ctr"/>
                      <a:endParaRPr lang="en-DK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>
                        <a:buAutoNum type="arabicPeriod"/>
                      </a:pPr>
                      <a:r>
                        <a:rPr lang="en-US" dirty="0"/>
                        <a:t>Development of method to train the hybrid quantum classical algorithm</a:t>
                      </a:r>
                    </a:p>
                    <a:p>
                      <a:pPr marL="342900" indent="-342900">
                        <a:buAutoNum type="arabicPeriod"/>
                      </a:pPr>
                      <a:r>
                        <a:rPr lang="en-US" dirty="0" err="1"/>
                        <a:t>Comparision</a:t>
                      </a:r>
                      <a:r>
                        <a:rPr lang="en-US" dirty="0"/>
                        <a:t> against classical baseline</a:t>
                      </a:r>
                      <a:endParaRPr lang="en-D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3. Documentation, fine tuning, and submission</a:t>
                      </a:r>
                      <a:endParaRPr lang="en-DK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468884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324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863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Aptos</vt:lpstr>
      <vt:lpstr>Aptos Display</vt:lpstr>
      <vt:lpstr>Arial</vt:lpstr>
      <vt:lpstr>Office Theme</vt:lpstr>
      <vt:lpstr>Quantum Innovation Challenge - 2025</vt:lpstr>
      <vt:lpstr>Team Entanglemental</vt:lpstr>
      <vt:lpstr>Problem Definition – PK-PD models </vt:lpstr>
      <vt:lpstr>Problem Definition –AI/ML in PK/PD models</vt:lpstr>
      <vt:lpstr>Our approach – classical baseline</vt:lpstr>
      <vt:lpstr>Advantages of this hybrid approach</vt:lpstr>
      <vt:lpstr>Quantum enhancement to the classical approach : strategy 1</vt:lpstr>
      <vt:lpstr>Quantum enhancement to the classical approach:  strategy 2</vt:lpstr>
      <vt:lpstr>Our plan of work</vt:lpstr>
      <vt:lpstr>Team skills</vt:lpstr>
      <vt:lpstr>Prototype</vt:lpstr>
    </vt:vector>
  </TitlesOfParts>
  <Company>TECHNICAL UNIVERSITY OF DENMARK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Rajiv Kailasanathan</dc:creator>
  <cp:lastModifiedBy>Rajiv Kailasanathan</cp:lastModifiedBy>
  <cp:revision>1</cp:revision>
  <dcterms:created xsi:type="dcterms:W3CDTF">2025-09-30T09:47:53Z</dcterms:created>
  <dcterms:modified xsi:type="dcterms:W3CDTF">2025-09-30T16:12:19Z</dcterms:modified>
</cp:coreProperties>
</file>