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356870"/>
            <a:ext cx="12193270" cy="1848485"/>
          </a:xfrm>
        </p:spPr>
        <p:txBody>
          <a:bodyPr/>
          <a:lstStyle/>
          <a:p>
            <a:r>
              <a:rPr lang="en-GB" altLang="en-US" sz="4000" b="1" dirty="0">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ONLINE JOB SEARCH</a:t>
            </a:r>
            <a:endParaRPr lang="en-GB" altLang="en-US" sz="4000" b="1" dirty="0">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p:txBody>
      </p:sp>
      <p:sp>
        <p:nvSpPr>
          <p:cNvPr id="3" name="Subtitle 2"/>
          <p:cNvSpPr>
            <a:spLocks noGrp="1"/>
          </p:cNvSpPr>
          <p:nvPr>
            <p:ph type="subTitle" idx="1"/>
          </p:nvPr>
        </p:nvSpPr>
        <p:spPr>
          <a:xfrm>
            <a:off x="-594995" y="2204720"/>
            <a:ext cx="12787630" cy="4653280"/>
          </a:xfrm>
        </p:spPr>
        <p:txBody>
          <a:bodyPr/>
          <a:lstStyle/>
          <a:p>
            <a:r>
              <a:rPr lang="en-GB" altLang="en-US"/>
              <a:t>                                                         </a:t>
            </a:r>
            <a:r>
              <a:rPr lang="en-GB" altLang="en-US" b="1">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Prepared by:  </a:t>
            </a:r>
            <a:r>
              <a:rPr lang="en-GB" altLang="en-US"/>
              <a:t>                                                </a:t>
            </a:r>
            <a:endParaRPr lang="en-GB" altLang="en-US"/>
          </a:p>
          <a:p>
            <a:r>
              <a:rPr lang="en-GB" altLang="en-US"/>
              <a:t>                                                                  </a:t>
            </a:r>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Vishnu priya.S</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a:p>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                                                 Deepika.B</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a:p>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                                                          Chithra Banu.V</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a:p>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                                             Sofia.M</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a:p>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                                                     Vaishnavi.A</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a:p>
            <a:r>
              <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                                                      Keerthana.R</a:t>
            </a:r>
            <a:endParaRPr lang="en-GB" altLang="en-US">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55600"/>
            <a:ext cx="12192635" cy="1066165"/>
          </a:xfrm>
        </p:spPr>
        <p:txBody>
          <a:bodyPr/>
          <a:p>
            <a:r>
              <a:rPr lang="en-GB" altLang="en-US" sz="3200">
                <a:latin typeface="Lucida Calligraphy" panose="03010101010101010101" charset="0"/>
                <a:cs typeface="Lucida Calligraphy" panose="03010101010101010101" charset="0"/>
              </a:rPr>
              <a:t>SCREENSHOTS</a:t>
            </a:r>
            <a:endParaRPr lang="en-GB" altLang="en-US" sz="3200">
              <a:latin typeface="Lucida Calligraphy" panose="03010101010101010101" charset="0"/>
              <a:cs typeface="Lucida Calligraphy" panose="03010101010101010101" charset="0"/>
            </a:endParaRPr>
          </a:p>
        </p:txBody>
      </p:sp>
      <p:pic>
        <p:nvPicPr>
          <p:cNvPr id="3" name="Content Placeholder 2"/>
          <p:cNvPicPr>
            <a:picLocks noChangeAspect="1"/>
          </p:cNvPicPr>
          <p:nvPr>
            <p:ph sz="half" idx="1"/>
          </p:nvPr>
        </p:nvPicPr>
        <p:blipFill>
          <a:blip r:embed="rId1"/>
          <a:stretch>
            <a:fillRect/>
          </a:stretch>
        </p:blipFill>
        <p:spPr>
          <a:xfrm>
            <a:off x="877570" y="1955800"/>
            <a:ext cx="4848225" cy="3300730"/>
          </a:xfrm>
          <a:prstGeom prst="rect">
            <a:avLst/>
          </a:prstGeom>
        </p:spPr>
      </p:pic>
      <p:pic>
        <p:nvPicPr>
          <p:cNvPr id="4" name="Content Placeholder 3"/>
          <p:cNvPicPr>
            <a:picLocks noChangeAspect="1"/>
          </p:cNvPicPr>
          <p:nvPr>
            <p:ph sz="half" idx="2"/>
          </p:nvPr>
        </p:nvPicPr>
        <p:blipFill>
          <a:blip r:embed="rId2"/>
          <a:stretch>
            <a:fillRect/>
          </a:stretch>
        </p:blipFill>
        <p:spPr>
          <a:xfrm>
            <a:off x="6139180" y="1956435"/>
            <a:ext cx="5443220" cy="3299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1"/>
          </p:nvPr>
        </p:nvPicPr>
        <p:blipFill>
          <a:blip r:embed="rId1"/>
          <a:stretch>
            <a:fillRect/>
          </a:stretch>
        </p:blipFill>
        <p:spPr>
          <a:xfrm>
            <a:off x="280670" y="1217295"/>
            <a:ext cx="5734050" cy="4406900"/>
          </a:xfrm>
          <a:prstGeom prst="rect">
            <a:avLst/>
          </a:prstGeom>
        </p:spPr>
      </p:pic>
      <p:pic>
        <p:nvPicPr>
          <p:cNvPr id="9" name="Content Placeholder 8"/>
          <p:cNvPicPr>
            <a:picLocks noChangeAspect="1"/>
          </p:cNvPicPr>
          <p:nvPr>
            <p:ph sz="half" idx="2"/>
          </p:nvPr>
        </p:nvPicPr>
        <p:blipFill>
          <a:blip r:embed="rId2"/>
          <a:stretch>
            <a:fillRect/>
          </a:stretch>
        </p:blipFill>
        <p:spPr>
          <a:xfrm>
            <a:off x="6672580" y="1216660"/>
            <a:ext cx="5344795" cy="4407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85115" y="1121410"/>
            <a:ext cx="5499100" cy="4432935"/>
          </a:xfrm>
          <a:prstGeom prst="rect">
            <a:avLst/>
          </a:prstGeom>
        </p:spPr>
      </p:pic>
      <p:pic>
        <p:nvPicPr>
          <p:cNvPr id="6" name="Content Placeholder 5"/>
          <p:cNvPicPr>
            <a:picLocks noChangeAspect="1"/>
          </p:cNvPicPr>
          <p:nvPr>
            <p:ph sz="half" idx="2"/>
          </p:nvPr>
        </p:nvPicPr>
        <p:blipFill>
          <a:blip r:embed="rId2"/>
          <a:stretch>
            <a:fillRect/>
          </a:stretch>
        </p:blipFill>
        <p:spPr>
          <a:xfrm>
            <a:off x="6306820" y="1122045"/>
            <a:ext cx="5730240" cy="4432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84175" y="1067435"/>
            <a:ext cx="5450840" cy="4375150"/>
          </a:xfrm>
          <a:prstGeom prst="rect">
            <a:avLst/>
          </a:prstGeom>
        </p:spPr>
      </p:pic>
      <p:pic>
        <p:nvPicPr>
          <p:cNvPr id="6" name="Content Placeholder 5"/>
          <p:cNvPicPr>
            <a:picLocks noChangeAspect="1"/>
          </p:cNvPicPr>
          <p:nvPr>
            <p:ph sz="half" idx="2"/>
          </p:nvPr>
        </p:nvPicPr>
        <p:blipFill>
          <a:blip r:embed="rId2"/>
          <a:stretch>
            <a:fillRect/>
          </a:stretch>
        </p:blipFill>
        <p:spPr>
          <a:xfrm>
            <a:off x="6252210" y="1066800"/>
            <a:ext cx="5777230" cy="43757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309880" y="551815"/>
            <a:ext cx="5570220" cy="5678170"/>
          </a:xfrm>
          <a:prstGeom prst="rect">
            <a:avLst/>
          </a:prstGeom>
        </p:spPr>
      </p:pic>
      <p:pic>
        <p:nvPicPr>
          <p:cNvPr id="7" name="Content Placeholder 6"/>
          <p:cNvPicPr>
            <a:picLocks noChangeAspect="1"/>
          </p:cNvPicPr>
          <p:nvPr>
            <p:ph sz="half" idx="2"/>
          </p:nvPr>
        </p:nvPicPr>
        <p:blipFill>
          <a:blip r:embed="rId2"/>
          <a:stretch>
            <a:fillRect/>
          </a:stretch>
        </p:blipFill>
        <p:spPr>
          <a:xfrm>
            <a:off x="6262370" y="551815"/>
            <a:ext cx="5683885" cy="5678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30505" y="476885"/>
            <a:ext cx="5638165" cy="5782310"/>
          </a:xfrm>
          <a:prstGeom prst="rect">
            <a:avLst/>
          </a:prstGeom>
        </p:spPr>
      </p:pic>
      <p:pic>
        <p:nvPicPr>
          <p:cNvPr id="6" name="Content Placeholder 5"/>
          <p:cNvPicPr>
            <a:picLocks noChangeAspect="1"/>
          </p:cNvPicPr>
          <p:nvPr>
            <p:ph sz="half" idx="2"/>
          </p:nvPr>
        </p:nvPicPr>
        <p:blipFill>
          <a:blip r:embed="rId2"/>
          <a:stretch>
            <a:fillRect/>
          </a:stretch>
        </p:blipFill>
        <p:spPr>
          <a:xfrm>
            <a:off x="6162675" y="476885"/>
            <a:ext cx="5883910" cy="5782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6859270"/>
          </a:xfrm>
        </p:spPr>
        <p:txBody>
          <a:bodyPr/>
          <a:p>
            <a:r>
              <a:rPr lang="en-GB" altLang="en-US" sz="3200">
                <a:latin typeface="Lucida Calligraphy" panose="03010101010101010101" charset="0"/>
                <a:cs typeface="Lucida Calligraphy" panose="03010101010101010101" charset="0"/>
              </a:rPr>
              <a:t>                                    THANK YOU</a:t>
            </a:r>
            <a:endParaRPr lang="en-GB" altLang="en-US" sz="3200">
              <a:latin typeface="Lucida Calligraphy" panose="03010101010101010101" charset="0"/>
              <a:cs typeface="Lucida Calligraphy" panose="03010101010101010101"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1174115"/>
          </a:xfrm>
        </p:spPr>
        <p:txBody>
          <a:bodyPr/>
          <a:p>
            <a:r>
              <a:rPr lang="en-GB" altLang="en-US">
                <a:latin typeface="Lucida Calligraphy" panose="03010101010101010101" charset="0"/>
                <a:cs typeface="Lucida Calligraphy" panose="03010101010101010101" charset="0"/>
              </a:rPr>
              <a:t>ABSTRACT</a:t>
            </a:r>
            <a:endParaRPr lang="en-GB" altLang="en-US">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965835"/>
            <a:ext cx="12193270" cy="5891530"/>
          </a:xfrm>
        </p:spPr>
        <p:txBody>
          <a:bodyPr/>
          <a:p>
            <a:pPr algn="just">
              <a:lnSpc>
                <a:spcPct val="150000"/>
              </a:lnSpc>
              <a:buFont typeface="Wingdings" panose="05000000000000000000" charset="0"/>
              <a:buChar char="Ø"/>
            </a:pPr>
            <a:r>
              <a:rPr lang="en-GB" altLang="en-US" sz="2400"/>
              <a:t>Online job searching is one of the large commercial and informative website providing its services to all kinds of people.Major functionalities of the site include providing services to recruitment agencies,software and hardware development companies,job seekers and e-learners.</a:t>
            </a:r>
            <a:endParaRPr lang="en-GB" altLang="en-US" sz="2400"/>
          </a:p>
          <a:p>
            <a:pPr algn="just">
              <a:lnSpc>
                <a:spcPct val="150000"/>
              </a:lnSpc>
              <a:buFont typeface="Wingdings" panose="05000000000000000000" charset="0"/>
              <a:buChar char="Ø"/>
            </a:pPr>
            <a:r>
              <a:rPr lang="en-GB" altLang="en-US" sz="2400"/>
              <a:t>Once job providers register with the site,giving the details about their companies,they can achieve the services like getting the  resumes of job seekers,placing the job advertisement for the people with specific skills and also advertise about company and products they have developed.Job seekers can search for the jobs by giving the queries and getting the information.</a:t>
            </a:r>
            <a:endParaRPr lang="en-GB"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03505"/>
            <a:ext cx="12192000" cy="1070610"/>
          </a:xfrm>
        </p:spPr>
        <p:txBody>
          <a:bodyPr/>
          <a:p>
            <a:r>
              <a:rPr lang="en-GB" altLang="en-US" sz="2800">
                <a:latin typeface="Lucida Calligraphy" panose="03010101010101010101" charset="0"/>
                <a:cs typeface="Lucida Calligraphy" panose="03010101010101010101" charset="0"/>
              </a:rPr>
              <a:t>INTRODUCTION</a:t>
            </a:r>
            <a:endParaRPr lang="en-GB" altLang="en-US" sz="280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635" y="1174750"/>
            <a:ext cx="12191365" cy="5683250"/>
          </a:xfrm>
        </p:spPr>
        <p:txBody>
          <a:bodyPr/>
          <a:p>
            <a:pPr lvl="1" algn="just">
              <a:lnSpc>
                <a:spcPct val="150000"/>
              </a:lnSpc>
              <a:buFont typeface="Wingdings" panose="05000000000000000000" charset="0"/>
              <a:buChar char="Ø"/>
            </a:pPr>
            <a:r>
              <a:rPr lang="en-GB" altLang="en-US" sz="2400"/>
              <a:t>In this portal different organizations,institutions etc.display/advertise jobs according to their requirements so that the people or job seekers view the different kind of jobs and the further information about the related organization.Organizations also check the CV’s of job seekers if he/she fulfill the requirements of the organizations,it hire’s or contact them for the jobs.</a:t>
            </a:r>
            <a:endParaRPr lang="en-GB"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937895"/>
          </a:xfrm>
        </p:spPr>
        <p:txBody>
          <a:bodyPr/>
          <a:p>
            <a:r>
              <a:rPr lang="en-GB" altLang="en-US" sz="3200">
                <a:latin typeface="Lucida Calligraphy" panose="03010101010101010101" charset="0"/>
                <a:cs typeface="Lucida Calligraphy" panose="03010101010101010101" charset="0"/>
              </a:rPr>
              <a:t>PURPOSE</a:t>
            </a:r>
            <a:endParaRPr lang="en-GB" altLang="en-US" sz="320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1174750"/>
            <a:ext cx="12192635" cy="5683250"/>
          </a:xfrm>
        </p:spPr>
        <p:txBody>
          <a:bodyPr/>
          <a:p>
            <a:pPr lvl="1" algn="just">
              <a:lnSpc>
                <a:spcPct val="150000"/>
              </a:lnSpc>
              <a:buFont typeface="Wingdings" panose="05000000000000000000" charset="0"/>
              <a:buChar char="Ø"/>
            </a:pPr>
            <a:r>
              <a:rPr lang="en-GB" altLang="en-US" sz="2400"/>
              <a:t>The purpose of designing the online job portal is to give the job seekers platform for finding a right and a satisfactory job according to their qualification.It also connects the job seekers with the major organizations.</a:t>
            </a:r>
            <a:endParaRPr lang="en-GB"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1174115"/>
          </a:xfrm>
        </p:spPr>
        <p:txBody>
          <a:bodyPr/>
          <a:p>
            <a:r>
              <a:rPr lang="en-GB" altLang="en-US">
                <a:latin typeface="Lucida Calligraphy" panose="03010101010101010101" charset="0"/>
                <a:cs typeface="Lucida Calligraphy" panose="03010101010101010101" charset="0"/>
              </a:rPr>
              <a:t>SCOPE</a:t>
            </a:r>
            <a:endParaRPr lang="en-GB" altLang="en-US">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635" y="1174115"/>
            <a:ext cx="12191365" cy="5684520"/>
          </a:xfrm>
        </p:spPr>
        <p:txBody>
          <a:bodyPr/>
          <a:p>
            <a:pPr marL="0" indent="0">
              <a:buNone/>
            </a:pPr>
            <a:r>
              <a:rPr lang="en-GB" altLang="en-US" sz="2400"/>
              <a:t>The scope of the online job portal includes:</a:t>
            </a:r>
            <a:endParaRPr lang="en-GB" altLang="en-US" sz="2400"/>
          </a:p>
          <a:p>
            <a:pPr lvl="2">
              <a:buFont typeface="Wingdings" panose="05000000000000000000" charset="0"/>
              <a:buChar char="Ø"/>
            </a:pPr>
            <a:r>
              <a:rPr lang="en-GB" altLang="en-US" sz="2400"/>
              <a:t> The Online job Portal System that is to be developed provides the members with jobs information,online applying for jobs and many other facilities.The basic scope of the project is given as under.</a:t>
            </a:r>
            <a:endParaRPr lang="en-GB" altLang="en-US" sz="2400"/>
          </a:p>
          <a:p>
            <a:pPr lvl="2">
              <a:buFont typeface="Wingdings" panose="05000000000000000000" charset="0"/>
              <a:buChar char="Ø"/>
            </a:pPr>
            <a:r>
              <a:rPr lang="en-GB" altLang="en-US" sz="2400"/>
              <a:t>Employee/Job seekers</a:t>
            </a:r>
            <a:endParaRPr lang="en-GB" altLang="en-US" sz="2400"/>
          </a:p>
          <a:p>
            <a:pPr lvl="2">
              <a:buFont typeface="Wingdings" panose="05000000000000000000" charset="0"/>
              <a:buChar char="Ø"/>
            </a:pPr>
            <a:r>
              <a:rPr lang="en-GB" altLang="en-US" sz="2400"/>
              <a:t>Employee/Job provider</a:t>
            </a:r>
            <a:endParaRPr lang="en-GB" altLang="en-US" sz="2400"/>
          </a:p>
          <a:p>
            <a:pPr lvl="2">
              <a:buFont typeface="Wingdings" panose="05000000000000000000" charset="0"/>
              <a:buChar char="Ø"/>
            </a:pPr>
            <a:r>
              <a:rPr lang="en-GB" altLang="en-US" sz="2400"/>
              <a:t>Admin of site</a:t>
            </a:r>
            <a:endParaRPr lang="en-GB" altLang="en-US" sz="2400"/>
          </a:p>
          <a:p>
            <a:pPr lvl="2">
              <a:buFont typeface="Wingdings" panose="05000000000000000000" charset="0"/>
              <a:buChar char="Ø"/>
            </a:pPr>
            <a:r>
              <a:rPr lang="en-GB" altLang="en-US" sz="2400"/>
              <a:t>Admin of company </a:t>
            </a:r>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51130"/>
            <a:ext cx="12192635" cy="947420"/>
          </a:xfrm>
        </p:spPr>
        <p:txBody>
          <a:bodyPr/>
          <a:p>
            <a:r>
              <a:rPr lang="en-GB" altLang="en-US">
                <a:latin typeface="Lucida Calligraphy" panose="03010101010101010101" charset="0"/>
                <a:cs typeface="Lucida Calligraphy" panose="03010101010101010101" charset="0"/>
              </a:rPr>
              <a:t>MAIN MODULE</a:t>
            </a:r>
            <a:endParaRPr lang="en-GB" altLang="en-US">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1234440"/>
            <a:ext cx="12192635" cy="5623560"/>
          </a:xfrm>
        </p:spPr>
        <p:txBody>
          <a:bodyPr/>
          <a:p>
            <a:pPr lvl="2">
              <a:buFont typeface="Wingdings" panose="05000000000000000000" charset="0"/>
              <a:buChar char="Ø"/>
            </a:pPr>
            <a:r>
              <a:rPr lang="en-GB" altLang="en-US">
                <a:latin typeface="Arial" panose="020B0604020202020204" pitchFamily="34" charset="0"/>
                <a:cs typeface="Arial" panose="020B0604020202020204" pitchFamily="34" charset="0"/>
              </a:rPr>
              <a:t> Job Provider</a:t>
            </a:r>
            <a:endParaRPr lang="en-GB" altLang="en-US">
              <a:latin typeface="Arial" panose="020B0604020202020204" pitchFamily="34" charset="0"/>
              <a:cs typeface="Arial" panose="020B0604020202020204" pitchFamily="34" charset="0"/>
            </a:endParaRPr>
          </a:p>
          <a:p>
            <a:pPr lvl="2">
              <a:buFont typeface="Wingdings" panose="05000000000000000000" charset="0"/>
              <a:buChar char="Ø"/>
            </a:pPr>
            <a:r>
              <a:rPr lang="en-GB" altLang="en-US">
                <a:latin typeface="Arial" panose="020B0604020202020204" pitchFamily="34" charset="0"/>
                <a:cs typeface="Arial" panose="020B0604020202020204" pitchFamily="34" charset="0"/>
              </a:rPr>
              <a:t> Job Seekers</a:t>
            </a:r>
            <a:endParaRPr lang="en-GB" altLang="en-US">
              <a:latin typeface="Arial" panose="020B0604020202020204" pitchFamily="34" charset="0"/>
              <a:cs typeface="Arial" panose="020B0604020202020204" pitchFamily="34" charset="0"/>
            </a:endParaRPr>
          </a:p>
          <a:p>
            <a:pPr lvl="2">
              <a:buFont typeface="Wingdings" panose="05000000000000000000" charset="0"/>
              <a:buChar char="Ø"/>
            </a:pPr>
            <a:r>
              <a:rPr lang="en-GB" altLang="en-US">
                <a:latin typeface="Arial" panose="020B0604020202020204" pitchFamily="34" charset="0"/>
                <a:cs typeface="Arial" panose="020B0604020202020204" pitchFamily="34" charset="0"/>
              </a:rPr>
              <a:t> E-Learners</a:t>
            </a:r>
            <a:endParaRPr lang="en-GB" altLang="en-US">
              <a:latin typeface="Arial" panose="020B0604020202020204" pitchFamily="34" charset="0"/>
              <a:cs typeface="Arial" panose="020B0604020202020204" pitchFamily="34" charset="0"/>
            </a:endParaRPr>
          </a:p>
          <a:p>
            <a:pPr marL="0" lvl="0" indent="0">
              <a:buFont typeface="Wingdings" panose="05000000000000000000" charset="0"/>
              <a:buNone/>
            </a:pPr>
            <a:endParaRPr lang="en-GB" altLang="en-US">
              <a:latin typeface="Lucida Calligraphy" panose="03010101010101010101" charset="0"/>
              <a:cs typeface="Lucida Calligraphy" panose="03010101010101010101" charset="0"/>
            </a:endParaRPr>
          </a:p>
          <a:p>
            <a:pPr marL="0" lvl="0" indent="0">
              <a:buFont typeface="Wingdings" panose="05000000000000000000" charset="0"/>
              <a:buNone/>
            </a:pPr>
            <a:r>
              <a:rPr lang="en-GB" altLang="en-US">
                <a:latin typeface="Lucida Calligraphy" panose="03010101010101010101" charset="0"/>
                <a:cs typeface="Lucida Calligraphy" panose="03010101010101010101" charset="0"/>
              </a:rPr>
              <a:t>Job Provider</a:t>
            </a:r>
            <a:endParaRPr lang="en-GB" altLang="en-US">
              <a:latin typeface="Lucida Calligraphy" panose="03010101010101010101" charset="0"/>
              <a:cs typeface="Lucida Calligraphy" panose="03010101010101010101" charset="0"/>
            </a:endParaRPr>
          </a:p>
          <a:p>
            <a:pPr lvl="1" algn="just">
              <a:lnSpc>
                <a:spcPct val="150000"/>
              </a:lnSpc>
              <a:buFont typeface="Wingdings" panose="05000000000000000000" charset="0"/>
              <a:buChar char="Ø"/>
            </a:pPr>
            <a:r>
              <a:rPr lang="en-GB" altLang="en-US" sz="2400">
                <a:latin typeface="Arial" panose="020B0604020202020204" pitchFamily="34" charset="0"/>
                <a:cs typeface="Arial" panose="020B0604020202020204" pitchFamily="34" charset="0"/>
              </a:rPr>
              <a:t>Job Providers register with the site by giving the details about their company,they can achieve the services like getting the resumes of job seekers,placing the job advertisement about company and products they have developed.</a:t>
            </a:r>
            <a:endParaRPr lang="en-GB" altLang="en-US" sz="2400">
              <a:latin typeface="Arial" panose="020B0604020202020204" pitchFamily="34" charset="0"/>
              <a:cs typeface="Arial" panose="020B0604020202020204" pitchFamily="34" charset="0"/>
            </a:endParaRPr>
          </a:p>
          <a:p>
            <a:pPr marL="0" lvl="0" indent="0" algn="just">
              <a:lnSpc>
                <a:spcPct val="150000"/>
              </a:lnSpc>
              <a:buFont typeface="Wingdings" panose="05000000000000000000" charset="0"/>
              <a:buNone/>
            </a:pPr>
            <a:endParaRPr lang="en-GB" altLang="en-US" sz="2400">
              <a:latin typeface="Arial" panose="020B0604020202020204" pitchFamily="34" charset="0"/>
              <a:cs typeface="Arial" panose="020B0604020202020204" pitchFamily="34" charset="0"/>
            </a:endParaRPr>
          </a:p>
          <a:p>
            <a:pPr marL="3657600" lvl="8" indent="0" algn="just">
              <a:lnSpc>
                <a:spcPct val="150000"/>
              </a:lnSpc>
              <a:buFont typeface="Wingdings" panose="05000000000000000000" charset="0"/>
              <a:buNone/>
            </a:pPr>
            <a:endParaRPr lang="en-GB" altLang="en-US" sz="2400">
              <a:latin typeface="Arial" panose="020B0604020202020204" pitchFamily="34" charset="0"/>
              <a:cs typeface="Arial" panose="020B0604020202020204" pitchFamily="34" charset="0"/>
            </a:endParaRPr>
          </a:p>
          <a:p>
            <a:pPr marL="3657600" lvl="8" indent="0">
              <a:buFont typeface="Wingdings" panose="05000000000000000000" charset="0"/>
              <a:buNone/>
            </a:pPr>
            <a:endParaRPr lang="en-GB" altLang="en-US" sz="2800">
              <a:latin typeface="Arial" panose="020B0604020202020204" pitchFamily="34" charset="0"/>
              <a:cs typeface="Arial" panose="020B0604020202020204" pitchFamily="34" charset="0"/>
            </a:endParaRPr>
          </a:p>
          <a:p>
            <a:pPr marL="3657600" lvl="8" indent="0">
              <a:buFont typeface="Wingdings" panose="05000000000000000000" charset="0"/>
              <a:buNone/>
            </a:pPr>
            <a:endParaRPr lang="en-GB" altLang="en-US" sz="28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46710"/>
            <a:ext cx="12192635" cy="827405"/>
          </a:xfrm>
        </p:spPr>
        <p:txBody>
          <a:bodyPr/>
          <a:p>
            <a:r>
              <a:rPr lang="en-GB" altLang="en-US" sz="3200">
                <a:latin typeface="Lucida Calligraphy" panose="03010101010101010101" charset="0"/>
                <a:cs typeface="Lucida Calligraphy" panose="03010101010101010101" charset="0"/>
              </a:rPr>
              <a:t>Job Seekers</a:t>
            </a:r>
            <a:endParaRPr lang="en-GB" altLang="en-US" sz="320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1174750"/>
            <a:ext cx="12192635" cy="5683250"/>
          </a:xfrm>
        </p:spPr>
        <p:txBody>
          <a:bodyPr/>
          <a:p>
            <a:pPr lvl="1" algn="just">
              <a:lnSpc>
                <a:spcPct val="150000"/>
              </a:lnSpc>
              <a:buFont typeface="Wingdings" panose="05000000000000000000" charset="0"/>
              <a:buChar char="Ø"/>
            </a:pPr>
            <a:r>
              <a:rPr lang="en-GB" altLang="en-US" sz="2400"/>
              <a:t>The Job Seekers can search for the jobs by giving the </a:t>
            </a:r>
            <a:r>
              <a:rPr lang="en-GB" altLang="en-US" sz="2400"/>
              <a:t>queries and get the information and they will have access to all the services like advanced job search,employment news and FAQ’s.They can also have the access to the practice test for technical and general interviews</a:t>
            </a:r>
            <a:r>
              <a:rPr lang="en-GB" altLang="en-US" sz="2100"/>
              <a:t>.</a:t>
            </a:r>
            <a:endParaRPr lang="en-GB" alt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55905"/>
            <a:ext cx="12192635" cy="919480"/>
          </a:xfrm>
        </p:spPr>
        <p:txBody>
          <a:bodyPr/>
          <a:p>
            <a:r>
              <a:rPr lang="en-GB" altLang="en-US" sz="3200">
                <a:latin typeface="Lucida Calligraphy" panose="03010101010101010101" charset="0"/>
                <a:cs typeface="Lucida Calligraphy" panose="03010101010101010101" charset="0"/>
              </a:rPr>
              <a:t>E-Learners</a:t>
            </a:r>
            <a:endParaRPr lang="en-GB" altLang="en-US" sz="320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1174750"/>
            <a:ext cx="12192635" cy="5683250"/>
          </a:xfrm>
        </p:spPr>
        <p:txBody>
          <a:bodyPr/>
          <a:p>
            <a:pPr lvl="1" algn="just">
              <a:lnSpc>
                <a:spcPct val="150000"/>
              </a:lnSpc>
              <a:buFont typeface="Wingdings" panose="05000000000000000000" charset="0"/>
              <a:buChar char="Ø"/>
            </a:pPr>
            <a:r>
              <a:rPr lang="en-GB" altLang="en-US" sz="2400"/>
              <a:t>The feature of E-Learners is much like the e-Learning.The e-learners need not register with the site and they can have access to e-learning.This service provides the features like online examples,online lessons,online exercise.</a:t>
            </a:r>
            <a:endParaRPr lang="en-GB"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1258570"/>
          </a:xfrm>
        </p:spPr>
        <p:txBody>
          <a:bodyPr/>
          <a:p>
            <a:r>
              <a:rPr lang="en-GB" altLang="en-US" sz="2800">
                <a:latin typeface="Lucida Calligraphy" panose="03010101010101010101" charset="0"/>
                <a:cs typeface="Lucida Calligraphy" panose="03010101010101010101" charset="0"/>
              </a:rPr>
              <a:t>SOFTWARE INTERFACE</a:t>
            </a:r>
            <a:endParaRPr lang="en-GB" altLang="en-US" sz="280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0" y="1136015"/>
            <a:ext cx="12192635" cy="5721985"/>
          </a:xfrm>
        </p:spPr>
        <p:txBody>
          <a:bodyPr/>
          <a:p>
            <a:pPr marL="0" indent="0">
              <a:buNone/>
            </a:pPr>
            <a:r>
              <a:rPr lang="en-GB" altLang="en-US" sz="2400">
                <a:latin typeface="Arial" panose="020B0604020202020204" pitchFamily="34" charset="0"/>
                <a:cs typeface="Arial" panose="020B0604020202020204" pitchFamily="34" charset="0"/>
              </a:rPr>
              <a:t>                   Front End Client:</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Html</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Web Server:</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WASCE</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Data Base Server:</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DB2</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Back End:</a:t>
            </a:r>
            <a:endParaRPr lang="en-GB" alt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                   Python</a:t>
            </a:r>
            <a:endParaRPr lang="en-GB" altLang="en-US" sz="2400">
              <a:latin typeface="Arial" panose="020B0604020202020204" pitchFamily="34" charset="0"/>
              <a:cs typeface="Arial" panose="020B0604020202020204" pitchFamily="34" charset="0"/>
            </a:endParaRPr>
          </a:p>
          <a:p>
            <a:pPr marL="0" indent="0">
              <a:buNone/>
            </a:pPr>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3224</Words>
  <Application>WPS Presentation</Application>
  <PresentationFormat>Widescreen</PresentationFormat>
  <Paragraphs>69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Lucida Calligraphy</vt:lpstr>
      <vt:lpstr>Wingdings</vt:lpstr>
      <vt:lpstr>Microsoft YaHei</vt:lpstr>
      <vt:lpstr>Arial Unicode MS</vt:lpstr>
      <vt:lpstr>Calibri</vt:lpstr>
      <vt:lpstr>Blue Waves</vt:lpstr>
      <vt:lpstr>ONLINE JOB SEARCH</vt:lpstr>
      <vt:lpstr>ABSTRACT</vt:lpstr>
      <vt:lpstr>INTRODUCTION</vt:lpstr>
      <vt:lpstr>PURPOSE</vt:lpstr>
      <vt:lpstr>SCOPE</vt:lpstr>
      <vt:lpstr>MAIN MODULE</vt:lpstr>
      <vt:lpstr>Job Seekers</vt:lpstr>
      <vt:lpstr>E-Learners</vt:lpstr>
      <vt:lpstr>SOFTWARE INTERFACE</vt:lpstr>
      <vt:lpstr>SCREENSHOTS</vt:lpstr>
      <vt:lpstr>PowerPoint 演示文稿</vt:lpstr>
      <vt:lpstr>PowerPoint 演示文稿</vt:lpstr>
      <vt:lpstr>PowerPoint 演示文稿</vt:lpstr>
      <vt:lpstr>PowerPoint 演示文稿</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SEARCH</dc:title>
  <dc:creator/>
  <cp:lastModifiedBy>User</cp:lastModifiedBy>
  <cp:revision>32</cp:revision>
  <dcterms:created xsi:type="dcterms:W3CDTF">2023-09-25T16:10:00Z</dcterms:created>
  <dcterms:modified xsi:type="dcterms:W3CDTF">2023-11-03T05:30:17Z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71D8658F60284341B2EED4C53422752A</vt:lpwstr>
  </property>
  <property fmtid="{D5CDD505-2E9C-101B-9397-08002B2CF9AE}" pid="3" name="KSOProductBuildVer">
    <vt:lpwstr>1033-11.2.0.11537</vt:lpwstr>
  </property>
</Properties>
</file>