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Branch and </a:t>
            </a:r>
            <a:r>
              <a:rPr lang="en-US" dirty="0" smtClean="0"/>
              <a:t>Bound:</a:t>
            </a:r>
          </a:p>
          <a:p>
            <a:r>
              <a:rPr lang="en-US" dirty="0"/>
              <a:t>Branch and bound is a method for solving optimization problems by breaking them down into smaller sub-problems and using a bounding function to eliminate sub-problems that cannot contain the optimal solution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i="1" dirty="0"/>
              <a:t>The optimized solution is obtained by means of a state space tree (A state space tree is a tree where the solution is constructed by adding elements one by one, starting from the root. This method is best when used for combinatorial </a:t>
            </a:r>
            <a:r>
              <a:rPr lang="en-US" i="1" dirty="0" smtClean="0"/>
              <a:t>problems)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13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229600" cy="188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4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3200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304800"/>
            <a:ext cx="31146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" y="2085212"/>
            <a:ext cx="2335911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18737"/>
            <a:ext cx="2335911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6" y="2135120"/>
            <a:ext cx="2286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015483"/>
            <a:ext cx="2133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599"/>
            <a:ext cx="23431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90936"/>
            <a:ext cx="24288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718368"/>
            <a:ext cx="24003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5175693"/>
            <a:ext cx="24669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189980"/>
            <a:ext cx="2514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7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53" y="457200"/>
            <a:ext cx="7932494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3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84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UNIT-V: Branch and Bound: The Method-Least cost (LC) Search, The 15-Puzzle: an Example, Control Abstraction for LC-Search, Bounding, FIFO Branch-and-Bound, LC Branch and Bound, 0/1 Knapsack Problem-LC Branch-and Bound Solution, FIFO Branch-and-Bound Solution, Traveling Salesperson. Basic Concepts of NP-hard and NP-complete problems.</dc:title>
  <dc:creator>LENOVO</dc:creator>
  <cp:lastModifiedBy>LENOVO</cp:lastModifiedBy>
  <cp:revision>22</cp:revision>
  <dcterms:created xsi:type="dcterms:W3CDTF">2006-08-16T00:00:00Z</dcterms:created>
  <dcterms:modified xsi:type="dcterms:W3CDTF">2023-06-19T10:28:28Z</dcterms:modified>
</cp:coreProperties>
</file>