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Lst>
  <p:sldSz cx="18288000" cy="10287000"/>
  <p:notesSz cx="6858000" cy="9144000"/>
  <p:embeddedFontLst>
    <p:embeddedFont>
      <p:font typeface="Ambiguity Heavy" panose="020B0604020202020204" charset="0"/>
      <p:regular r:id="rId12"/>
    </p:embeddedFont>
    <p:embeddedFont>
      <p:font typeface="Amita Bold" panose="020B0604020202020204" charset="0"/>
      <p:regular r:id="rId13"/>
    </p:embeddedFont>
    <p:embeddedFont>
      <p:font typeface="Anonymous Pro Bold" panose="020B0604020202020204" charset="0"/>
      <p:regular r:id="rId14"/>
    </p:embeddedFont>
    <p:embeddedFont>
      <p:font typeface="Canva Sans" panose="020B0604020202020204" charset="0"/>
      <p:regular r:id="rId15"/>
    </p:embeddedFont>
    <p:embeddedFont>
      <p:font typeface="Canva Sans Bold" panose="020B0604020202020204" charset="0"/>
      <p:regular r:id="rId16"/>
    </p:embeddedFont>
    <p:embeddedFont>
      <p:font typeface="League Spartan"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108"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inee darade" userId="840e65815435179d" providerId="LiveId" clId="{51F056FD-2113-4B97-AE3F-43A9905F2837}"/>
    <pc:docChg chg="delSld">
      <pc:chgData name="raginee darade" userId="840e65815435179d" providerId="LiveId" clId="{51F056FD-2113-4B97-AE3F-43A9905F2837}" dt="2025-01-19T08:13:31.265" v="1" actId="2696"/>
      <pc:docMkLst>
        <pc:docMk/>
      </pc:docMkLst>
      <pc:sldChg chg="del">
        <pc:chgData name="raginee darade" userId="840e65815435179d" providerId="LiveId" clId="{51F056FD-2113-4B97-AE3F-43A9905F2837}" dt="2025-01-19T08:13:24.554" v="0" actId="2696"/>
        <pc:sldMkLst>
          <pc:docMk/>
          <pc:sldMk cId="0" sldId="257"/>
        </pc:sldMkLst>
      </pc:sldChg>
      <pc:sldChg chg="del">
        <pc:chgData name="raginee darade" userId="840e65815435179d" providerId="LiveId" clId="{51F056FD-2113-4B97-AE3F-43A9905F2837}" dt="2025-01-19T08:13:31.265" v="1" actId="2696"/>
        <pc:sldMkLst>
          <pc:docMk/>
          <pc:sldMk cId="0"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6.sv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4.png"/><Relationship Id="rId7"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4.png"/><Relationship Id="rId7"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046437" y="3467092"/>
            <a:ext cx="14195126" cy="3104242"/>
            <a:chOff x="0" y="0"/>
            <a:chExt cx="18926835" cy="4138989"/>
          </a:xfrm>
        </p:grpSpPr>
        <p:sp>
          <p:nvSpPr>
            <p:cNvPr id="5" name="Freeform 5"/>
            <p:cNvSpPr/>
            <p:nvPr/>
          </p:nvSpPr>
          <p:spPr>
            <a:xfrm flipH="1">
              <a:off x="17503077" y="1092185"/>
              <a:ext cx="1423758" cy="2042718"/>
            </a:xfrm>
            <a:custGeom>
              <a:avLst/>
              <a:gdLst/>
              <a:ahLst/>
              <a:cxnLst/>
              <a:rect l="l" t="t" r="r" b="b"/>
              <a:pathLst>
                <a:path w="1423758" h="2042718">
                  <a:moveTo>
                    <a:pt x="1423758" y="0"/>
                  </a:moveTo>
                  <a:lnTo>
                    <a:pt x="0" y="0"/>
                  </a:lnTo>
                  <a:lnTo>
                    <a:pt x="0" y="2042718"/>
                  </a:lnTo>
                  <a:lnTo>
                    <a:pt x="1423758" y="2042718"/>
                  </a:lnTo>
                  <a:lnTo>
                    <a:pt x="1423758" y="0"/>
                  </a:lnTo>
                  <a:close/>
                </a:path>
              </a:pathLst>
            </a:custGeom>
            <a:blipFill>
              <a:blip r:embed="rId3">
                <a:extLst>
                  <a:ext uri="{96DAC541-7B7A-43D3-8B79-37D633B846F1}">
                    <asvg:svgBlip xmlns:asvg="http://schemas.microsoft.com/office/drawing/2016/SVG/main" r:embed="rId4"/>
                  </a:ext>
                </a:extLst>
              </a:blip>
              <a:stretch>
                <a:fillRect r="-103388"/>
              </a:stretch>
            </a:blipFill>
          </p:spPr>
          <p:txBody>
            <a:bodyPr/>
            <a:lstStyle/>
            <a:p>
              <a:endParaRPr lang="en-IN"/>
            </a:p>
          </p:txBody>
        </p:sp>
        <p:sp>
          <p:nvSpPr>
            <p:cNvPr id="6" name="TextBox 6"/>
            <p:cNvSpPr txBox="1"/>
            <p:nvPr/>
          </p:nvSpPr>
          <p:spPr>
            <a:xfrm>
              <a:off x="1281651" y="-379597"/>
              <a:ext cx="16704623" cy="4518586"/>
            </a:xfrm>
            <a:prstGeom prst="rect">
              <a:avLst/>
            </a:prstGeom>
          </p:spPr>
          <p:txBody>
            <a:bodyPr lIns="0" tIns="0" rIns="0" bIns="0" rtlCol="0" anchor="t">
              <a:spAutoFit/>
            </a:bodyPr>
            <a:lstStyle/>
            <a:p>
              <a:pPr algn="ctr">
                <a:lnSpc>
                  <a:spcPts val="28630"/>
                </a:lnSpc>
              </a:pPr>
              <a:r>
                <a:rPr lang="en-US" sz="20450" b="1">
                  <a:solidFill>
                    <a:srgbClr val="754C24"/>
                  </a:solidFill>
                  <a:latin typeface="Amita Bold"/>
                  <a:ea typeface="Amita Bold"/>
                  <a:cs typeface="Amita Bold"/>
                  <a:sym typeface="Amita Bold"/>
                </a:rPr>
                <a:t>प्रयत्न  2.0</a:t>
              </a:r>
            </a:p>
          </p:txBody>
        </p:sp>
        <p:sp>
          <p:nvSpPr>
            <p:cNvPr id="7" name="TextBox 7"/>
            <p:cNvSpPr txBox="1"/>
            <p:nvPr/>
          </p:nvSpPr>
          <p:spPr>
            <a:xfrm>
              <a:off x="1479952" y="-390525"/>
              <a:ext cx="16036936" cy="4518586"/>
            </a:xfrm>
            <a:prstGeom prst="rect">
              <a:avLst/>
            </a:prstGeom>
          </p:spPr>
          <p:txBody>
            <a:bodyPr lIns="0" tIns="0" rIns="0" bIns="0" rtlCol="0" anchor="t">
              <a:spAutoFit/>
            </a:bodyPr>
            <a:lstStyle/>
            <a:p>
              <a:pPr algn="ctr">
                <a:lnSpc>
                  <a:spcPts val="28630"/>
                </a:lnSpc>
              </a:pPr>
              <a:r>
                <a:rPr lang="en-US" sz="20450" b="1">
                  <a:solidFill>
                    <a:srgbClr val="C19469"/>
                  </a:solidFill>
                  <a:latin typeface="Amita Bold"/>
                  <a:ea typeface="Amita Bold"/>
                  <a:cs typeface="Amita Bold"/>
                  <a:sym typeface="Amita Bold"/>
                </a:rPr>
                <a:t>प्रयत्न  2.0</a:t>
              </a:r>
            </a:p>
          </p:txBody>
        </p:sp>
        <p:sp>
          <p:nvSpPr>
            <p:cNvPr id="8" name="TextBox 8"/>
            <p:cNvSpPr txBox="1"/>
            <p:nvPr/>
          </p:nvSpPr>
          <p:spPr>
            <a:xfrm>
              <a:off x="1378901" y="-390525"/>
              <a:ext cx="15995011" cy="4518586"/>
            </a:xfrm>
            <a:prstGeom prst="rect">
              <a:avLst/>
            </a:prstGeom>
          </p:spPr>
          <p:txBody>
            <a:bodyPr lIns="0" tIns="0" rIns="0" bIns="0" rtlCol="0" anchor="t">
              <a:spAutoFit/>
            </a:bodyPr>
            <a:lstStyle/>
            <a:p>
              <a:pPr algn="ctr">
                <a:lnSpc>
                  <a:spcPts val="28630"/>
                </a:lnSpc>
              </a:pPr>
              <a:r>
                <a:rPr lang="en-US" sz="20450" b="1">
                  <a:solidFill>
                    <a:srgbClr val="FFFFFF"/>
                  </a:solidFill>
                  <a:latin typeface="Amita Bold"/>
                  <a:ea typeface="Amita Bold"/>
                  <a:cs typeface="Amita Bold"/>
                  <a:sym typeface="Amita Bold"/>
                </a:rPr>
                <a:t>प्रयत्न  2.0</a:t>
              </a:r>
            </a:p>
          </p:txBody>
        </p:sp>
        <p:sp>
          <p:nvSpPr>
            <p:cNvPr id="9" name="Freeform 9"/>
            <p:cNvSpPr/>
            <p:nvPr/>
          </p:nvSpPr>
          <p:spPr>
            <a:xfrm>
              <a:off x="0" y="1092185"/>
              <a:ext cx="1423758" cy="2042718"/>
            </a:xfrm>
            <a:custGeom>
              <a:avLst/>
              <a:gdLst/>
              <a:ahLst/>
              <a:cxnLst/>
              <a:rect l="l" t="t" r="r" b="b"/>
              <a:pathLst>
                <a:path w="1423758" h="2042718">
                  <a:moveTo>
                    <a:pt x="0" y="0"/>
                  </a:moveTo>
                  <a:lnTo>
                    <a:pt x="1423758" y="0"/>
                  </a:lnTo>
                  <a:lnTo>
                    <a:pt x="1423758" y="2042718"/>
                  </a:lnTo>
                  <a:lnTo>
                    <a:pt x="0" y="2042718"/>
                  </a:lnTo>
                  <a:lnTo>
                    <a:pt x="0" y="0"/>
                  </a:lnTo>
                  <a:close/>
                </a:path>
              </a:pathLst>
            </a:custGeom>
            <a:blipFill>
              <a:blip r:embed="rId3">
                <a:extLst>
                  <a:ext uri="{96DAC541-7B7A-43D3-8B79-37D633B846F1}">
                    <asvg:svgBlip xmlns:asvg="http://schemas.microsoft.com/office/drawing/2016/SVG/main" r:embed="rId4"/>
                  </a:ext>
                </a:extLst>
              </a:blip>
              <a:stretch>
                <a:fillRect r="-103388"/>
              </a:stretch>
            </a:blipFill>
          </p:spPr>
          <p:txBody>
            <a:bodyPr/>
            <a:lstStyle/>
            <a:p>
              <a:endParaRPr lang="en-IN"/>
            </a:p>
          </p:txBody>
        </p:sp>
      </p:grpSp>
      <p:sp>
        <p:nvSpPr>
          <p:cNvPr id="10" name="TextBox 10"/>
          <p:cNvSpPr txBox="1"/>
          <p:nvPr/>
        </p:nvSpPr>
        <p:spPr>
          <a:xfrm>
            <a:off x="2046437" y="6187025"/>
            <a:ext cx="14195126" cy="930542"/>
          </a:xfrm>
          <a:prstGeom prst="rect">
            <a:avLst/>
          </a:prstGeom>
        </p:spPr>
        <p:txBody>
          <a:bodyPr lIns="0" tIns="0" rIns="0" bIns="0" rtlCol="0" anchor="t">
            <a:spAutoFit/>
          </a:bodyPr>
          <a:lstStyle/>
          <a:p>
            <a:pPr algn="ctr">
              <a:lnSpc>
                <a:spcPts val="7728"/>
              </a:lnSpc>
            </a:pPr>
            <a:r>
              <a:rPr lang="en-US" sz="5520" b="1" spc="276">
                <a:solidFill>
                  <a:srgbClr val="FAFBF7"/>
                </a:solidFill>
                <a:latin typeface="Anonymous Pro Bold"/>
                <a:ea typeface="Anonymous Pro Bold"/>
                <a:cs typeface="Anonymous Pro Bold"/>
                <a:sym typeface="Anonymous Pro Bold"/>
              </a:rPr>
              <a:t>ATTEMPT&lt;&gt;INNOVATE&lt;&gt;SUCCEED</a:t>
            </a:r>
          </a:p>
        </p:txBody>
      </p:sp>
      <p:sp>
        <p:nvSpPr>
          <p:cNvPr id="11" name="TextBox 11"/>
          <p:cNvSpPr txBox="1"/>
          <p:nvPr/>
        </p:nvSpPr>
        <p:spPr>
          <a:xfrm>
            <a:off x="2328069" y="3185029"/>
            <a:ext cx="13631863" cy="506975"/>
          </a:xfrm>
          <a:prstGeom prst="rect">
            <a:avLst/>
          </a:prstGeom>
        </p:spPr>
        <p:txBody>
          <a:bodyPr lIns="0" tIns="0" rIns="0" bIns="0" rtlCol="0" anchor="t">
            <a:spAutoFit/>
          </a:bodyPr>
          <a:lstStyle/>
          <a:p>
            <a:pPr algn="ctr">
              <a:lnSpc>
                <a:spcPts val="4375"/>
              </a:lnSpc>
            </a:pPr>
            <a:r>
              <a:rPr lang="en-US" sz="3125">
                <a:solidFill>
                  <a:srgbClr val="FFFFFF"/>
                </a:solidFill>
                <a:latin typeface="League Spartan"/>
                <a:ea typeface="League Spartan"/>
                <a:cs typeface="League Spartan"/>
                <a:sym typeface="League Spartan"/>
              </a:rPr>
              <a:t>BROUGHT TO YOU BY AITR ACM AND ACM-W STUDENT CHAPTER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sp>
        <p:nvSpPr>
          <p:cNvPr id="4" name="TextBox 4"/>
          <p:cNvSpPr txBox="1"/>
          <p:nvPr/>
        </p:nvSpPr>
        <p:spPr>
          <a:xfrm>
            <a:off x="3677662" y="4274503"/>
            <a:ext cx="10932676" cy="1566544"/>
          </a:xfrm>
          <a:prstGeom prst="rect">
            <a:avLst/>
          </a:prstGeom>
        </p:spPr>
        <p:txBody>
          <a:bodyPr lIns="0" tIns="0" rIns="0" bIns="0" rtlCol="0" anchor="t">
            <a:spAutoFit/>
          </a:bodyPr>
          <a:lstStyle/>
          <a:p>
            <a:pPr algn="ctr">
              <a:lnSpc>
                <a:spcPts val="12880"/>
              </a:lnSpc>
            </a:pPr>
            <a:r>
              <a:rPr lang="en-US" sz="9200" b="1" spc="2944">
                <a:solidFill>
                  <a:srgbClr val="FFFFFF"/>
                </a:solidFill>
                <a:latin typeface="Ambiguity Heavy"/>
                <a:ea typeface="Ambiguity Heavy"/>
                <a:cs typeface="Ambiguity Heavy"/>
                <a:sym typeface="Ambiguity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sp>
        <p:nvSpPr>
          <p:cNvPr id="4" name="Freeform 4"/>
          <p:cNvSpPr/>
          <p:nvPr/>
        </p:nvSpPr>
        <p:spPr>
          <a:xfrm rot="-5400000">
            <a:off x="17215173" y="9039040"/>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5" name="Group 5"/>
          <p:cNvGrpSpPr/>
          <p:nvPr/>
        </p:nvGrpSpPr>
        <p:grpSpPr>
          <a:xfrm>
            <a:off x="299237" y="2053877"/>
            <a:ext cx="17864523" cy="7933750"/>
            <a:chOff x="0" y="0"/>
            <a:chExt cx="4705060" cy="2089547"/>
          </a:xfrm>
        </p:grpSpPr>
        <p:sp>
          <p:nvSpPr>
            <p:cNvPr id="6" name="Freeform 6"/>
            <p:cNvSpPr/>
            <p:nvPr/>
          </p:nvSpPr>
          <p:spPr>
            <a:xfrm>
              <a:off x="0" y="0"/>
              <a:ext cx="4705060" cy="2089547"/>
            </a:xfrm>
            <a:custGeom>
              <a:avLst/>
              <a:gdLst/>
              <a:ahLst/>
              <a:cxnLst/>
              <a:rect l="l" t="t" r="r" b="b"/>
              <a:pathLst>
                <a:path w="4705060" h="2089547">
                  <a:moveTo>
                    <a:pt x="22102" y="0"/>
                  </a:moveTo>
                  <a:lnTo>
                    <a:pt x="4682958" y="0"/>
                  </a:lnTo>
                  <a:cubicBezTo>
                    <a:pt x="4695165" y="0"/>
                    <a:pt x="4705060" y="9895"/>
                    <a:pt x="4705060" y="22102"/>
                  </a:cubicBezTo>
                  <a:lnTo>
                    <a:pt x="4705060" y="2067446"/>
                  </a:lnTo>
                  <a:cubicBezTo>
                    <a:pt x="4705060" y="2079652"/>
                    <a:pt x="4695165" y="2089547"/>
                    <a:pt x="4682958" y="2089547"/>
                  </a:cubicBezTo>
                  <a:lnTo>
                    <a:pt x="22102" y="2089547"/>
                  </a:lnTo>
                  <a:cubicBezTo>
                    <a:pt x="9895" y="2089547"/>
                    <a:pt x="0" y="2079652"/>
                    <a:pt x="0" y="2067446"/>
                  </a:cubicBezTo>
                  <a:lnTo>
                    <a:pt x="0" y="22102"/>
                  </a:lnTo>
                  <a:cubicBezTo>
                    <a:pt x="0" y="9895"/>
                    <a:pt x="9895" y="0"/>
                    <a:pt x="22102" y="0"/>
                  </a:cubicBezTo>
                  <a:close/>
                </a:path>
              </a:pathLst>
            </a:custGeom>
            <a:solidFill>
              <a:srgbClr val="FFFFFF">
                <a:alpha val="87843"/>
              </a:srgbClr>
            </a:solidFill>
          </p:spPr>
          <p:txBody>
            <a:bodyPr/>
            <a:lstStyle/>
            <a:p>
              <a:endParaRPr lang="en-IN"/>
            </a:p>
          </p:txBody>
        </p:sp>
        <p:sp>
          <p:nvSpPr>
            <p:cNvPr id="7" name="TextBox 7"/>
            <p:cNvSpPr txBox="1"/>
            <p:nvPr/>
          </p:nvSpPr>
          <p:spPr>
            <a:xfrm>
              <a:off x="0" y="-47625"/>
              <a:ext cx="4705060" cy="2137172"/>
            </a:xfrm>
            <a:prstGeom prst="rect">
              <a:avLst/>
            </a:prstGeom>
          </p:spPr>
          <p:txBody>
            <a:bodyPr lIns="50800" tIns="50800" rIns="50800" bIns="50800" rtlCol="0" anchor="ctr"/>
            <a:lstStyle/>
            <a:p>
              <a:pPr algn="ctr">
                <a:lnSpc>
                  <a:spcPts val="2860"/>
                </a:lnSpc>
              </a:pPr>
              <a:endParaRPr/>
            </a:p>
          </p:txBody>
        </p:sp>
      </p:grpSp>
      <p:sp>
        <p:nvSpPr>
          <p:cNvPr id="8" name="Freeform 8"/>
          <p:cNvSpPr/>
          <p:nvPr/>
        </p:nvSpPr>
        <p:spPr>
          <a:xfrm>
            <a:off x="737128" y="4485199"/>
            <a:ext cx="2073119" cy="2337567"/>
          </a:xfrm>
          <a:custGeom>
            <a:avLst/>
            <a:gdLst/>
            <a:ahLst/>
            <a:cxnLst/>
            <a:rect l="l" t="t" r="r" b="b"/>
            <a:pathLst>
              <a:path w="2073119" h="2337567">
                <a:moveTo>
                  <a:pt x="0" y="0"/>
                </a:moveTo>
                <a:lnTo>
                  <a:pt x="2073119" y="0"/>
                </a:lnTo>
                <a:lnTo>
                  <a:pt x="2073119" y="2337566"/>
                </a:lnTo>
                <a:lnTo>
                  <a:pt x="0" y="233756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
        <p:nvSpPr>
          <p:cNvPr id="9" name="Freeform 9"/>
          <p:cNvSpPr/>
          <p:nvPr/>
        </p:nvSpPr>
        <p:spPr>
          <a:xfrm>
            <a:off x="10220729" y="4485199"/>
            <a:ext cx="2073119" cy="2337567"/>
          </a:xfrm>
          <a:custGeom>
            <a:avLst/>
            <a:gdLst/>
            <a:ahLst/>
            <a:cxnLst/>
            <a:rect l="l" t="t" r="r" b="b"/>
            <a:pathLst>
              <a:path w="2073119" h="2337567">
                <a:moveTo>
                  <a:pt x="0" y="0"/>
                </a:moveTo>
                <a:lnTo>
                  <a:pt x="2073119" y="0"/>
                </a:lnTo>
                <a:lnTo>
                  <a:pt x="2073119" y="2337566"/>
                </a:lnTo>
                <a:lnTo>
                  <a:pt x="0" y="2337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0" name="Freeform 10"/>
          <p:cNvSpPr/>
          <p:nvPr/>
        </p:nvSpPr>
        <p:spPr>
          <a:xfrm>
            <a:off x="737128" y="7366957"/>
            <a:ext cx="2073119" cy="2337567"/>
          </a:xfrm>
          <a:custGeom>
            <a:avLst/>
            <a:gdLst/>
            <a:ahLst/>
            <a:cxnLst/>
            <a:rect l="l" t="t" r="r" b="b"/>
            <a:pathLst>
              <a:path w="2073119" h="2337567">
                <a:moveTo>
                  <a:pt x="0" y="0"/>
                </a:moveTo>
                <a:lnTo>
                  <a:pt x="2073119" y="0"/>
                </a:lnTo>
                <a:lnTo>
                  <a:pt x="2073119" y="2337566"/>
                </a:lnTo>
                <a:lnTo>
                  <a:pt x="0" y="2337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1" name="Freeform 11"/>
          <p:cNvSpPr/>
          <p:nvPr/>
        </p:nvSpPr>
        <p:spPr>
          <a:xfrm>
            <a:off x="10220729" y="7366957"/>
            <a:ext cx="2073119" cy="2337567"/>
          </a:xfrm>
          <a:custGeom>
            <a:avLst/>
            <a:gdLst/>
            <a:ahLst/>
            <a:cxnLst/>
            <a:rect l="l" t="t" r="r" b="b"/>
            <a:pathLst>
              <a:path w="2073119" h="2337567">
                <a:moveTo>
                  <a:pt x="0" y="0"/>
                </a:moveTo>
                <a:lnTo>
                  <a:pt x="2073119" y="0"/>
                </a:lnTo>
                <a:lnTo>
                  <a:pt x="2073119" y="2337566"/>
                </a:lnTo>
                <a:lnTo>
                  <a:pt x="0" y="2337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2" name="Freeform 12"/>
          <p:cNvSpPr/>
          <p:nvPr/>
        </p:nvSpPr>
        <p:spPr>
          <a:xfrm>
            <a:off x="299237" y="337038"/>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3">
              <a:extLst>
                <a:ext uri="{96DAC541-7B7A-43D3-8B79-37D633B846F1}">
                  <asvg:svgBlip xmlns:asvg="http://schemas.microsoft.com/office/drawing/2016/SVG/main" r:embed="rId4"/>
                </a:ext>
              </a:extLst>
            </a:blip>
            <a:stretch>
              <a:fillRect t="-731" b="-731"/>
            </a:stretch>
          </a:blipFill>
        </p:spPr>
        <p:txBody>
          <a:bodyPr/>
          <a:lstStyle/>
          <a:p>
            <a:endParaRPr lang="en-IN"/>
          </a:p>
        </p:txBody>
      </p:sp>
      <p:grpSp>
        <p:nvGrpSpPr>
          <p:cNvPr id="13" name="Group 13"/>
          <p:cNvGrpSpPr/>
          <p:nvPr/>
        </p:nvGrpSpPr>
        <p:grpSpPr>
          <a:xfrm>
            <a:off x="1216932" y="2879534"/>
            <a:ext cx="16127497" cy="929389"/>
            <a:chOff x="0" y="0"/>
            <a:chExt cx="4247571" cy="244777"/>
          </a:xfrm>
        </p:grpSpPr>
        <p:sp>
          <p:nvSpPr>
            <p:cNvPr id="14" name="Freeform 14"/>
            <p:cNvSpPr/>
            <p:nvPr/>
          </p:nvSpPr>
          <p:spPr>
            <a:xfrm>
              <a:off x="0" y="0"/>
              <a:ext cx="4247571" cy="244777"/>
            </a:xfrm>
            <a:custGeom>
              <a:avLst/>
              <a:gdLst/>
              <a:ahLst/>
              <a:cxnLst/>
              <a:rect l="l" t="t" r="r" b="b"/>
              <a:pathLst>
                <a:path w="4247571" h="244777">
                  <a:moveTo>
                    <a:pt x="24482" y="0"/>
                  </a:moveTo>
                  <a:lnTo>
                    <a:pt x="4223089" y="0"/>
                  </a:lnTo>
                  <a:cubicBezTo>
                    <a:pt x="4236610" y="0"/>
                    <a:pt x="4247571" y="10961"/>
                    <a:pt x="4247571" y="24482"/>
                  </a:cubicBezTo>
                  <a:lnTo>
                    <a:pt x="4247571" y="220295"/>
                  </a:lnTo>
                  <a:cubicBezTo>
                    <a:pt x="4247571" y="233816"/>
                    <a:pt x="4236610" y="244777"/>
                    <a:pt x="4223089" y="244777"/>
                  </a:cubicBezTo>
                  <a:lnTo>
                    <a:pt x="24482" y="244777"/>
                  </a:lnTo>
                  <a:cubicBezTo>
                    <a:pt x="10961" y="244777"/>
                    <a:pt x="0" y="233816"/>
                    <a:pt x="0" y="220295"/>
                  </a:cubicBezTo>
                  <a:lnTo>
                    <a:pt x="0" y="24482"/>
                  </a:lnTo>
                  <a:cubicBezTo>
                    <a:pt x="0" y="10961"/>
                    <a:pt x="10961" y="0"/>
                    <a:pt x="24482" y="0"/>
                  </a:cubicBezTo>
                  <a:close/>
                </a:path>
              </a:pathLst>
            </a:custGeom>
            <a:solidFill>
              <a:srgbClr val="E0B069"/>
            </a:solidFill>
          </p:spPr>
          <p:txBody>
            <a:bodyPr/>
            <a:lstStyle/>
            <a:p>
              <a:endParaRPr lang="en-IN"/>
            </a:p>
          </p:txBody>
        </p:sp>
        <p:sp>
          <p:nvSpPr>
            <p:cNvPr id="15" name="TextBox 15"/>
            <p:cNvSpPr txBox="1"/>
            <p:nvPr/>
          </p:nvSpPr>
          <p:spPr>
            <a:xfrm>
              <a:off x="0" y="-47625"/>
              <a:ext cx="4247571" cy="292402"/>
            </a:xfrm>
            <a:prstGeom prst="rect">
              <a:avLst/>
            </a:prstGeom>
          </p:spPr>
          <p:txBody>
            <a:bodyPr lIns="50800" tIns="50800" rIns="50800" bIns="50800" rtlCol="0" anchor="ctr"/>
            <a:lstStyle/>
            <a:p>
              <a:pPr algn="ctr">
                <a:lnSpc>
                  <a:spcPts val="2860"/>
                </a:lnSpc>
              </a:pPr>
              <a:endParaRPr/>
            </a:p>
          </p:txBody>
        </p:sp>
      </p:grpSp>
      <p:sp>
        <p:nvSpPr>
          <p:cNvPr id="16" name="Freeform 16"/>
          <p:cNvSpPr/>
          <p:nvPr/>
        </p:nvSpPr>
        <p:spPr>
          <a:xfrm>
            <a:off x="490940" y="2754754"/>
            <a:ext cx="4638614" cy="1182847"/>
          </a:xfrm>
          <a:custGeom>
            <a:avLst/>
            <a:gdLst/>
            <a:ahLst/>
            <a:cxnLst/>
            <a:rect l="l" t="t" r="r" b="b"/>
            <a:pathLst>
              <a:path w="4638614" h="1182847">
                <a:moveTo>
                  <a:pt x="0" y="0"/>
                </a:moveTo>
                <a:lnTo>
                  <a:pt x="4638614" y="0"/>
                </a:lnTo>
                <a:lnTo>
                  <a:pt x="4638614" y="1182847"/>
                </a:lnTo>
                <a:lnTo>
                  <a:pt x="0" y="118284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grpSp>
        <p:nvGrpSpPr>
          <p:cNvPr id="17" name="Group 17"/>
          <p:cNvGrpSpPr/>
          <p:nvPr/>
        </p:nvGrpSpPr>
        <p:grpSpPr>
          <a:xfrm>
            <a:off x="3230847" y="4618029"/>
            <a:ext cx="5294323" cy="896678"/>
            <a:chOff x="0" y="0"/>
            <a:chExt cx="7059098" cy="1195570"/>
          </a:xfrm>
        </p:grpSpPr>
        <p:sp>
          <p:nvSpPr>
            <p:cNvPr id="18" name="Freeform 18"/>
            <p:cNvSpPr/>
            <p:nvPr/>
          </p:nvSpPr>
          <p:spPr>
            <a:xfrm>
              <a:off x="0" y="0"/>
              <a:ext cx="7059098" cy="1195570"/>
            </a:xfrm>
            <a:custGeom>
              <a:avLst/>
              <a:gdLst/>
              <a:ahLst/>
              <a:cxnLst/>
              <a:rect l="l" t="t" r="r" b="b"/>
              <a:pathLst>
                <a:path w="7059098" h="1195570">
                  <a:moveTo>
                    <a:pt x="0" y="0"/>
                  </a:moveTo>
                  <a:lnTo>
                    <a:pt x="7059098" y="0"/>
                  </a:lnTo>
                  <a:lnTo>
                    <a:pt x="7059098" y="1195570"/>
                  </a:lnTo>
                  <a:lnTo>
                    <a:pt x="0" y="11955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9" name="TextBox 19"/>
            <p:cNvSpPr txBox="1"/>
            <p:nvPr/>
          </p:nvSpPr>
          <p:spPr>
            <a:xfrm>
              <a:off x="424237" y="291854"/>
              <a:ext cx="1851769" cy="574781"/>
            </a:xfrm>
            <a:prstGeom prst="rect">
              <a:avLst/>
            </a:prstGeom>
          </p:spPr>
          <p:txBody>
            <a:bodyPr lIns="0" tIns="0" rIns="0" bIns="0" rtlCol="0" anchor="t">
              <a:spAutoFit/>
            </a:bodyPr>
            <a:lstStyle/>
            <a:p>
              <a:pPr algn="ctr">
                <a:lnSpc>
                  <a:spcPts val="3436"/>
                </a:lnSpc>
              </a:pPr>
              <a:r>
                <a:rPr lang="en-US" sz="2455" b="1">
                  <a:solidFill>
                    <a:srgbClr val="000000"/>
                  </a:solidFill>
                  <a:latin typeface="Canva Sans Bold"/>
                  <a:ea typeface="Canva Sans Bold"/>
                  <a:cs typeface="Canva Sans Bold"/>
                  <a:sym typeface="Canva Sans Bold"/>
                </a:rPr>
                <a:t>Name :</a:t>
              </a:r>
            </a:p>
          </p:txBody>
        </p:sp>
      </p:grpSp>
      <p:grpSp>
        <p:nvGrpSpPr>
          <p:cNvPr id="20" name="Group 20"/>
          <p:cNvGrpSpPr/>
          <p:nvPr/>
        </p:nvGrpSpPr>
        <p:grpSpPr>
          <a:xfrm>
            <a:off x="12717068" y="4618029"/>
            <a:ext cx="5294323" cy="896678"/>
            <a:chOff x="0" y="0"/>
            <a:chExt cx="7059098" cy="1195570"/>
          </a:xfrm>
        </p:grpSpPr>
        <p:sp>
          <p:nvSpPr>
            <p:cNvPr id="21" name="Freeform 21"/>
            <p:cNvSpPr/>
            <p:nvPr/>
          </p:nvSpPr>
          <p:spPr>
            <a:xfrm>
              <a:off x="0" y="0"/>
              <a:ext cx="7059098" cy="1195570"/>
            </a:xfrm>
            <a:custGeom>
              <a:avLst/>
              <a:gdLst/>
              <a:ahLst/>
              <a:cxnLst/>
              <a:rect l="l" t="t" r="r" b="b"/>
              <a:pathLst>
                <a:path w="7059098" h="1195570">
                  <a:moveTo>
                    <a:pt x="0" y="0"/>
                  </a:moveTo>
                  <a:lnTo>
                    <a:pt x="7059098" y="0"/>
                  </a:lnTo>
                  <a:lnTo>
                    <a:pt x="7059098" y="1195570"/>
                  </a:lnTo>
                  <a:lnTo>
                    <a:pt x="0" y="11955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22" name="TextBox 22"/>
            <p:cNvSpPr txBox="1"/>
            <p:nvPr/>
          </p:nvSpPr>
          <p:spPr>
            <a:xfrm>
              <a:off x="424237" y="291854"/>
              <a:ext cx="1851769" cy="574781"/>
            </a:xfrm>
            <a:prstGeom prst="rect">
              <a:avLst/>
            </a:prstGeom>
          </p:spPr>
          <p:txBody>
            <a:bodyPr lIns="0" tIns="0" rIns="0" bIns="0" rtlCol="0" anchor="t">
              <a:spAutoFit/>
            </a:bodyPr>
            <a:lstStyle/>
            <a:p>
              <a:pPr algn="ctr">
                <a:lnSpc>
                  <a:spcPts val="3436"/>
                </a:lnSpc>
              </a:pPr>
              <a:r>
                <a:rPr lang="en-US" sz="2455" b="1">
                  <a:solidFill>
                    <a:srgbClr val="000000"/>
                  </a:solidFill>
                  <a:latin typeface="Canva Sans Bold"/>
                  <a:ea typeface="Canva Sans Bold"/>
                  <a:cs typeface="Canva Sans Bold"/>
                  <a:sym typeface="Canva Sans Bold"/>
                </a:rPr>
                <a:t>Name :</a:t>
              </a:r>
            </a:p>
          </p:txBody>
        </p:sp>
      </p:grpSp>
      <p:grpSp>
        <p:nvGrpSpPr>
          <p:cNvPr id="23" name="Group 23"/>
          <p:cNvGrpSpPr/>
          <p:nvPr/>
        </p:nvGrpSpPr>
        <p:grpSpPr>
          <a:xfrm>
            <a:off x="12717068" y="7499040"/>
            <a:ext cx="5294323" cy="896678"/>
            <a:chOff x="0" y="0"/>
            <a:chExt cx="7059098" cy="1195570"/>
          </a:xfrm>
        </p:grpSpPr>
        <p:sp>
          <p:nvSpPr>
            <p:cNvPr id="24" name="Freeform 24"/>
            <p:cNvSpPr/>
            <p:nvPr/>
          </p:nvSpPr>
          <p:spPr>
            <a:xfrm>
              <a:off x="0" y="0"/>
              <a:ext cx="7059098" cy="1195570"/>
            </a:xfrm>
            <a:custGeom>
              <a:avLst/>
              <a:gdLst/>
              <a:ahLst/>
              <a:cxnLst/>
              <a:rect l="l" t="t" r="r" b="b"/>
              <a:pathLst>
                <a:path w="7059098" h="1195570">
                  <a:moveTo>
                    <a:pt x="0" y="0"/>
                  </a:moveTo>
                  <a:lnTo>
                    <a:pt x="7059098" y="0"/>
                  </a:lnTo>
                  <a:lnTo>
                    <a:pt x="7059098" y="1195570"/>
                  </a:lnTo>
                  <a:lnTo>
                    <a:pt x="0" y="11955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25" name="TextBox 25"/>
            <p:cNvSpPr txBox="1"/>
            <p:nvPr/>
          </p:nvSpPr>
          <p:spPr>
            <a:xfrm>
              <a:off x="424237" y="291854"/>
              <a:ext cx="1851769" cy="574781"/>
            </a:xfrm>
            <a:prstGeom prst="rect">
              <a:avLst/>
            </a:prstGeom>
          </p:spPr>
          <p:txBody>
            <a:bodyPr lIns="0" tIns="0" rIns="0" bIns="0" rtlCol="0" anchor="t">
              <a:spAutoFit/>
            </a:bodyPr>
            <a:lstStyle/>
            <a:p>
              <a:pPr algn="ctr">
                <a:lnSpc>
                  <a:spcPts val="3436"/>
                </a:lnSpc>
              </a:pPr>
              <a:r>
                <a:rPr lang="en-US" sz="2455" b="1">
                  <a:solidFill>
                    <a:srgbClr val="000000"/>
                  </a:solidFill>
                  <a:latin typeface="Canva Sans Bold"/>
                  <a:ea typeface="Canva Sans Bold"/>
                  <a:cs typeface="Canva Sans Bold"/>
                  <a:sym typeface="Canva Sans Bold"/>
                </a:rPr>
                <a:t>Name :</a:t>
              </a:r>
            </a:p>
          </p:txBody>
        </p:sp>
      </p:grpSp>
      <p:grpSp>
        <p:nvGrpSpPr>
          <p:cNvPr id="26" name="Group 26"/>
          <p:cNvGrpSpPr/>
          <p:nvPr/>
        </p:nvGrpSpPr>
        <p:grpSpPr>
          <a:xfrm>
            <a:off x="3230847" y="7499040"/>
            <a:ext cx="5294323" cy="896678"/>
            <a:chOff x="0" y="0"/>
            <a:chExt cx="7059098" cy="1195570"/>
          </a:xfrm>
        </p:grpSpPr>
        <p:sp>
          <p:nvSpPr>
            <p:cNvPr id="27" name="Freeform 27"/>
            <p:cNvSpPr/>
            <p:nvPr/>
          </p:nvSpPr>
          <p:spPr>
            <a:xfrm>
              <a:off x="0" y="0"/>
              <a:ext cx="7059098" cy="1195570"/>
            </a:xfrm>
            <a:custGeom>
              <a:avLst/>
              <a:gdLst/>
              <a:ahLst/>
              <a:cxnLst/>
              <a:rect l="l" t="t" r="r" b="b"/>
              <a:pathLst>
                <a:path w="7059098" h="1195570">
                  <a:moveTo>
                    <a:pt x="0" y="0"/>
                  </a:moveTo>
                  <a:lnTo>
                    <a:pt x="7059098" y="0"/>
                  </a:lnTo>
                  <a:lnTo>
                    <a:pt x="7059098" y="1195570"/>
                  </a:lnTo>
                  <a:lnTo>
                    <a:pt x="0" y="119557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28" name="TextBox 28"/>
            <p:cNvSpPr txBox="1"/>
            <p:nvPr/>
          </p:nvSpPr>
          <p:spPr>
            <a:xfrm>
              <a:off x="424237" y="291854"/>
              <a:ext cx="1851769" cy="574781"/>
            </a:xfrm>
            <a:prstGeom prst="rect">
              <a:avLst/>
            </a:prstGeom>
          </p:spPr>
          <p:txBody>
            <a:bodyPr lIns="0" tIns="0" rIns="0" bIns="0" rtlCol="0" anchor="t">
              <a:spAutoFit/>
            </a:bodyPr>
            <a:lstStyle/>
            <a:p>
              <a:pPr algn="ctr">
                <a:lnSpc>
                  <a:spcPts val="3436"/>
                </a:lnSpc>
              </a:pPr>
              <a:r>
                <a:rPr lang="en-US" sz="2455" b="1">
                  <a:solidFill>
                    <a:srgbClr val="000000"/>
                  </a:solidFill>
                  <a:latin typeface="Canva Sans Bold"/>
                  <a:ea typeface="Canva Sans Bold"/>
                  <a:cs typeface="Canva Sans Bold"/>
                  <a:sym typeface="Canva Sans Bold"/>
                </a:rPr>
                <a:t>Name :</a:t>
              </a:r>
            </a:p>
          </p:txBody>
        </p:sp>
      </p:grpSp>
      <p:sp>
        <p:nvSpPr>
          <p:cNvPr id="29" name="Freeform 29"/>
          <p:cNvSpPr/>
          <p:nvPr/>
        </p:nvSpPr>
        <p:spPr>
          <a:xfrm>
            <a:off x="14796946" y="2088115"/>
            <a:ext cx="2803412" cy="2291789"/>
          </a:xfrm>
          <a:custGeom>
            <a:avLst/>
            <a:gdLst/>
            <a:ahLst/>
            <a:cxnLst/>
            <a:rect l="l" t="t" r="r" b="b"/>
            <a:pathLst>
              <a:path w="2803412" h="2291789">
                <a:moveTo>
                  <a:pt x="0" y="0"/>
                </a:moveTo>
                <a:lnTo>
                  <a:pt x="2803412" y="0"/>
                </a:lnTo>
                <a:lnTo>
                  <a:pt x="2803412" y="2291789"/>
                </a:lnTo>
                <a:lnTo>
                  <a:pt x="0" y="2291789"/>
                </a:lnTo>
                <a:lnTo>
                  <a:pt x="0" y="0"/>
                </a:lnTo>
                <a:close/>
              </a:path>
            </a:pathLst>
          </a:custGeom>
          <a:blipFill>
            <a:blip r:embed="rId11"/>
            <a:stretch>
              <a:fillRect/>
            </a:stretch>
          </a:blipFill>
        </p:spPr>
        <p:txBody>
          <a:bodyPr/>
          <a:lstStyle/>
          <a:p>
            <a:endParaRPr lang="en-IN"/>
          </a:p>
        </p:txBody>
      </p:sp>
      <p:sp>
        <p:nvSpPr>
          <p:cNvPr id="30" name="TextBox 30"/>
          <p:cNvSpPr txBox="1"/>
          <p:nvPr/>
        </p:nvSpPr>
        <p:spPr>
          <a:xfrm>
            <a:off x="0" y="940583"/>
            <a:ext cx="5435072" cy="902589"/>
          </a:xfrm>
          <a:prstGeom prst="rect">
            <a:avLst/>
          </a:prstGeom>
        </p:spPr>
        <p:txBody>
          <a:bodyPr lIns="0" tIns="0" rIns="0" bIns="0" rtlCol="0" anchor="t">
            <a:spAutoFit/>
          </a:bodyPr>
          <a:lstStyle/>
          <a:p>
            <a:pPr algn="ctr">
              <a:lnSpc>
                <a:spcPts val="7475"/>
              </a:lnSpc>
            </a:pPr>
            <a:r>
              <a:rPr lang="en-US" sz="5339" b="1">
                <a:solidFill>
                  <a:srgbClr val="FFFFFF"/>
                </a:solidFill>
                <a:latin typeface="Canva Sans Bold"/>
                <a:ea typeface="Canva Sans Bold"/>
                <a:cs typeface="Canva Sans Bold"/>
                <a:sym typeface="Canva Sans Bold"/>
              </a:rPr>
              <a:t>TEAM DETAILS</a:t>
            </a:r>
          </a:p>
        </p:txBody>
      </p:sp>
      <p:sp>
        <p:nvSpPr>
          <p:cNvPr id="31" name="TextBox 31"/>
          <p:cNvSpPr txBox="1"/>
          <p:nvPr/>
        </p:nvSpPr>
        <p:spPr>
          <a:xfrm>
            <a:off x="1216932" y="2981053"/>
            <a:ext cx="3050267" cy="663574"/>
          </a:xfrm>
          <a:prstGeom prst="rect">
            <a:avLst/>
          </a:prstGeom>
        </p:spPr>
        <p:txBody>
          <a:bodyPr lIns="0" tIns="0" rIns="0" bIns="0" rtlCol="0" anchor="t">
            <a:spAutoFit/>
          </a:bodyPr>
          <a:lstStyle/>
          <a:p>
            <a:pPr algn="ctr">
              <a:lnSpc>
                <a:spcPts val="4900"/>
              </a:lnSpc>
            </a:pPr>
            <a:r>
              <a:rPr lang="en-US" sz="3500" b="1">
                <a:solidFill>
                  <a:srgbClr val="523726"/>
                </a:solidFill>
                <a:latin typeface="Canva Sans Bold"/>
                <a:ea typeface="Canva Sans Bold"/>
                <a:cs typeface="Canva Sans Bold"/>
                <a:sym typeface="Canva Sans Bold"/>
              </a:rPr>
              <a:t>Team Name :</a:t>
            </a:r>
          </a:p>
        </p:txBody>
      </p:sp>
      <p:sp>
        <p:nvSpPr>
          <p:cNvPr id="32" name="TextBox 32"/>
          <p:cNvSpPr txBox="1"/>
          <p:nvPr/>
        </p:nvSpPr>
        <p:spPr>
          <a:xfrm>
            <a:off x="3230847" y="5705135"/>
            <a:ext cx="2492415" cy="1113549"/>
          </a:xfrm>
          <a:prstGeom prst="rect">
            <a:avLst/>
          </a:prstGeom>
        </p:spPr>
        <p:txBody>
          <a:bodyPr lIns="0" tIns="0" rIns="0" bIns="0" rtlCol="0" anchor="t">
            <a:spAutoFit/>
          </a:bodyPr>
          <a:lstStyle/>
          <a:p>
            <a:pPr algn="just">
              <a:lnSpc>
                <a:spcPts val="2860"/>
              </a:lnSpc>
            </a:pPr>
            <a:r>
              <a:rPr lang="en-US" sz="2043">
                <a:solidFill>
                  <a:srgbClr val="4C3120"/>
                </a:solidFill>
                <a:latin typeface="Canva Sans"/>
                <a:ea typeface="Canva Sans"/>
                <a:cs typeface="Canva Sans"/>
                <a:sym typeface="Canva Sans"/>
              </a:rPr>
              <a:t>College Name :</a:t>
            </a:r>
          </a:p>
          <a:p>
            <a:pPr algn="just">
              <a:lnSpc>
                <a:spcPts val="2860"/>
              </a:lnSpc>
            </a:pPr>
            <a:r>
              <a:rPr lang="en-US" sz="2043">
                <a:solidFill>
                  <a:srgbClr val="4C3120"/>
                </a:solidFill>
                <a:latin typeface="Canva Sans"/>
                <a:ea typeface="Canva Sans"/>
                <a:cs typeface="Canva Sans"/>
                <a:sym typeface="Canva Sans"/>
              </a:rPr>
              <a:t>Stream :</a:t>
            </a:r>
          </a:p>
          <a:p>
            <a:pPr algn="just">
              <a:lnSpc>
                <a:spcPts val="2860"/>
              </a:lnSpc>
            </a:pPr>
            <a:r>
              <a:rPr lang="en-US" sz="2043">
                <a:solidFill>
                  <a:srgbClr val="4C3120"/>
                </a:solidFill>
                <a:latin typeface="Canva Sans"/>
                <a:ea typeface="Canva Sans"/>
                <a:cs typeface="Canva Sans"/>
                <a:sym typeface="Canva Sans"/>
              </a:rPr>
              <a:t>Year of Graduation :</a:t>
            </a:r>
          </a:p>
        </p:txBody>
      </p:sp>
      <p:sp>
        <p:nvSpPr>
          <p:cNvPr id="33" name="TextBox 33"/>
          <p:cNvSpPr txBox="1"/>
          <p:nvPr/>
        </p:nvSpPr>
        <p:spPr>
          <a:xfrm>
            <a:off x="12717068" y="5709216"/>
            <a:ext cx="2492415" cy="1113549"/>
          </a:xfrm>
          <a:prstGeom prst="rect">
            <a:avLst/>
          </a:prstGeom>
        </p:spPr>
        <p:txBody>
          <a:bodyPr lIns="0" tIns="0" rIns="0" bIns="0" rtlCol="0" anchor="t">
            <a:spAutoFit/>
          </a:bodyPr>
          <a:lstStyle/>
          <a:p>
            <a:pPr algn="just">
              <a:lnSpc>
                <a:spcPts val="2860"/>
              </a:lnSpc>
            </a:pPr>
            <a:r>
              <a:rPr lang="en-US" sz="2043">
                <a:solidFill>
                  <a:srgbClr val="4C3120"/>
                </a:solidFill>
                <a:latin typeface="Canva Sans"/>
                <a:ea typeface="Canva Sans"/>
                <a:cs typeface="Canva Sans"/>
                <a:sym typeface="Canva Sans"/>
              </a:rPr>
              <a:t>College Name :</a:t>
            </a:r>
          </a:p>
          <a:p>
            <a:pPr algn="just">
              <a:lnSpc>
                <a:spcPts val="2860"/>
              </a:lnSpc>
            </a:pPr>
            <a:r>
              <a:rPr lang="en-US" sz="2043">
                <a:solidFill>
                  <a:srgbClr val="4C3120"/>
                </a:solidFill>
                <a:latin typeface="Canva Sans"/>
                <a:ea typeface="Canva Sans"/>
                <a:cs typeface="Canva Sans"/>
                <a:sym typeface="Canva Sans"/>
              </a:rPr>
              <a:t>Stream :</a:t>
            </a:r>
          </a:p>
          <a:p>
            <a:pPr algn="just">
              <a:lnSpc>
                <a:spcPts val="2860"/>
              </a:lnSpc>
            </a:pPr>
            <a:r>
              <a:rPr lang="en-US" sz="2043">
                <a:solidFill>
                  <a:srgbClr val="4C3120"/>
                </a:solidFill>
                <a:latin typeface="Canva Sans"/>
                <a:ea typeface="Canva Sans"/>
                <a:cs typeface="Canva Sans"/>
                <a:sym typeface="Canva Sans"/>
              </a:rPr>
              <a:t>Year of Graduation :</a:t>
            </a:r>
          </a:p>
        </p:txBody>
      </p:sp>
      <p:sp>
        <p:nvSpPr>
          <p:cNvPr id="34" name="TextBox 34"/>
          <p:cNvSpPr txBox="1"/>
          <p:nvPr/>
        </p:nvSpPr>
        <p:spPr>
          <a:xfrm>
            <a:off x="12717068" y="8586218"/>
            <a:ext cx="2492415" cy="1113549"/>
          </a:xfrm>
          <a:prstGeom prst="rect">
            <a:avLst/>
          </a:prstGeom>
        </p:spPr>
        <p:txBody>
          <a:bodyPr lIns="0" tIns="0" rIns="0" bIns="0" rtlCol="0" anchor="t">
            <a:spAutoFit/>
          </a:bodyPr>
          <a:lstStyle/>
          <a:p>
            <a:pPr algn="just">
              <a:lnSpc>
                <a:spcPts val="2860"/>
              </a:lnSpc>
            </a:pPr>
            <a:r>
              <a:rPr lang="en-US" sz="2043">
                <a:solidFill>
                  <a:srgbClr val="4C3120"/>
                </a:solidFill>
                <a:latin typeface="Canva Sans"/>
                <a:ea typeface="Canva Sans"/>
                <a:cs typeface="Canva Sans"/>
                <a:sym typeface="Canva Sans"/>
              </a:rPr>
              <a:t>College Name :</a:t>
            </a:r>
          </a:p>
          <a:p>
            <a:pPr algn="just">
              <a:lnSpc>
                <a:spcPts val="2860"/>
              </a:lnSpc>
            </a:pPr>
            <a:r>
              <a:rPr lang="en-US" sz="2043">
                <a:solidFill>
                  <a:srgbClr val="4C3120"/>
                </a:solidFill>
                <a:latin typeface="Canva Sans"/>
                <a:ea typeface="Canva Sans"/>
                <a:cs typeface="Canva Sans"/>
                <a:sym typeface="Canva Sans"/>
              </a:rPr>
              <a:t>Stream :</a:t>
            </a:r>
          </a:p>
          <a:p>
            <a:pPr algn="just">
              <a:lnSpc>
                <a:spcPts val="2860"/>
              </a:lnSpc>
            </a:pPr>
            <a:r>
              <a:rPr lang="en-US" sz="2043">
                <a:solidFill>
                  <a:srgbClr val="4C3120"/>
                </a:solidFill>
                <a:latin typeface="Canva Sans"/>
                <a:ea typeface="Canva Sans"/>
                <a:cs typeface="Canva Sans"/>
                <a:sym typeface="Canva Sans"/>
              </a:rPr>
              <a:t>Year of Graduation :</a:t>
            </a:r>
          </a:p>
        </p:txBody>
      </p:sp>
      <p:sp>
        <p:nvSpPr>
          <p:cNvPr id="35" name="TextBox 35"/>
          <p:cNvSpPr txBox="1"/>
          <p:nvPr/>
        </p:nvSpPr>
        <p:spPr>
          <a:xfrm>
            <a:off x="3230847" y="8586218"/>
            <a:ext cx="2492415" cy="1113549"/>
          </a:xfrm>
          <a:prstGeom prst="rect">
            <a:avLst/>
          </a:prstGeom>
        </p:spPr>
        <p:txBody>
          <a:bodyPr lIns="0" tIns="0" rIns="0" bIns="0" rtlCol="0" anchor="t">
            <a:spAutoFit/>
          </a:bodyPr>
          <a:lstStyle/>
          <a:p>
            <a:pPr algn="just">
              <a:lnSpc>
                <a:spcPts val="2860"/>
              </a:lnSpc>
            </a:pPr>
            <a:r>
              <a:rPr lang="en-US" sz="2043">
                <a:solidFill>
                  <a:srgbClr val="4C3120"/>
                </a:solidFill>
                <a:latin typeface="Canva Sans"/>
                <a:ea typeface="Canva Sans"/>
                <a:cs typeface="Canva Sans"/>
                <a:sym typeface="Canva Sans"/>
              </a:rPr>
              <a:t>College Name :</a:t>
            </a:r>
          </a:p>
          <a:p>
            <a:pPr algn="just">
              <a:lnSpc>
                <a:spcPts val="2860"/>
              </a:lnSpc>
            </a:pPr>
            <a:r>
              <a:rPr lang="en-US" sz="2043">
                <a:solidFill>
                  <a:srgbClr val="4C3120"/>
                </a:solidFill>
                <a:latin typeface="Canva Sans"/>
                <a:ea typeface="Canva Sans"/>
                <a:cs typeface="Canva Sans"/>
                <a:sym typeface="Canva Sans"/>
              </a:rPr>
              <a:t>Stream :</a:t>
            </a:r>
          </a:p>
          <a:p>
            <a:pPr algn="just">
              <a:lnSpc>
                <a:spcPts val="2860"/>
              </a:lnSpc>
            </a:pPr>
            <a:r>
              <a:rPr lang="en-US" sz="2043">
                <a:solidFill>
                  <a:srgbClr val="4C3120"/>
                </a:solidFill>
                <a:latin typeface="Canva Sans"/>
                <a:ea typeface="Canva Sans"/>
                <a:cs typeface="Canva Sans"/>
                <a:sym typeface="Canva Sans"/>
              </a:rPr>
              <a:t>Year of Graduation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3">
              <a:extLst>
                <a:ext uri="{96DAC541-7B7A-43D3-8B79-37D633B846F1}">
                  <asvg:svgBlip xmlns:asvg="http://schemas.microsoft.com/office/drawing/2016/SVG/main" r:embed="rId4"/>
                </a:ext>
              </a:extLst>
            </a:blip>
            <a:stretch>
              <a:fillRect t="-731" b="-731"/>
            </a:stretch>
          </a:blipFill>
        </p:spPr>
        <p:txBody>
          <a:bodyPr/>
          <a:lstStyle/>
          <a:p>
            <a:endParaRPr lang="en-IN"/>
          </a:p>
        </p:txBody>
      </p:sp>
      <p:sp>
        <p:nvSpPr>
          <p:cNvPr id="8" name="Freeform 8"/>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p:cNvSpPr/>
          <p:nvPr/>
        </p:nvSpPr>
        <p:spPr>
          <a:xfrm rot="743760">
            <a:off x="11496653" y="7318229"/>
            <a:ext cx="1978650" cy="2589774"/>
          </a:xfrm>
          <a:custGeom>
            <a:avLst/>
            <a:gdLst/>
            <a:ahLst/>
            <a:cxnLst/>
            <a:rect l="l" t="t" r="r" b="b"/>
            <a:pathLst>
              <a:path w="1978650" h="2589774">
                <a:moveTo>
                  <a:pt x="0" y="0"/>
                </a:moveTo>
                <a:lnTo>
                  <a:pt x="1978650" y="0"/>
                </a:lnTo>
                <a:lnTo>
                  <a:pt x="1978650" y="2589774"/>
                </a:lnTo>
                <a:lnTo>
                  <a:pt x="0" y="25897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0" name="Freeform 10"/>
          <p:cNvSpPr/>
          <p:nvPr/>
        </p:nvSpPr>
        <p:spPr>
          <a:xfrm rot="-2346288">
            <a:off x="11684975" y="4951201"/>
            <a:ext cx="2979255" cy="1886506"/>
          </a:xfrm>
          <a:custGeom>
            <a:avLst/>
            <a:gdLst/>
            <a:ahLst/>
            <a:cxnLst/>
            <a:rect l="l" t="t" r="r" b="b"/>
            <a:pathLst>
              <a:path w="2979255" h="1886506">
                <a:moveTo>
                  <a:pt x="0" y="0"/>
                </a:moveTo>
                <a:lnTo>
                  <a:pt x="2979255" y="0"/>
                </a:lnTo>
                <a:lnTo>
                  <a:pt x="2979255" y="1886506"/>
                </a:lnTo>
                <a:lnTo>
                  <a:pt x="0" y="1886506"/>
                </a:lnTo>
                <a:lnTo>
                  <a:pt x="0" y="0"/>
                </a:lnTo>
                <a:close/>
              </a:path>
            </a:pathLst>
          </a:custGeom>
          <a:blipFill>
            <a:blip r:embed="rId9">
              <a:extLst>
                <a:ext uri="{96DAC541-7B7A-43D3-8B79-37D633B846F1}">
                  <asvg:svgBlip xmlns:asvg="http://schemas.microsoft.com/office/drawing/2016/SVG/main" r:embed="rId10"/>
                </a:ext>
              </a:extLst>
            </a:blip>
            <a:stretch>
              <a:fillRect t="-4929" r="-4464" b="-5809"/>
            </a:stretch>
          </a:blipFill>
        </p:spPr>
        <p:txBody>
          <a:bodyPr/>
          <a:lstStyle/>
          <a:p>
            <a:endParaRPr lang="en-IN"/>
          </a:p>
        </p:txBody>
      </p:sp>
      <p:sp>
        <p:nvSpPr>
          <p:cNvPr id="11" name="TextBox 11"/>
          <p:cNvSpPr txBox="1"/>
          <p:nvPr/>
        </p:nvSpPr>
        <p:spPr>
          <a:xfrm>
            <a:off x="1163001" y="3573821"/>
            <a:ext cx="14786257" cy="763397"/>
          </a:xfrm>
          <a:prstGeom prst="rect">
            <a:avLst/>
          </a:prstGeom>
        </p:spPr>
        <p:txBody>
          <a:bodyPr lIns="0" tIns="0" rIns="0" bIns="0" rtlCol="0" anchor="t">
            <a:spAutoFit/>
          </a:bodyPr>
          <a:lstStyle/>
          <a:p>
            <a:pPr algn="ctr">
              <a:lnSpc>
                <a:spcPts val="5698"/>
              </a:lnSpc>
            </a:pPr>
            <a:r>
              <a:rPr lang="en-US" sz="4070" b="1">
                <a:solidFill>
                  <a:srgbClr val="754C24"/>
                </a:solidFill>
                <a:latin typeface="Canva Sans Bold"/>
                <a:ea typeface="Canva Sans Bold"/>
                <a:cs typeface="Canva Sans Bold"/>
                <a:sym typeface="Canva Sans Bold"/>
              </a:rPr>
              <a:t>Describe your problem, you may include following points:</a:t>
            </a:r>
          </a:p>
        </p:txBody>
      </p:sp>
      <p:sp>
        <p:nvSpPr>
          <p:cNvPr id="12" name="TextBox 12"/>
          <p:cNvSpPr txBox="1"/>
          <p:nvPr/>
        </p:nvSpPr>
        <p:spPr>
          <a:xfrm>
            <a:off x="33831" y="1262459"/>
            <a:ext cx="8282971"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PROBLEM STATEMENT:</a:t>
            </a:r>
          </a:p>
        </p:txBody>
      </p:sp>
      <p:sp>
        <p:nvSpPr>
          <p:cNvPr id="13" name="TextBox 13"/>
          <p:cNvSpPr txBox="1"/>
          <p:nvPr/>
        </p:nvSpPr>
        <p:spPr>
          <a:xfrm>
            <a:off x="1163001" y="5040058"/>
            <a:ext cx="8278627" cy="580365"/>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Your understanding of the problem.</a:t>
            </a:r>
          </a:p>
        </p:txBody>
      </p:sp>
      <p:sp>
        <p:nvSpPr>
          <p:cNvPr id="14" name="TextBox 14"/>
          <p:cNvSpPr txBox="1"/>
          <p:nvPr/>
        </p:nvSpPr>
        <p:spPr>
          <a:xfrm>
            <a:off x="1142876" y="5804807"/>
            <a:ext cx="7594378" cy="580365"/>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Why your problem is significant?</a:t>
            </a:r>
          </a:p>
        </p:txBody>
      </p:sp>
      <p:sp>
        <p:nvSpPr>
          <p:cNvPr id="15" name="TextBox 15"/>
          <p:cNvSpPr txBox="1"/>
          <p:nvPr/>
        </p:nvSpPr>
        <p:spPr>
          <a:xfrm>
            <a:off x="1163001" y="6566172"/>
            <a:ext cx="6024631" cy="580365"/>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Context of your problem. </a:t>
            </a:r>
          </a:p>
        </p:txBody>
      </p:sp>
      <p:sp>
        <p:nvSpPr>
          <p:cNvPr id="16" name="TextBox 16"/>
          <p:cNvSpPr txBox="1"/>
          <p:nvPr/>
        </p:nvSpPr>
        <p:spPr>
          <a:xfrm>
            <a:off x="1163001" y="7327512"/>
            <a:ext cx="8278627" cy="580365"/>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Your approach towards the problem.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TextBox 9"/>
          <p:cNvSpPr txBox="1"/>
          <p:nvPr/>
        </p:nvSpPr>
        <p:spPr>
          <a:xfrm>
            <a:off x="58957" y="1236266"/>
            <a:ext cx="8559272"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PROJECT DESCRIPTION :</a:t>
            </a:r>
          </a:p>
        </p:txBody>
      </p:sp>
      <p:sp>
        <p:nvSpPr>
          <p:cNvPr id="10" name="Freeform 10"/>
          <p:cNvSpPr/>
          <p:nvPr/>
        </p:nvSpPr>
        <p:spPr>
          <a:xfrm>
            <a:off x="3116540" y="346085"/>
            <a:ext cx="2444106" cy="1236926"/>
          </a:xfrm>
          <a:custGeom>
            <a:avLst/>
            <a:gdLst/>
            <a:ahLst/>
            <a:cxnLst/>
            <a:rect l="l" t="t" r="r" b="b"/>
            <a:pathLst>
              <a:path w="2444106" h="1236926">
                <a:moveTo>
                  <a:pt x="0" y="0"/>
                </a:moveTo>
                <a:lnTo>
                  <a:pt x="2444106" y="0"/>
                </a:lnTo>
                <a:lnTo>
                  <a:pt x="2444106" y="1236926"/>
                </a:lnTo>
                <a:lnTo>
                  <a:pt x="0" y="123692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1" name="TextBox 11"/>
          <p:cNvSpPr txBox="1"/>
          <p:nvPr/>
        </p:nvSpPr>
        <p:spPr>
          <a:xfrm>
            <a:off x="1570716" y="3294642"/>
            <a:ext cx="14826507" cy="1401572"/>
          </a:xfrm>
          <a:prstGeom prst="rect">
            <a:avLst/>
          </a:prstGeom>
        </p:spPr>
        <p:txBody>
          <a:bodyPr lIns="0" tIns="0" rIns="0" bIns="0" rtlCol="0" anchor="t">
            <a:spAutoFit/>
          </a:bodyPr>
          <a:lstStyle/>
          <a:p>
            <a:pPr algn="l">
              <a:lnSpc>
                <a:spcPts val="5698"/>
              </a:lnSpc>
            </a:pPr>
            <a:r>
              <a:rPr lang="en-US" sz="4070" b="1">
                <a:solidFill>
                  <a:srgbClr val="754C24"/>
                </a:solidFill>
                <a:latin typeface="Canva Sans Bold"/>
                <a:ea typeface="Canva Sans Bold"/>
                <a:cs typeface="Canva Sans Bold"/>
                <a:sym typeface="Canva Sans Bold"/>
              </a:rPr>
              <a:t>Compose a project description that encompasses the following key points:</a:t>
            </a:r>
          </a:p>
        </p:txBody>
      </p:sp>
      <p:sp>
        <p:nvSpPr>
          <p:cNvPr id="12" name="TextBox 12"/>
          <p:cNvSpPr txBox="1"/>
          <p:nvPr/>
        </p:nvSpPr>
        <p:spPr>
          <a:xfrm>
            <a:off x="1592456" y="5324189"/>
            <a:ext cx="6576305" cy="580365"/>
          </a:xfrm>
          <a:prstGeom prst="rect">
            <a:avLst/>
          </a:prstGeom>
        </p:spPr>
        <p:txBody>
          <a:bodyPr lIns="0" tIns="0" rIns="0" bIns="0" rtlCol="0" anchor="t">
            <a:spAutoFit/>
          </a:bodyPr>
          <a:lstStyle/>
          <a:p>
            <a:pPr marL="733844" lvl="1" indent="-366922" algn="just">
              <a:lnSpc>
                <a:spcPts val="4759"/>
              </a:lnSpc>
              <a:buFont typeface="Arial"/>
              <a:buChar char="•"/>
            </a:pPr>
            <a:r>
              <a:rPr lang="en-US" sz="3399">
                <a:solidFill>
                  <a:srgbClr val="523726"/>
                </a:solidFill>
                <a:latin typeface="Canva Sans"/>
                <a:ea typeface="Canva Sans"/>
                <a:cs typeface="Canva Sans"/>
                <a:sym typeface="Canva Sans"/>
              </a:rPr>
              <a:t> Aim of the project. </a:t>
            </a:r>
          </a:p>
        </p:txBody>
      </p:sp>
      <p:sp>
        <p:nvSpPr>
          <p:cNvPr id="13" name="TextBox 13"/>
          <p:cNvSpPr txBox="1"/>
          <p:nvPr/>
        </p:nvSpPr>
        <p:spPr>
          <a:xfrm>
            <a:off x="1592456" y="6009328"/>
            <a:ext cx="12659927" cy="580365"/>
          </a:xfrm>
          <a:prstGeom prst="rect">
            <a:avLst/>
          </a:prstGeom>
        </p:spPr>
        <p:txBody>
          <a:bodyPr lIns="0" tIns="0" rIns="0" bIns="0" rtlCol="0" anchor="t">
            <a:spAutoFit/>
          </a:bodyPr>
          <a:lstStyle/>
          <a:p>
            <a:pPr marL="733844" lvl="1" indent="-366922" algn="just">
              <a:lnSpc>
                <a:spcPts val="4759"/>
              </a:lnSpc>
              <a:buFont typeface="Arial"/>
              <a:buChar char="•"/>
            </a:pPr>
            <a:r>
              <a:rPr lang="en-US" sz="3399">
                <a:solidFill>
                  <a:srgbClr val="523726"/>
                </a:solidFill>
                <a:latin typeface="Canva Sans"/>
                <a:ea typeface="Canva Sans"/>
                <a:cs typeface="Canva Sans"/>
                <a:sym typeface="Canva Sans"/>
              </a:rPr>
              <a:t>Approach that you used to overcome the problem.</a:t>
            </a:r>
          </a:p>
        </p:txBody>
      </p:sp>
      <p:sp>
        <p:nvSpPr>
          <p:cNvPr id="14" name="TextBox 14"/>
          <p:cNvSpPr txBox="1"/>
          <p:nvPr/>
        </p:nvSpPr>
        <p:spPr>
          <a:xfrm>
            <a:off x="1570716" y="6694493"/>
            <a:ext cx="10423966" cy="580365"/>
          </a:xfrm>
          <a:prstGeom prst="rect">
            <a:avLst/>
          </a:prstGeom>
        </p:spPr>
        <p:txBody>
          <a:bodyPr lIns="0" tIns="0" rIns="0" bIns="0" rtlCol="0" anchor="t">
            <a:spAutoFit/>
          </a:bodyPr>
          <a:lstStyle/>
          <a:p>
            <a:pPr marL="733844" lvl="1" indent="-366922" algn="just">
              <a:lnSpc>
                <a:spcPts val="4759"/>
              </a:lnSpc>
              <a:buFont typeface="Arial"/>
              <a:buChar char="•"/>
            </a:pPr>
            <a:r>
              <a:rPr lang="en-US" sz="3399">
                <a:solidFill>
                  <a:srgbClr val="523726"/>
                </a:solidFill>
                <a:latin typeface="Canva Sans"/>
                <a:ea typeface="Canva Sans"/>
                <a:cs typeface="Canva Sans"/>
                <a:sym typeface="Canva Sans"/>
              </a:rPr>
              <a:t> Team members and their responsibilities. </a:t>
            </a:r>
          </a:p>
        </p:txBody>
      </p:sp>
      <p:sp>
        <p:nvSpPr>
          <p:cNvPr id="15" name="TextBox 15"/>
          <p:cNvSpPr txBox="1"/>
          <p:nvPr/>
        </p:nvSpPr>
        <p:spPr>
          <a:xfrm>
            <a:off x="1592456" y="7379658"/>
            <a:ext cx="8306336" cy="580365"/>
          </a:xfrm>
          <a:prstGeom prst="rect">
            <a:avLst/>
          </a:prstGeom>
        </p:spPr>
        <p:txBody>
          <a:bodyPr lIns="0" tIns="0" rIns="0" bIns="0" rtlCol="0" anchor="t">
            <a:spAutoFit/>
          </a:bodyPr>
          <a:lstStyle/>
          <a:p>
            <a:pPr marL="733844" lvl="1" indent="-366922" algn="just">
              <a:lnSpc>
                <a:spcPts val="4759"/>
              </a:lnSpc>
              <a:buFont typeface="Arial"/>
              <a:buChar char="•"/>
            </a:pPr>
            <a:r>
              <a:rPr lang="en-US" sz="3399">
                <a:solidFill>
                  <a:srgbClr val="523726"/>
                </a:solidFill>
                <a:latin typeface="Canva Sans"/>
                <a:ea typeface="Canva Sans"/>
                <a:cs typeface="Canva Sans"/>
                <a:sym typeface="Canva Sans"/>
              </a:rPr>
              <a:t> Briefly explain the methodology. </a:t>
            </a:r>
          </a:p>
        </p:txBody>
      </p:sp>
      <p:sp>
        <p:nvSpPr>
          <p:cNvPr id="16" name="TextBox 16"/>
          <p:cNvSpPr txBox="1"/>
          <p:nvPr/>
        </p:nvSpPr>
        <p:spPr>
          <a:xfrm>
            <a:off x="1592456" y="8064823"/>
            <a:ext cx="8538122" cy="580365"/>
          </a:xfrm>
          <a:prstGeom prst="rect">
            <a:avLst/>
          </a:prstGeom>
        </p:spPr>
        <p:txBody>
          <a:bodyPr lIns="0" tIns="0" rIns="0" bIns="0" rtlCol="0" anchor="t">
            <a:spAutoFit/>
          </a:bodyPr>
          <a:lstStyle/>
          <a:p>
            <a:pPr marL="733844" lvl="1" indent="-366922" algn="just">
              <a:lnSpc>
                <a:spcPts val="4759"/>
              </a:lnSpc>
              <a:buFont typeface="Arial"/>
              <a:buChar char="•"/>
            </a:pPr>
            <a:r>
              <a:rPr lang="en-US" sz="3399">
                <a:solidFill>
                  <a:srgbClr val="523726"/>
                </a:solidFill>
                <a:latin typeface="Canva Sans"/>
                <a:ea typeface="Canva Sans"/>
                <a:cs typeface="Canva Sans"/>
                <a:sym typeface="Canva Sans"/>
              </a:rPr>
              <a:t> Expected outcome of the project.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Freeform 9"/>
          <p:cNvSpPr/>
          <p:nvPr/>
        </p:nvSpPr>
        <p:spPr>
          <a:xfrm>
            <a:off x="14209447" y="6102980"/>
            <a:ext cx="2819517" cy="3269006"/>
          </a:xfrm>
          <a:custGeom>
            <a:avLst/>
            <a:gdLst/>
            <a:ahLst/>
            <a:cxnLst/>
            <a:rect l="l" t="t" r="r" b="b"/>
            <a:pathLst>
              <a:path w="2819517" h="3269006">
                <a:moveTo>
                  <a:pt x="0" y="0"/>
                </a:moveTo>
                <a:lnTo>
                  <a:pt x="2819517" y="0"/>
                </a:lnTo>
                <a:lnTo>
                  <a:pt x="2819517" y="3269006"/>
                </a:lnTo>
                <a:lnTo>
                  <a:pt x="0" y="3269006"/>
                </a:lnTo>
                <a:lnTo>
                  <a:pt x="0" y="0"/>
                </a:lnTo>
                <a:close/>
              </a:path>
            </a:pathLst>
          </a:custGeom>
          <a:blipFill>
            <a:blip r:embed="rId7"/>
            <a:stretch>
              <a:fillRect/>
            </a:stretch>
          </a:blipFill>
        </p:spPr>
        <p:txBody>
          <a:bodyPr/>
          <a:lstStyle/>
          <a:p>
            <a:endParaRPr lang="en-IN"/>
          </a:p>
        </p:txBody>
      </p:sp>
      <p:sp>
        <p:nvSpPr>
          <p:cNvPr id="10" name="TextBox 10"/>
          <p:cNvSpPr txBox="1"/>
          <p:nvPr/>
        </p:nvSpPr>
        <p:spPr>
          <a:xfrm>
            <a:off x="299313" y="1299220"/>
            <a:ext cx="7618677"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SOLUTION PROPOSED:</a:t>
            </a:r>
          </a:p>
        </p:txBody>
      </p:sp>
      <p:sp>
        <p:nvSpPr>
          <p:cNvPr id="11" name="TextBox 11"/>
          <p:cNvSpPr txBox="1"/>
          <p:nvPr/>
        </p:nvSpPr>
        <p:spPr>
          <a:xfrm>
            <a:off x="1028700" y="3287055"/>
            <a:ext cx="16951941" cy="2115947"/>
          </a:xfrm>
          <a:prstGeom prst="rect">
            <a:avLst/>
          </a:prstGeom>
        </p:spPr>
        <p:txBody>
          <a:bodyPr lIns="0" tIns="0" rIns="0" bIns="0" rtlCol="0" anchor="t">
            <a:spAutoFit/>
          </a:bodyPr>
          <a:lstStyle/>
          <a:p>
            <a:pPr algn="l">
              <a:lnSpc>
                <a:spcPts val="5698"/>
              </a:lnSpc>
            </a:pPr>
            <a:r>
              <a:rPr lang="en-US" sz="4070" b="1">
                <a:solidFill>
                  <a:srgbClr val="754C24"/>
                </a:solidFill>
                <a:latin typeface="Canva Sans Bold"/>
                <a:ea typeface="Canva Sans Bold"/>
                <a:cs typeface="Canva Sans Bold"/>
                <a:sym typeface="Canva Sans Bold"/>
              </a:rPr>
              <a:t>Provide a detailed overview of your project in this section. It should clearly outline your proposed solution to the issue at hand and the steps you will take to implement it. Be sure to include:</a:t>
            </a:r>
          </a:p>
        </p:txBody>
      </p:sp>
      <p:sp>
        <p:nvSpPr>
          <p:cNvPr id="12" name="TextBox 12"/>
          <p:cNvSpPr txBox="1"/>
          <p:nvPr/>
        </p:nvSpPr>
        <p:spPr>
          <a:xfrm>
            <a:off x="983205" y="5778832"/>
            <a:ext cx="8120444" cy="5803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 Your goals and vision for the project.</a:t>
            </a:r>
          </a:p>
        </p:txBody>
      </p:sp>
      <p:sp>
        <p:nvSpPr>
          <p:cNvPr id="13" name="TextBox 13"/>
          <p:cNvSpPr txBox="1"/>
          <p:nvPr/>
        </p:nvSpPr>
        <p:spPr>
          <a:xfrm>
            <a:off x="983205" y="6444922"/>
            <a:ext cx="6718790" cy="5803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 What your project will deliver.</a:t>
            </a:r>
          </a:p>
        </p:txBody>
      </p:sp>
      <p:sp>
        <p:nvSpPr>
          <p:cNvPr id="14" name="TextBox 14"/>
          <p:cNvSpPr txBox="1"/>
          <p:nvPr/>
        </p:nvSpPr>
        <p:spPr>
          <a:xfrm>
            <a:off x="983205" y="7111012"/>
            <a:ext cx="3359395" cy="5803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 Future scope.</a:t>
            </a:r>
          </a:p>
        </p:txBody>
      </p:sp>
      <p:sp>
        <p:nvSpPr>
          <p:cNvPr id="15" name="TextBox 15"/>
          <p:cNvSpPr txBox="1"/>
          <p:nvPr/>
        </p:nvSpPr>
        <p:spPr>
          <a:xfrm>
            <a:off x="1028700" y="7777101"/>
            <a:ext cx="3079952" cy="5803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 Uniqueness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Freeform 9"/>
          <p:cNvSpPr/>
          <p:nvPr/>
        </p:nvSpPr>
        <p:spPr>
          <a:xfrm rot="355299" flipH="1">
            <a:off x="13926022" y="3955875"/>
            <a:ext cx="2935765" cy="2952264"/>
          </a:xfrm>
          <a:custGeom>
            <a:avLst/>
            <a:gdLst/>
            <a:ahLst/>
            <a:cxnLst/>
            <a:rect l="l" t="t" r="r" b="b"/>
            <a:pathLst>
              <a:path w="2935765" h="2952264">
                <a:moveTo>
                  <a:pt x="2935766" y="0"/>
                </a:moveTo>
                <a:lnTo>
                  <a:pt x="0" y="0"/>
                </a:lnTo>
                <a:lnTo>
                  <a:pt x="0" y="2952264"/>
                </a:lnTo>
                <a:lnTo>
                  <a:pt x="2935766" y="2952264"/>
                </a:lnTo>
                <a:lnTo>
                  <a:pt x="2935766"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0" name="TextBox 10"/>
          <p:cNvSpPr txBox="1"/>
          <p:nvPr/>
        </p:nvSpPr>
        <p:spPr>
          <a:xfrm>
            <a:off x="299237" y="1265221"/>
            <a:ext cx="6953515"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TECHNOLOGY USED:</a:t>
            </a:r>
          </a:p>
        </p:txBody>
      </p:sp>
      <p:sp>
        <p:nvSpPr>
          <p:cNvPr id="11" name="TextBox 11"/>
          <p:cNvSpPr txBox="1"/>
          <p:nvPr/>
        </p:nvSpPr>
        <p:spPr>
          <a:xfrm>
            <a:off x="1028700" y="4030435"/>
            <a:ext cx="14826507" cy="1401572"/>
          </a:xfrm>
          <a:prstGeom prst="rect">
            <a:avLst/>
          </a:prstGeom>
        </p:spPr>
        <p:txBody>
          <a:bodyPr lIns="0" tIns="0" rIns="0" bIns="0" rtlCol="0" anchor="t">
            <a:spAutoFit/>
          </a:bodyPr>
          <a:lstStyle/>
          <a:p>
            <a:pPr algn="l">
              <a:lnSpc>
                <a:spcPts val="5698"/>
              </a:lnSpc>
            </a:pPr>
            <a:r>
              <a:rPr lang="en-US" sz="4070" b="1">
                <a:solidFill>
                  <a:srgbClr val="754C24"/>
                </a:solidFill>
                <a:latin typeface="Canva Sans Bold"/>
                <a:ea typeface="Canva Sans Bold"/>
                <a:cs typeface="Canva Sans Bold"/>
                <a:sym typeface="Canva Sans Bold"/>
              </a:rPr>
              <a:t>This section should delineate the technologies and frameworks that will be utilized in your project.</a:t>
            </a:r>
          </a:p>
        </p:txBody>
      </p:sp>
      <p:sp>
        <p:nvSpPr>
          <p:cNvPr id="12" name="TextBox 12"/>
          <p:cNvSpPr txBox="1"/>
          <p:nvPr/>
        </p:nvSpPr>
        <p:spPr>
          <a:xfrm>
            <a:off x="1023556" y="5781244"/>
            <a:ext cx="6513646"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No restrictions on technology.</a:t>
            </a:r>
          </a:p>
        </p:txBody>
      </p:sp>
      <p:sp>
        <p:nvSpPr>
          <p:cNvPr id="13" name="TextBox 13"/>
          <p:cNvSpPr txBox="1"/>
          <p:nvPr/>
        </p:nvSpPr>
        <p:spPr>
          <a:xfrm>
            <a:off x="1023556" y="6444922"/>
            <a:ext cx="8120444"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You can work on any technology like :-</a:t>
            </a:r>
          </a:p>
        </p:txBody>
      </p:sp>
      <p:sp>
        <p:nvSpPr>
          <p:cNvPr id="14" name="TextBox 14"/>
          <p:cNvSpPr txBox="1"/>
          <p:nvPr/>
        </p:nvSpPr>
        <p:spPr>
          <a:xfrm>
            <a:off x="1114369" y="7111037"/>
            <a:ext cx="14117955"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Emerging Technologies, Artificial Intelligence, Machine Learning, etc</a:t>
            </a:r>
          </a:p>
        </p:txBody>
      </p:sp>
      <p:sp>
        <p:nvSpPr>
          <p:cNvPr id="15" name="TextBox 15"/>
          <p:cNvSpPr txBox="1"/>
          <p:nvPr/>
        </p:nvSpPr>
        <p:spPr>
          <a:xfrm>
            <a:off x="1114369" y="7777152"/>
            <a:ext cx="14279536"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Web 3.0 platforms such as blockchains, cryptocurrencies, and NFTs.</a:t>
            </a:r>
          </a:p>
        </p:txBody>
      </p:sp>
      <p:sp>
        <p:nvSpPr>
          <p:cNvPr id="16" name="TextBox 16"/>
          <p:cNvSpPr txBox="1"/>
          <p:nvPr/>
        </p:nvSpPr>
        <p:spPr>
          <a:xfrm>
            <a:off x="1114369" y="8443267"/>
            <a:ext cx="5826817"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Android, IOS , WebDev ,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Freeform 9"/>
          <p:cNvSpPr/>
          <p:nvPr/>
        </p:nvSpPr>
        <p:spPr>
          <a:xfrm>
            <a:off x="6675361" y="5989933"/>
            <a:ext cx="3527267" cy="3342086"/>
          </a:xfrm>
          <a:custGeom>
            <a:avLst/>
            <a:gdLst/>
            <a:ahLst/>
            <a:cxnLst/>
            <a:rect l="l" t="t" r="r" b="b"/>
            <a:pathLst>
              <a:path w="3527267" h="3342086">
                <a:moveTo>
                  <a:pt x="0" y="0"/>
                </a:moveTo>
                <a:lnTo>
                  <a:pt x="3527268" y="0"/>
                </a:lnTo>
                <a:lnTo>
                  <a:pt x="3527268" y="3342086"/>
                </a:lnTo>
                <a:lnTo>
                  <a:pt x="0" y="33420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0" name="TextBox 10"/>
          <p:cNvSpPr txBox="1"/>
          <p:nvPr/>
        </p:nvSpPr>
        <p:spPr>
          <a:xfrm>
            <a:off x="299237" y="1485208"/>
            <a:ext cx="12752249"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ADVANTAGE OVER EXISTING SYSTEM:</a:t>
            </a:r>
          </a:p>
        </p:txBody>
      </p:sp>
      <p:sp>
        <p:nvSpPr>
          <p:cNvPr id="11" name="TextBox 11"/>
          <p:cNvSpPr txBox="1"/>
          <p:nvPr/>
        </p:nvSpPr>
        <p:spPr>
          <a:xfrm>
            <a:off x="1028700" y="3287055"/>
            <a:ext cx="16951941" cy="1401572"/>
          </a:xfrm>
          <a:prstGeom prst="rect">
            <a:avLst/>
          </a:prstGeom>
        </p:spPr>
        <p:txBody>
          <a:bodyPr lIns="0" tIns="0" rIns="0" bIns="0" rtlCol="0" anchor="t">
            <a:spAutoFit/>
          </a:bodyPr>
          <a:lstStyle/>
          <a:p>
            <a:pPr algn="l">
              <a:lnSpc>
                <a:spcPts val="5698"/>
              </a:lnSpc>
            </a:pPr>
            <a:r>
              <a:rPr lang="en-US" sz="4070" b="1">
                <a:solidFill>
                  <a:srgbClr val="754C24"/>
                </a:solidFill>
                <a:latin typeface="Canva Sans Bold"/>
                <a:ea typeface="Canva Sans Bold"/>
                <a:cs typeface="Canva Sans Bold"/>
                <a:sym typeface="Canva Sans Bold"/>
              </a:rPr>
              <a:t>In this section, please outline the unique distinguishing factor of your project that sets it apart from existing systems.</a:t>
            </a:r>
          </a:p>
        </p:txBody>
      </p:sp>
      <p:sp>
        <p:nvSpPr>
          <p:cNvPr id="12" name="TextBox 12"/>
          <p:cNvSpPr txBox="1"/>
          <p:nvPr/>
        </p:nvSpPr>
        <p:spPr>
          <a:xfrm>
            <a:off x="1028700" y="5241499"/>
            <a:ext cx="9334500" cy="763397"/>
          </a:xfrm>
          <a:prstGeom prst="rect">
            <a:avLst/>
          </a:prstGeom>
        </p:spPr>
        <p:txBody>
          <a:bodyPr lIns="0" tIns="0" rIns="0" bIns="0" rtlCol="0" anchor="t">
            <a:spAutoFit/>
          </a:bodyPr>
          <a:lstStyle/>
          <a:p>
            <a:pPr algn="ctr">
              <a:lnSpc>
                <a:spcPts val="5698"/>
              </a:lnSpc>
            </a:pPr>
            <a:r>
              <a:rPr lang="en-US" sz="4070" b="1">
                <a:solidFill>
                  <a:srgbClr val="523726"/>
                </a:solidFill>
                <a:latin typeface="Canva Sans Bold"/>
                <a:ea typeface="Canva Sans Bold"/>
                <a:cs typeface="Canva Sans Bold"/>
                <a:sym typeface="Canva Sans Bold"/>
              </a:rPr>
              <a:t>Try to include the following points :-</a:t>
            </a:r>
          </a:p>
        </p:txBody>
      </p:sp>
      <p:sp>
        <p:nvSpPr>
          <p:cNvPr id="13" name="TextBox 13"/>
          <p:cNvSpPr txBox="1"/>
          <p:nvPr/>
        </p:nvSpPr>
        <p:spPr>
          <a:xfrm>
            <a:off x="1023556" y="6364498"/>
            <a:ext cx="4879890" cy="580365"/>
          </a:xfrm>
          <a:prstGeom prst="rect">
            <a:avLst/>
          </a:prstGeom>
        </p:spPr>
        <p:txBody>
          <a:bodyPr lIns="0" tIns="0" rIns="0" bIns="0" rtlCol="0" anchor="t">
            <a:spAutoFit/>
          </a:bodyPr>
          <a:lstStyle/>
          <a:p>
            <a:pPr marL="777118" lvl="2" indent="-259039" algn="ctr">
              <a:lnSpc>
                <a:spcPts val="4759"/>
              </a:lnSpc>
              <a:buFont typeface="Arial"/>
              <a:buChar char="⚬"/>
            </a:pPr>
            <a:r>
              <a:rPr lang="en-US" sz="3399">
                <a:solidFill>
                  <a:srgbClr val="523726"/>
                </a:solidFill>
                <a:latin typeface="Canva Sans"/>
                <a:ea typeface="Canva Sans"/>
                <a:cs typeface="Canva Sans"/>
                <a:sym typeface="Canva Sans"/>
              </a:rPr>
              <a:t>Ease to construct :-</a:t>
            </a:r>
          </a:p>
        </p:txBody>
      </p:sp>
      <p:sp>
        <p:nvSpPr>
          <p:cNvPr id="14" name="TextBox 14"/>
          <p:cNvSpPr txBox="1"/>
          <p:nvPr/>
        </p:nvSpPr>
        <p:spPr>
          <a:xfrm>
            <a:off x="1028700" y="7013911"/>
            <a:ext cx="5813465" cy="647065"/>
          </a:xfrm>
          <a:prstGeom prst="rect">
            <a:avLst/>
          </a:prstGeom>
        </p:spPr>
        <p:txBody>
          <a:bodyPr lIns="0" tIns="0" rIns="0" bIns="0" rtlCol="0" anchor="t">
            <a:spAutoFit/>
          </a:bodyPr>
          <a:lstStyle/>
          <a:p>
            <a:pPr marL="777118" lvl="2" indent="-259039" algn="ctr">
              <a:lnSpc>
                <a:spcPts val="4759"/>
              </a:lnSpc>
              <a:buFont typeface="Arial"/>
              <a:buChar char="⚬"/>
            </a:pPr>
            <a:r>
              <a:rPr lang="en-US" sz="3399">
                <a:solidFill>
                  <a:srgbClr val="523726"/>
                </a:solidFill>
                <a:latin typeface="Canva Sans"/>
                <a:ea typeface="Canva Sans"/>
                <a:cs typeface="Canva Sans"/>
                <a:sym typeface="Canva Sans"/>
              </a:rPr>
              <a:t>Economical feasibility :-</a:t>
            </a:r>
          </a:p>
        </p:txBody>
      </p:sp>
      <p:sp>
        <p:nvSpPr>
          <p:cNvPr id="15" name="TextBox 15"/>
          <p:cNvSpPr txBox="1"/>
          <p:nvPr/>
        </p:nvSpPr>
        <p:spPr>
          <a:xfrm>
            <a:off x="1023556" y="7660976"/>
            <a:ext cx="3694967" cy="647065"/>
          </a:xfrm>
          <a:prstGeom prst="rect">
            <a:avLst/>
          </a:prstGeom>
        </p:spPr>
        <p:txBody>
          <a:bodyPr lIns="0" tIns="0" rIns="0" bIns="0" rtlCol="0" anchor="t">
            <a:spAutoFit/>
          </a:bodyPr>
          <a:lstStyle/>
          <a:p>
            <a:pPr marL="777118" lvl="2" indent="-259039" algn="ctr">
              <a:lnSpc>
                <a:spcPts val="4759"/>
              </a:lnSpc>
              <a:buFont typeface="Arial"/>
              <a:buChar char="⚬"/>
            </a:pPr>
            <a:r>
              <a:rPr lang="en-US" sz="3399">
                <a:solidFill>
                  <a:srgbClr val="523726"/>
                </a:solidFill>
                <a:latin typeface="Canva Sans"/>
                <a:ea typeface="Canva Sans"/>
                <a:cs typeface="Canva Sans"/>
                <a:sym typeface="Canva Sans"/>
              </a:rPr>
              <a:t>Uniqueness :- </a:t>
            </a:r>
          </a:p>
        </p:txBody>
      </p:sp>
      <p:sp>
        <p:nvSpPr>
          <p:cNvPr id="16" name="TextBox 16"/>
          <p:cNvSpPr txBox="1"/>
          <p:nvPr/>
        </p:nvSpPr>
        <p:spPr>
          <a:xfrm>
            <a:off x="1023556" y="8308041"/>
            <a:ext cx="3964268" cy="647065"/>
          </a:xfrm>
          <a:prstGeom prst="rect">
            <a:avLst/>
          </a:prstGeom>
        </p:spPr>
        <p:txBody>
          <a:bodyPr lIns="0" tIns="0" rIns="0" bIns="0" rtlCol="0" anchor="t">
            <a:spAutoFit/>
          </a:bodyPr>
          <a:lstStyle/>
          <a:p>
            <a:pPr marL="777118" lvl="2" indent="-259039" algn="ctr">
              <a:lnSpc>
                <a:spcPts val="4759"/>
              </a:lnSpc>
              <a:buFont typeface="Arial"/>
              <a:buChar char="⚬"/>
            </a:pPr>
            <a:r>
              <a:rPr lang="en-US" sz="3399">
                <a:solidFill>
                  <a:srgbClr val="523726"/>
                </a:solidFill>
                <a:latin typeface="Canva Sans"/>
                <a:ea typeface="Canva Sans"/>
                <a:cs typeface="Canva Sans"/>
                <a:sym typeface="Canva Sans"/>
              </a:rPr>
              <a:t>User friendly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485088" cy="7450703"/>
            <a:chOff x="0" y="0"/>
            <a:chExt cx="4605126" cy="1962325"/>
          </a:xfrm>
        </p:grpSpPr>
        <p:sp>
          <p:nvSpPr>
            <p:cNvPr id="5" name="Freeform 5"/>
            <p:cNvSpPr/>
            <p:nvPr/>
          </p:nvSpPr>
          <p:spPr>
            <a:xfrm>
              <a:off x="0" y="0"/>
              <a:ext cx="4605126" cy="1962325"/>
            </a:xfrm>
            <a:custGeom>
              <a:avLst/>
              <a:gdLst/>
              <a:ahLst/>
              <a:cxnLst/>
              <a:rect l="l" t="t" r="r" b="b"/>
              <a:pathLst>
                <a:path w="4605126" h="1962325">
                  <a:moveTo>
                    <a:pt x="22581" y="0"/>
                  </a:moveTo>
                  <a:lnTo>
                    <a:pt x="4582544" y="0"/>
                  </a:lnTo>
                  <a:cubicBezTo>
                    <a:pt x="4588533" y="0"/>
                    <a:pt x="4594277" y="2379"/>
                    <a:pt x="4598512" y="6614"/>
                  </a:cubicBezTo>
                  <a:cubicBezTo>
                    <a:pt x="4602747" y="10849"/>
                    <a:pt x="4605126" y="16592"/>
                    <a:pt x="4605126" y="22581"/>
                  </a:cubicBezTo>
                  <a:lnTo>
                    <a:pt x="4605126" y="1939744"/>
                  </a:lnTo>
                  <a:cubicBezTo>
                    <a:pt x="4605126" y="1945733"/>
                    <a:pt x="4602747" y="1951476"/>
                    <a:pt x="4598512" y="1955711"/>
                  </a:cubicBezTo>
                  <a:cubicBezTo>
                    <a:pt x="4594277" y="1959946"/>
                    <a:pt x="4588533" y="1962325"/>
                    <a:pt x="4582544" y="1962325"/>
                  </a:cubicBezTo>
                  <a:lnTo>
                    <a:pt x="22581" y="1962325"/>
                  </a:lnTo>
                  <a:cubicBezTo>
                    <a:pt x="16592" y="1962325"/>
                    <a:pt x="10849" y="1959946"/>
                    <a:pt x="6614" y="1955711"/>
                  </a:cubicBezTo>
                  <a:cubicBezTo>
                    <a:pt x="2379" y="1951476"/>
                    <a:pt x="0" y="1945733"/>
                    <a:pt x="0" y="1939744"/>
                  </a:cubicBezTo>
                  <a:lnTo>
                    <a:pt x="0" y="22581"/>
                  </a:lnTo>
                  <a:cubicBezTo>
                    <a:pt x="0" y="16592"/>
                    <a:pt x="2379" y="10849"/>
                    <a:pt x="6614" y="6614"/>
                  </a:cubicBezTo>
                  <a:cubicBezTo>
                    <a:pt x="10849" y="2379"/>
                    <a:pt x="16592" y="0"/>
                    <a:pt x="22581"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605126"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127674" y="8773369"/>
            <a:ext cx="1517739" cy="379435"/>
          </a:xfrm>
          <a:custGeom>
            <a:avLst/>
            <a:gdLst/>
            <a:ahLst/>
            <a:cxnLst/>
            <a:rect l="l" t="t" r="r" b="b"/>
            <a:pathLst>
              <a:path w="1517739" h="379435">
                <a:moveTo>
                  <a:pt x="0" y="0"/>
                </a:moveTo>
                <a:lnTo>
                  <a:pt x="1517740" y="0"/>
                </a:lnTo>
                <a:lnTo>
                  <a:pt x="1517740"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TextBox 9"/>
          <p:cNvSpPr txBox="1"/>
          <p:nvPr/>
        </p:nvSpPr>
        <p:spPr>
          <a:xfrm>
            <a:off x="299237" y="1233476"/>
            <a:ext cx="8426054"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PROJECT CONSTRAINTS:</a:t>
            </a:r>
          </a:p>
        </p:txBody>
      </p:sp>
      <p:sp>
        <p:nvSpPr>
          <p:cNvPr id="10" name="TextBox 10"/>
          <p:cNvSpPr txBox="1"/>
          <p:nvPr/>
        </p:nvSpPr>
        <p:spPr>
          <a:xfrm>
            <a:off x="876639" y="2605882"/>
            <a:ext cx="16945342" cy="1522299"/>
          </a:xfrm>
          <a:prstGeom prst="rect">
            <a:avLst/>
          </a:prstGeom>
        </p:spPr>
        <p:txBody>
          <a:bodyPr lIns="0" tIns="0" rIns="0" bIns="0" rtlCol="0" anchor="t">
            <a:spAutoFit/>
          </a:bodyPr>
          <a:lstStyle/>
          <a:p>
            <a:pPr algn="l">
              <a:lnSpc>
                <a:spcPts val="4093"/>
              </a:lnSpc>
            </a:pPr>
            <a:r>
              <a:rPr lang="en-US" sz="2924" b="1">
                <a:solidFill>
                  <a:srgbClr val="754C24"/>
                </a:solidFill>
                <a:latin typeface="Canva Sans Bold"/>
                <a:ea typeface="Canva Sans Bold"/>
                <a:cs typeface="Canva Sans Bold"/>
                <a:sym typeface="Canva Sans Bold"/>
              </a:rPr>
              <a:t>In this section, please outline the potential showstoppers (future risks) and dependencies (requirements necessary for the seamless operation of your solution) pertinent to your 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5822"/>
            </a:xfrm>
            <a:custGeom>
              <a:avLst/>
              <a:gdLst/>
              <a:ahLst/>
              <a:cxnLst/>
              <a:rect l="l" t="t" r="r" b="b"/>
              <a:pathLst>
                <a:path w="24384000" h="13715822">
                  <a:moveTo>
                    <a:pt x="0" y="0"/>
                  </a:moveTo>
                  <a:lnTo>
                    <a:pt x="24384000" y="0"/>
                  </a:lnTo>
                  <a:lnTo>
                    <a:pt x="24384000" y="13715822"/>
                  </a:lnTo>
                  <a:lnTo>
                    <a:pt x="0" y="13715822"/>
                  </a:lnTo>
                  <a:lnTo>
                    <a:pt x="0" y="0"/>
                  </a:lnTo>
                  <a:close/>
                </a:path>
              </a:pathLst>
            </a:custGeom>
            <a:blipFill>
              <a:blip r:embed="rId2"/>
              <a:stretch>
                <a:fillRect l="-7229" t="-39109" r="-7229"/>
              </a:stretch>
            </a:blipFill>
          </p:spPr>
          <p:txBody>
            <a:bodyPr/>
            <a:lstStyle/>
            <a:p>
              <a:endParaRPr lang="en-IN"/>
            </a:p>
          </p:txBody>
        </p:sp>
      </p:grpSp>
      <p:grpSp>
        <p:nvGrpSpPr>
          <p:cNvPr id="4" name="Group 4"/>
          <p:cNvGrpSpPr/>
          <p:nvPr/>
        </p:nvGrpSpPr>
        <p:grpSpPr>
          <a:xfrm>
            <a:off x="211739" y="2355114"/>
            <a:ext cx="17355962" cy="7450703"/>
            <a:chOff x="0" y="0"/>
            <a:chExt cx="4571118" cy="1962325"/>
          </a:xfrm>
        </p:grpSpPr>
        <p:sp>
          <p:nvSpPr>
            <p:cNvPr id="5" name="Freeform 5"/>
            <p:cNvSpPr/>
            <p:nvPr/>
          </p:nvSpPr>
          <p:spPr>
            <a:xfrm>
              <a:off x="0" y="0"/>
              <a:ext cx="4571117" cy="1962325"/>
            </a:xfrm>
            <a:custGeom>
              <a:avLst/>
              <a:gdLst/>
              <a:ahLst/>
              <a:cxnLst/>
              <a:rect l="l" t="t" r="r" b="b"/>
              <a:pathLst>
                <a:path w="4571117" h="1962325">
                  <a:moveTo>
                    <a:pt x="22749" y="0"/>
                  </a:moveTo>
                  <a:lnTo>
                    <a:pt x="4548368" y="0"/>
                  </a:lnTo>
                  <a:cubicBezTo>
                    <a:pt x="4560932" y="0"/>
                    <a:pt x="4571117" y="10185"/>
                    <a:pt x="4571117" y="22749"/>
                  </a:cubicBezTo>
                  <a:lnTo>
                    <a:pt x="4571117" y="1939576"/>
                  </a:lnTo>
                  <a:cubicBezTo>
                    <a:pt x="4571117" y="1945609"/>
                    <a:pt x="4568721" y="1951396"/>
                    <a:pt x="4564454" y="1955662"/>
                  </a:cubicBezTo>
                  <a:cubicBezTo>
                    <a:pt x="4560188" y="1959928"/>
                    <a:pt x="4554401" y="1962325"/>
                    <a:pt x="4548368" y="1962325"/>
                  </a:cubicBezTo>
                  <a:lnTo>
                    <a:pt x="22749" y="1962325"/>
                  </a:lnTo>
                  <a:cubicBezTo>
                    <a:pt x="16716" y="1962325"/>
                    <a:pt x="10929" y="1959928"/>
                    <a:pt x="6663" y="1955662"/>
                  </a:cubicBezTo>
                  <a:cubicBezTo>
                    <a:pt x="2397" y="1951396"/>
                    <a:pt x="0" y="1945609"/>
                    <a:pt x="0" y="1939576"/>
                  </a:cubicBezTo>
                  <a:lnTo>
                    <a:pt x="0" y="22749"/>
                  </a:lnTo>
                  <a:cubicBezTo>
                    <a:pt x="0" y="16716"/>
                    <a:pt x="2397" y="10929"/>
                    <a:pt x="6663" y="6663"/>
                  </a:cubicBezTo>
                  <a:cubicBezTo>
                    <a:pt x="10929" y="2397"/>
                    <a:pt x="16716" y="0"/>
                    <a:pt x="22749" y="0"/>
                  </a:cubicBezTo>
                  <a:close/>
                </a:path>
              </a:pathLst>
            </a:custGeom>
            <a:solidFill>
              <a:srgbClr val="FFFFFF">
                <a:alpha val="87843"/>
              </a:srgbClr>
            </a:solidFill>
          </p:spPr>
          <p:txBody>
            <a:bodyPr/>
            <a:lstStyle/>
            <a:p>
              <a:endParaRPr lang="en-IN"/>
            </a:p>
          </p:txBody>
        </p:sp>
        <p:sp>
          <p:nvSpPr>
            <p:cNvPr id="6" name="TextBox 6"/>
            <p:cNvSpPr txBox="1"/>
            <p:nvPr/>
          </p:nvSpPr>
          <p:spPr>
            <a:xfrm>
              <a:off x="0" y="-47625"/>
              <a:ext cx="4571118" cy="2009950"/>
            </a:xfrm>
            <a:prstGeom prst="rect">
              <a:avLst/>
            </a:prstGeom>
          </p:spPr>
          <p:txBody>
            <a:bodyPr lIns="50800" tIns="50800" rIns="50800" bIns="50800" rtlCol="0" anchor="ctr"/>
            <a:lstStyle/>
            <a:p>
              <a:pPr algn="ctr">
                <a:lnSpc>
                  <a:spcPts val="2860"/>
                </a:lnSpc>
              </a:pPr>
              <a:endParaRPr/>
            </a:p>
          </p:txBody>
        </p:sp>
      </p:grpSp>
      <p:sp>
        <p:nvSpPr>
          <p:cNvPr id="7" name="Freeform 7"/>
          <p:cNvSpPr/>
          <p:nvPr/>
        </p:nvSpPr>
        <p:spPr>
          <a:xfrm rot="-5400000">
            <a:off x="17215173" y="9182268"/>
            <a:ext cx="1517739" cy="379435"/>
          </a:xfrm>
          <a:custGeom>
            <a:avLst/>
            <a:gdLst/>
            <a:ahLst/>
            <a:cxnLst/>
            <a:rect l="l" t="t" r="r" b="b"/>
            <a:pathLst>
              <a:path w="1517739" h="379435">
                <a:moveTo>
                  <a:pt x="0" y="0"/>
                </a:moveTo>
                <a:lnTo>
                  <a:pt x="1517739" y="0"/>
                </a:lnTo>
                <a:lnTo>
                  <a:pt x="1517739" y="379435"/>
                </a:lnTo>
                <a:lnTo>
                  <a:pt x="0" y="379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a:off x="299237" y="616811"/>
            <a:ext cx="1952358" cy="488089"/>
          </a:xfrm>
          <a:custGeom>
            <a:avLst/>
            <a:gdLst/>
            <a:ahLst/>
            <a:cxnLst/>
            <a:rect l="l" t="t" r="r" b="b"/>
            <a:pathLst>
              <a:path w="1952358" h="488089">
                <a:moveTo>
                  <a:pt x="0" y="0"/>
                </a:moveTo>
                <a:lnTo>
                  <a:pt x="1952358" y="0"/>
                </a:lnTo>
                <a:lnTo>
                  <a:pt x="1952358" y="488089"/>
                </a:lnTo>
                <a:lnTo>
                  <a:pt x="0" y="488089"/>
                </a:lnTo>
                <a:lnTo>
                  <a:pt x="0" y="0"/>
                </a:lnTo>
                <a:close/>
              </a:path>
            </a:pathLst>
          </a:custGeom>
          <a:blipFill>
            <a:blip r:embed="rId5">
              <a:extLst>
                <a:ext uri="{96DAC541-7B7A-43D3-8B79-37D633B846F1}">
                  <asvg:svgBlip xmlns:asvg="http://schemas.microsoft.com/office/drawing/2016/SVG/main" r:embed="rId6"/>
                </a:ext>
              </a:extLst>
            </a:blip>
            <a:stretch>
              <a:fillRect t="-731" b="-731"/>
            </a:stretch>
          </a:blipFill>
        </p:spPr>
        <p:txBody>
          <a:bodyPr/>
          <a:lstStyle/>
          <a:p>
            <a:endParaRPr lang="en-IN"/>
          </a:p>
        </p:txBody>
      </p:sp>
      <p:sp>
        <p:nvSpPr>
          <p:cNvPr id="9" name="TextBox 9"/>
          <p:cNvSpPr txBox="1"/>
          <p:nvPr/>
        </p:nvSpPr>
        <p:spPr>
          <a:xfrm>
            <a:off x="929990" y="5076825"/>
            <a:ext cx="12521487" cy="2447290"/>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It must contain the </a:t>
            </a:r>
          </a:p>
          <a:p>
            <a:pPr algn="l">
              <a:lnSpc>
                <a:spcPts val="4759"/>
              </a:lnSpc>
            </a:pPr>
            <a:r>
              <a:rPr lang="en-US" sz="3399">
                <a:solidFill>
                  <a:srgbClr val="523726"/>
                </a:solidFill>
                <a:latin typeface="Canva Sans"/>
                <a:ea typeface="Canva Sans"/>
                <a:cs typeface="Canva Sans"/>
                <a:sym typeface="Canva Sans"/>
              </a:rPr>
              <a:t>           -&gt; Problem Domain of the project</a:t>
            </a:r>
          </a:p>
          <a:p>
            <a:pPr algn="l">
              <a:lnSpc>
                <a:spcPts val="4759"/>
              </a:lnSpc>
            </a:pPr>
            <a:r>
              <a:rPr lang="en-US" sz="3399">
                <a:solidFill>
                  <a:srgbClr val="523726"/>
                </a:solidFill>
                <a:latin typeface="Canva Sans"/>
                <a:ea typeface="Canva Sans"/>
                <a:cs typeface="Canva Sans"/>
                <a:sym typeface="Canva Sans"/>
              </a:rPr>
              <a:t>           -&gt; Solution or the idea proposed </a:t>
            </a:r>
          </a:p>
          <a:p>
            <a:pPr algn="l">
              <a:lnSpc>
                <a:spcPts val="4759"/>
              </a:lnSpc>
            </a:pPr>
            <a:r>
              <a:rPr lang="en-US" sz="3399">
                <a:solidFill>
                  <a:srgbClr val="523726"/>
                </a:solidFill>
                <a:latin typeface="Canva Sans"/>
                <a:ea typeface="Canva Sans"/>
                <a:cs typeface="Canva Sans"/>
                <a:sym typeface="Canva Sans"/>
              </a:rPr>
              <a:t>           -&gt; Technologies to be used</a:t>
            </a:r>
          </a:p>
        </p:txBody>
      </p:sp>
      <p:sp>
        <p:nvSpPr>
          <p:cNvPr id="10" name="Freeform 10"/>
          <p:cNvSpPr/>
          <p:nvPr/>
        </p:nvSpPr>
        <p:spPr>
          <a:xfrm>
            <a:off x="9266318" y="5145190"/>
            <a:ext cx="2883260" cy="2414730"/>
          </a:xfrm>
          <a:custGeom>
            <a:avLst/>
            <a:gdLst/>
            <a:ahLst/>
            <a:cxnLst/>
            <a:rect l="l" t="t" r="r" b="b"/>
            <a:pathLst>
              <a:path w="2883260" h="2414730">
                <a:moveTo>
                  <a:pt x="0" y="0"/>
                </a:moveTo>
                <a:lnTo>
                  <a:pt x="2883260" y="0"/>
                </a:lnTo>
                <a:lnTo>
                  <a:pt x="2883260" y="2414730"/>
                </a:lnTo>
                <a:lnTo>
                  <a:pt x="0" y="24147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1" name="TextBox 11"/>
          <p:cNvSpPr txBox="1"/>
          <p:nvPr/>
        </p:nvSpPr>
        <p:spPr>
          <a:xfrm>
            <a:off x="0" y="1231100"/>
            <a:ext cx="3107374" cy="902564"/>
          </a:xfrm>
          <a:prstGeom prst="rect">
            <a:avLst/>
          </a:prstGeom>
        </p:spPr>
        <p:txBody>
          <a:bodyPr lIns="0" tIns="0" rIns="0" bIns="0" rtlCol="0" anchor="t">
            <a:spAutoFit/>
          </a:bodyPr>
          <a:lstStyle/>
          <a:p>
            <a:pPr algn="ctr">
              <a:lnSpc>
                <a:spcPts val="7474"/>
              </a:lnSpc>
            </a:pPr>
            <a:r>
              <a:rPr lang="en-US" sz="5339" b="1">
                <a:solidFill>
                  <a:srgbClr val="FFFFFF"/>
                </a:solidFill>
                <a:latin typeface="Canva Sans Bold"/>
                <a:ea typeface="Canva Sans Bold"/>
                <a:cs typeface="Canva Sans Bold"/>
                <a:sym typeface="Canva Sans Bold"/>
              </a:rPr>
              <a:t>VIDEO</a:t>
            </a:r>
          </a:p>
        </p:txBody>
      </p:sp>
      <p:sp>
        <p:nvSpPr>
          <p:cNvPr id="12" name="TextBox 12"/>
          <p:cNvSpPr txBox="1"/>
          <p:nvPr/>
        </p:nvSpPr>
        <p:spPr>
          <a:xfrm>
            <a:off x="299237" y="3128850"/>
            <a:ext cx="14227035" cy="647065"/>
          </a:xfrm>
          <a:prstGeom prst="rect">
            <a:avLst/>
          </a:prstGeom>
        </p:spPr>
        <p:txBody>
          <a:bodyPr lIns="0" tIns="0" rIns="0" bIns="0" rtlCol="0" anchor="t">
            <a:spAutoFit/>
          </a:bodyPr>
          <a:lstStyle/>
          <a:p>
            <a:pPr algn="ctr">
              <a:lnSpc>
                <a:spcPts val="4759"/>
              </a:lnSpc>
            </a:pPr>
            <a:r>
              <a:rPr lang="en-US" sz="3399">
                <a:solidFill>
                  <a:srgbClr val="523726"/>
                </a:solidFill>
                <a:latin typeface="Canva Sans"/>
                <a:ea typeface="Canva Sans"/>
                <a:cs typeface="Canva Sans"/>
                <a:sym typeface="Canva Sans"/>
              </a:rPr>
              <a:t>❏ Every team has to make a video of a maximum of 3 minutes. </a:t>
            </a:r>
          </a:p>
        </p:txBody>
      </p:sp>
      <p:sp>
        <p:nvSpPr>
          <p:cNvPr id="13" name="TextBox 13"/>
          <p:cNvSpPr txBox="1"/>
          <p:nvPr/>
        </p:nvSpPr>
        <p:spPr>
          <a:xfrm>
            <a:off x="929990" y="7966051"/>
            <a:ext cx="6596408" cy="647065"/>
          </a:xfrm>
          <a:prstGeom prst="rect">
            <a:avLst/>
          </a:prstGeom>
        </p:spPr>
        <p:txBody>
          <a:bodyPr lIns="0" tIns="0" rIns="0" bIns="0" rtlCol="0" anchor="t">
            <a:spAutoFit/>
          </a:bodyPr>
          <a:lstStyle/>
          <a:p>
            <a:pPr algn="ctr">
              <a:lnSpc>
                <a:spcPts val="4759"/>
              </a:lnSpc>
            </a:pPr>
            <a:r>
              <a:rPr lang="en-US" sz="3399" b="1">
                <a:solidFill>
                  <a:srgbClr val="523726"/>
                </a:solidFill>
                <a:latin typeface="Canva Sans Bold"/>
                <a:ea typeface="Canva Sans Bold"/>
                <a:cs typeface="Canva Sans Bold"/>
                <a:sym typeface="Canva Sans Bold"/>
              </a:rPr>
              <a:t>Mention your video link here :  </a:t>
            </a:r>
          </a:p>
        </p:txBody>
      </p:sp>
      <p:sp>
        <p:nvSpPr>
          <p:cNvPr id="14" name="TextBox 14"/>
          <p:cNvSpPr txBox="1"/>
          <p:nvPr/>
        </p:nvSpPr>
        <p:spPr>
          <a:xfrm>
            <a:off x="929990" y="3802800"/>
            <a:ext cx="13858906" cy="1247140"/>
          </a:xfrm>
          <a:prstGeom prst="rect">
            <a:avLst/>
          </a:prstGeom>
        </p:spPr>
        <p:txBody>
          <a:bodyPr lIns="0" tIns="0" rIns="0" bIns="0" rtlCol="0" anchor="t">
            <a:spAutoFit/>
          </a:bodyPr>
          <a:lstStyle/>
          <a:p>
            <a:pPr algn="l">
              <a:lnSpc>
                <a:spcPts val="4759"/>
              </a:lnSpc>
            </a:pPr>
            <a:r>
              <a:rPr lang="en-US" sz="3399">
                <a:solidFill>
                  <a:srgbClr val="523726"/>
                </a:solidFill>
                <a:latin typeface="Canva Sans"/>
                <a:ea typeface="Canva Sans"/>
                <a:cs typeface="Canva Sans"/>
                <a:sym typeface="Canva Sans"/>
              </a:rPr>
              <a:t>❏ The video should start with the introduction of team members- </a:t>
            </a:r>
          </a:p>
          <a:p>
            <a:pPr algn="l">
              <a:lnSpc>
                <a:spcPts val="4759"/>
              </a:lnSpc>
            </a:pPr>
            <a:r>
              <a:rPr lang="en-US" sz="3399">
                <a:solidFill>
                  <a:srgbClr val="523726"/>
                </a:solidFill>
                <a:latin typeface="Canva Sans"/>
                <a:ea typeface="Canva Sans"/>
                <a:cs typeface="Canva Sans"/>
                <a:sym typeface="Canva Sans"/>
              </a:rPr>
              <a:t>     name, college and their roles in the entire project.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Canva Sans Bold</vt:lpstr>
      <vt:lpstr>Canva Sans</vt:lpstr>
      <vt:lpstr>Amita Bold</vt:lpstr>
      <vt:lpstr>Anonymous Pro Bold</vt:lpstr>
      <vt:lpstr>Arial</vt:lpstr>
      <vt:lpstr>Ambiguity Heavy</vt:lpstr>
      <vt:lpstr>League Spartan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Prayatna 2.0  Presentation Template</dc:title>
  <cp:lastModifiedBy>raginee darade</cp:lastModifiedBy>
  <cp:revision>1</cp:revision>
  <dcterms:created xsi:type="dcterms:W3CDTF">2006-08-16T00:00:00Z</dcterms:created>
  <dcterms:modified xsi:type="dcterms:W3CDTF">2025-01-19T08:13:35Z</dcterms:modified>
  <dc:identifier>DAGbKD3Dsa8</dc:identifier>
</cp:coreProperties>
</file>