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6" r:id="rId5"/>
    <p:sldId id="257" r:id="rId6"/>
    <p:sldId id="259" r:id="rId7"/>
    <p:sldId id="264" r:id="rId8"/>
    <p:sldId id="258" r:id="rId9"/>
    <p:sldId id="266" r:id="rId10"/>
    <p:sldId id="267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F19D-358D-49E7-BC7A-29E7C1421C2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89C5-060B-41B2-BF32-6752411F2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(comma-separated value) files are a common file format for transferring and storing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read, manipulate, and write data to and from CSV files using Python is a key skill to master for any data scientist or business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popular data manipulation package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Pandas data type for storing tabular 2D data.</a:t>
            </a:r>
          </a:p>
        </p:txBody>
      </p:sp>
    </p:spTree>
    <p:extLst>
      <p:ext uri="{BB962C8B-B14F-4D97-AF65-F5344CB8AC3E}">
        <p14:creationId xmlns:p14="http://schemas.microsoft.com/office/powerpoint/2010/main" val="40442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r>
              <a:rPr lang="en-US" dirty="0"/>
              <a:t>Rename multiple columns in one </a:t>
            </a:r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df.rename</a:t>
            </a:r>
            <a:r>
              <a:rPr lang="en-US" dirty="0" smtClean="0"/>
              <a:t>(columns</a:t>
            </a:r>
            <a:r>
              <a:rPr lang="en-US" dirty="0" smtClean="0"/>
              <a:t>={“</a:t>
            </a:r>
            <a:r>
              <a:rPr lang="en-US" dirty="0" smtClean="0"/>
              <a:t>Physics</a:t>
            </a:r>
            <a:r>
              <a:rPr lang="en-US" dirty="0" smtClean="0"/>
              <a:t>": “</a:t>
            </a:r>
            <a:r>
              <a:rPr lang="en-US" dirty="0" err="1" smtClean="0"/>
              <a:t>physics</a:t>
            </a:r>
            <a:r>
              <a:rPr lang="en-US" dirty="0" err="1" smtClean="0"/>
              <a:t>",“</a:t>
            </a:r>
            <a:r>
              <a:rPr lang="en-US" dirty="0" err="1" smtClean="0"/>
              <a:t>Year</a:t>
            </a:r>
            <a:r>
              <a:rPr lang="en-US" dirty="0" smtClean="0"/>
              <a:t>": </a:t>
            </a:r>
            <a:r>
              <a:rPr lang="en-US" dirty="0"/>
              <a:t>"</a:t>
            </a:r>
            <a:r>
              <a:rPr lang="en-US" dirty="0" smtClean="0"/>
              <a:t>year"},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Deleting </a:t>
            </a:r>
            <a:r>
              <a:rPr lang="en-US" dirty="0"/>
              <a:t>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“Name"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from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(“Name”,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alternatively, delete columns using the columns parameter of drop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=“Name”)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Area column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Note that the original 'data' object is changed when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marL="0" indent="0" fontAlgn="base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(“Name",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=True). </a:t>
            </a:r>
          </a:p>
          <a:p>
            <a:pPr marL="0" indent="0" fontAlgn="base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multiple columns from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([“Name", “Age", “Address"],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axis=1)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rows with labels 0,1,5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([0,1,2], axis=0)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1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US" dirty="0" smtClean="0"/>
              <a:t>Read / Write Multiple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819" y="1100937"/>
            <a:ext cx="10515600" cy="48785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df1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['Andreas', 'George', 'Steve',</a:t>
            </a:r>
          </a:p>
          <a:p>
            <a:pPr marL="0" indent="0">
              <a:buNone/>
            </a:pPr>
            <a:r>
              <a:rPr lang="en-US" dirty="0" smtClean="0"/>
              <a:t>                           'Sarah', 'Joanna', 'Hanna'],</a:t>
            </a:r>
          </a:p>
          <a:p>
            <a:pPr marL="0" indent="0">
              <a:buNone/>
            </a:pPr>
            <a:r>
              <a:rPr lang="en-US" dirty="0" smtClean="0"/>
              <a:t>                   'Age':[21, 22, 20, 19, 18, 23]})</a:t>
            </a:r>
          </a:p>
          <a:p>
            <a:pPr marL="0" indent="0">
              <a:buNone/>
            </a:pPr>
            <a:r>
              <a:rPr lang="en-US" dirty="0" smtClean="0"/>
              <a:t>df2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['Pete', 'Jordan', '</a:t>
            </a:r>
            <a:r>
              <a:rPr lang="en-US" dirty="0" err="1" smtClean="0"/>
              <a:t>Gustaf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                       'Sophie', 'Sally', 'Simone'],</a:t>
            </a:r>
          </a:p>
          <a:p>
            <a:pPr marL="0" indent="0">
              <a:buNone/>
            </a:pPr>
            <a:r>
              <a:rPr lang="en-US" dirty="0" smtClean="0"/>
              <a:t>                   'Age':[22, 21, 19, 19, 29, 21]})</a:t>
            </a:r>
          </a:p>
          <a:p>
            <a:pPr marL="0" indent="0">
              <a:buNone/>
            </a:pPr>
            <a:r>
              <a:rPr lang="en-US" dirty="0" smtClean="0"/>
              <a:t>df3 = </a:t>
            </a:r>
            <a:r>
              <a:rPr lang="en-US" dirty="0" err="1" smtClean="0"/>
              <a:t>pd.DataFrame</a:t>
            </a:r>
            <a:r>
              <a:rPr lang="en-US" dirty="0" smtClean="0"/>
              <a:t>({'Names': ['Ulrich', 'Donald', 'Jon',</a:t>
            </a:r>
          </a:p>
          <a:p>
            <a:pPr marL="0" indent="0">
              <a:buNone/>
            </a:pPr>
            <a:r>
              <a:rPr lang="en-US" dirty="0" smtClean="0"/>
              <a:t>                           'Jessica', 'Elisabeth', 'Diana'],</a:t>
            </a:r>
          </a:p>
          <a:p>
            <a:pPr marL="0" indent="0">
              <a:buNone/>
            </a:pPr>
            <a:r>
              <a:rPr lang="en-US" dirty="0" smtClean="0"/>
              <a:t>                   'Age':[21, 21, 20, 19, 19, 22]})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pd.concat</a:t>
            </a:r>
            <a:r>
              <a:rPr lang="en-US" dirty="0" smtClean="0"/>
              <a:t>([df1, df2, df3], keys =['Group1', 'Group2', 'Group3'], </a:t>
            </a:r>
          </a:p>
          <a:p>
            <a:pPr marL="0" indent="0">
              <a:buNone/>
            </a:pPr>
            <a:r>
              <a:rPr lang="en-US" dirty="0" smtClean="0"/>
              <a:t>               names=['Group', 'Row </a:t>
            </a:r>
            <a:r>
              <a:rPr lang="en-US" dirty="0" err="1" smtClean="0"/>
              <a:t>Num</a:t>
            </a:r>
            <a:r>
              <a:rPr lang="en-US" dirty="0" smtClean="0"/>
              <a:t>']).</a:t>
            </a:r>
            <a:r>
              <a:rPr lang="en-US" dirty="0" err="1" smtClean="0"/>
              <a:t>reset_index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('boooks.csv', index=False)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dirty="0" smtClean="0"/>
              <a:t>Creating a 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create a csv </a:t>
            </a:r>
            <a:r>
              <a:rPr lang="en-US" dirty="0" err="1" smtClean="0"/>
              <a:t>fille</a:t>
            </a:r>
            <a:r>
              <a:rPr lang="en-US" dirty="0" smtClean="0"/>
              <a:t> we use ‘x’ mode in file </a:t>
            </a:r>
            <a:r>
              <a:rPr lang="en-US" dirty="0" err="1" smtClean="0"/>
              <a:t>handeling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open(‘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boooks.csv’,’x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Read different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</a:t>
            </a:r>
            <a:r>
              <a:rPr lang="en-US" dirty="0" err="1" smtClean="0"/>
              <a:t>url_csv</a:t>
            </a:r>
            <a:r>
              <a:rPr lang="en-US" dirty="0" smtClean="0"/>
              <a:t> 0r </a:t>
            </a:r>
            <a:r>
              <a:rPr lang="en-US" dirty="0" err="1" smtClean="0"/>
              <a:t>file_name</a:t>
            </a:r>
            <a:r>
              <a:rPr lang="en-US" dirty="0" smtClean="0"/>
              <a:t>’, </a:t>
            </a:r>
            <a:r>
              <a:rPr lang="en-US" dirty="0" err="1" smtClean="0"/>
              <a:t>nrows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(‘</a:t>
            </a:r>
            <a:r>
              <a:rPr lang="en-US" dirty="0" err="1"/>
              <a:t>url_csv</a:t>
            </a:r>
            <a:r>
              <a:rPr lang="en-US" dirty="0"/>
              <a:t> 0r </a:t>
            </a:r>
            <a:r>
              <a:rPr lang="en-US" dirty="0" err="1" smtClean="0"/>
              <a:t>file_name</a:t>
            </a:r>
            <a:r>
              <a:rPr lang="en-US" dirty="0" smtClean="0"/>
              <a:t>’, </a:t>
            </a:r>
            <a:r>
              <a:rPr lang="en-US" dirty="0" err="1"/>
              <a:t>index_col</a:t>
            </a:r>
            <a:r>
              <a:rPr lang="en-US" dirty="0"/>
              <a:t>=0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8315"/>
            <a:ext cx="9144000" cy="6332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Importing and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5336"/>
            <a:ext cx="9144000" cy="4507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url_csv</a:t>
            </a:r>
            <a:r>
              <a:rPr lang="en-US" dirty="0" smtClean="0"/>
              <a:t> = ‘URL name’ </a:t>
            </a:r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url_csv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-----------------------------------------------------------------</a:t>
            </a:r>
            <a:endParaRPr lang="en-US" dirty="0"/>
          </a:p>
          <a:p>
            <a:pPr algn="l"/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algn="l"/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</a:t>
            </a:r>
            <a:r>
              <a:rPr lang="en-US" dirty="0" err="1" smtClean="0"/>
              <a:t>index_col</a:t>
            </a:r>
            <a:r>
              <a:rPr lang="en-US" dirty="0" smtClean="0"/>
              <a:t>=0)</a:t>
            </a:r>
          </a:p>
          <a:p>
            <a:pPr algn="l"/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f.tail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Read different 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cols = [‘</a:t>
            </a:r>
            <a:r>
              <a:rPr lang="en-US" dirty="0" err="1" smtClean="0"/>
              <a:t>id’,’name’,’address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('boooks.csv', </a:t>
            </a:r>
            <a:r>
              <a:rPr lang="en-US" dirty="0" err="1" smtClean="0"/>
              <a:t>index_col</a:t>
            </a:r>
            <a:r>
              <a:rPr lang="en-US" dirty="0" smtClean="0"/>
              <a:t>=0, </a:t>
            </a:r>
            <a:r>
              <a:rPr lang="en-US" dirty="0" err="1" smtClean="0"/>
              <a:t>usecols</a:t>
            </a:r>
            <a:r>
              <a:rPr lang="en-US" dirty="0" smtClean="0"/>
              <a:t>=cols)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Read by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744"/>
            <a:ext cx="10515600" cy="479621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csv_url</a:t>
            </a:r>
            <a:r>
              <a:rPr lang="en-US" dirty="0" smtClean="0"/>
              <a:t> = 'boooks.csv'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csv_url</a:t>
            </a:r>
            <a:r>
              <a:rPr lang="en-US" dirty="0" smtClean="0"/>
              <a:t>, </a:t>
            </a:r>
            <a:r>
              <a:rPr lang="en-US" dirty="0" err="1" smtClean="0"/>
              <a:t>index_col</a:t>
            </a:r>
            <a:r>
              <a:rPr lang="en-US" dirty="0" smtClean="0"/>
              <a:t>='id', 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 err="1" smtClean="0"/>
              <a:t>usecols</a:t>
            </a:r>
            <a:r>
              <a:rPr lang="en-US" dirty="0" smtClean="0"/>
              <a:t>=['</a:t>
            </a:r>
            <a:r>
              <a:rPr lang="en-US" dirty="0" err="1" smtClean="0"/>
              <a:t>id','name</a:t>
            </a:r>
            <a:r>
              <a:rPr lang="en-US" dirty="0" smtClean="0"/>
              <a:t>', 'address', 'phone', 'salary'])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On CSV (One By One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3"/>
            <a:ext cx="10515600" cy="49641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csv   </a:t>
            </a:r>
          </a:p>
          <a:p>
            <a:pPr marL="0" indent="0">
              <a:buNone/>
            </a:pPr>
            <a:r>
              <a:rPr lang="en-US" dirty="0" smtClean="0"/>
              <a:t>fields=[‘Kamal',‘28',‘Baluwatar']</a:t>
            </a:r>
          </a:p>
          <a:p>
            <a:pPr marL="0" indent="0">
              <a:buNone/>
            </a:pPr>
            <a:r>
              <a:rPr lang="en-US" dirty="0" smtClean="0"/>
              <a:t>with open('boooks.csv', 'a') as f:</a:t>
            </a:r>
          </a:p>
          <a:p>
            <a:pPr marL="0" indent="0">
              <a:buNone/>
            </a:pPr>
            <a:r>
              <a:rPr lang="en-US" dirty="0" smtClean="0"/>
              <a:t>    writer = </a:t>
            </a:r>
            <a:r>
              <a:rPr lang="en-US" dirty="0" err="1" smtClean="0"/>
              <a:t>csv.writer</a:t>
            </a:r>
            <a:r>
              <a:rPr lang="en-US" dirty="0" smtClean="0"/>
              <a:t>(f)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writer.writerow</a:t>
            </a:r>
            <a:r>
              <a:rPr lang="en-US" dirty="0" smtClean="0"/>
              <a:t>(fields)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csv</a:t>
            </a:r>
          </a:p>
          <a:p>
            <a:pPr marL="0" indent="0">
              <a:buNone/>
            </a:pPr>
            <a:r>
              <a:rPr lang="en-US" dirty="0" smtClean="0"/>
              <a:t>row = ['4', ' Danny', ‘’,' New York‘, ’’]</a:t>
            </a:r>
          </a:p>
          <a:p>
            <a:pPr marL="0" indent="0">
              <a:buNone/>
            </a:pPr>
            <a:r>
              <a:rPr lang="en-US" dirty="0" smtClean="0"/>
              <a:t>with open(‘books.csv', 'a') as </a:t>
            </a:r>
            <a:r>
              <a:rPr lang="en-US" dirty="0" err="1" smtClean="0"/>
              <a:t>csvFile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writer = </a:t>
            </a:r>
            <a:r>
              <a:rPr lang="en-US" dirty="0" err="1" smtClean="0"/>
              <a:t>csv.writer</a:t>
            </a:r>
            <a:r>
              <a:rPr lang="en-US" dirty="0" smtClean="0"/>
              <a:t>(</a:t>
            </a:r>
            <a:r>
              <a:rPr lang="en-US" dirty="0" err="1" smtClean="0"/>
              <a:t>csvFile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writer.writerow</a:t>
            </a:r>
            <a:r>
              <a:rPr lang="en-US" dirty="0" smtClean="0"/>
              <a:t>(row)</a:t>
            </a:r>
          </a:p>
          <a:p>
            <a:pPr marL="0" indent="0">
              <a:buNone/>
            </a:pPr>
            <a:r>
              <a:rPr lang="en-US" dirty="0" err="1" smtClean="0"/>
              <a:t>csvFile.close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 smtClean="0"/>
              <a:t>Write csv files (Using </a:t>
            </a:r>
            <a:r>
              <a:rPr lang="en-US" dirty="0" err="1" smtClean="0"/>
              <a:t>Dataframe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({'Names':['Ram', 'Shyam', 'Hari','</a:t>
            </a:r>
            <a:r>
              <a:rPr lang="en-US" dirty="0" err="1" smtClean="0"/>
              <a:t>Bikash</a:t>
            </a:r>
            <a:r>
              <a:rPr lang="en-US" dirty="0" smtClean="0"/>
              <a:t>', '</a:t>
            </a:r>
            <a:r>
              <a:rPr lang="en-US" dirty="0" err="1" smtClean="0"/>
              <a:t>Samrat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                   'Address':['Kathmandu','</a:t>
            </a:r>
            <a:r>
              <a:rPr lang="en-US" dirty="0" err="1" smtClean="0"/>
              <a:t>Palpa</a:t>
            </a:r>
            <a:r>
              <a:rPr lang="en-US" dirty="0" smtClean="0"/>
              <a:t>','</a:t>
            </a:r>
            <a:r>
              <a:rPr lang="en-US" dirty="0" err="1" smtClean="0"/>
              <a:t>Pyuthan</a:t>
            </a:r>
            <a:r>
              <a:rPr lang="en-US" dirty="0" smtClean="0"/>
              <a:t>','</a:t>
            </a:r>
            <a:r>
              <a:rPr lang="en-US" dirty="0" err="1" smtClean="0"/>
              <a:t>Bhaktapur</a:t>
            </a:r>
            <a:r>
              <a:rPr lang="en-US" dirty="0" smtClean="0"/>
              <a:t>','</a:t>
            </a:r>
            <a:r>
              <a:rPr lang="en-US" dirty="0" err="1" smtClean="0"/>
              <a:t>Patan</a:t>
            </a:r>
            <a:r>
              <a:rPr lang="en-US" dirty="0" smtClean="0"/>
              <a:t>'],</a:t>
            </a:r>
          </a:p>
          <a:p>
            <a:pPr marL="0" indent="0">
              <a:buNone/>
            </a:pPr>
            <a:r>
              <a:rPr lang="en-US" dirty="0" smtClean="0"/>
              <a:t>'Age':[21, 22, 20, 19, 18]})</a:t>
            </a:r>
          </a:p>
          <a:p>
            <a:pPr marL="0" indent="0">
              <a:buNone/>
            </a:pPr>
            <a:r>
              <a:rPr lang="en-US" dirty="0" err="1" smtClean="0"/>
              <a:t>df.to_csv</a:t>
            </a:r>
            <a:r>
              <a:rPr lang="en-US" dirty="0" smtClean="0"/>
              <a:t>('boooks.csv')</a:t>
            </a:r>
          </a:p>
          <a:p>
            <a:pPr marL="0" indent="0">
              <a:buNone/>
            </a:pPr>
            <a:r>
              <a:rPr lang="en-US" dirty="0" err="1" smtClean="0"/>
              <a:t>df.head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0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Selecting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Selecting first 10 row:</a:t>
            </a:r>
          </a:p>
          <a:p>
            <a:pPr marL="0" indent="0">
              <a:buNone/>
            </a:pPr>
            <a:r>
              <a:rPr lang="en-US" dirty="0" err="1" smtClean="0"/>
              <a:t>data.iloc</a:t>
            </a:r>
            <a:r>
              <a:rPr lang="en-US" dirty="0" smtClean="0"/>
              <a:t>[0:4, 0:2]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the rows where </a:t>
            </a:r>
            <a:r>
              <a:rPr lang="en-US" dirty="0" smtClean="0"/>
              <a:t>“Name” </a:t>
            </a:r>
            <a:r>
              <a:rPr lang="en-US" dirty="0"/>
              <a:t>value is </a:t>
            </a:r>
            <a:r>
              <a:rPr lang="en-US" dirty="0" smtClean="0"/>
              <a:t>‘Ram’.</a:t>
            </a:r>
          </a:p>
          <a:p>
            <a:pPr marL="0" indent="0">
              <a:buNone/>
            </a:pPr>
            <a:r>
              <a:rPr lang="en-US" dirty="0"/>
              <a:t>data[data</a:t>
            </a:r>
            <a:r>
              <a:rPr lang="en-US" dirty="0" smtClean="0"/>
              <a:t>[“Name"] </a:t>
            </a:r>
            <a:r>
              <a:rPr lang="en-US" dirty="0"/>
              <a:t>== </a:t>
            </a:r>
            <a:r>
              <a:rPr lang="en-US" dirty="0" smtClean="0"/>
              <a:t>“Ram"]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643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CSV File</vt:lpstr>
      <vt:lpstr>Creating a csv file</vt:lpstr>
      <vt:lpstr>Read different rows</vt:lpstr>
      <vt:lpstr>Importing and reading</vt:lpstr>
      <vt:lpstr>Read different cols</vt:lpstr>
      <vt:lpstr>Read by index</vt:lpstr>
      <vt:lpstr>Write On CSV (One By One data)</vt:lpstr>
      <vt:lpstr>Write csv files (Using Dataframe)</vt:lpstr>
      <vt:lpstr>Selecting Rows</vt:lpstr>
      <vt:lpstr>Rename multiple columns in one go</vt:lpstr>
      <vt:lpstr> Deleting columns </vt:lpstr>
      <vt:lpstr>Read / Write Multiple dataframe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reading</dc:title>
  <dc:creator>Ayush Adhikari</dc:creator>
  <cp:lastModifiedBy>Ayush Adhikari</cp:lastModifiedBy>
  <cp:revision>54</cp:revision>
  <dcterms:created xsi:type="dcterms:W3CDTF">2019-06-03T06:37:35Z</dcterms:created>
  <dcterms:modified xsi:type="dcterms:W3CDTF">2020-01-27T09:26:32Z</dcterms:modified>
</cp:coreProperties>
</file>