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9" r:id="rId1"/>
  </p:sldMasterIdLst>
  <p:sldIdLst>
    <p:sldId id="257" r:id="rId2"/>
    <p:sldId id="263" r:id="rId3"/>
    <p:sldId id="261" r:id="rId4"/>
    <p:sldId id="264" r:id="rId5"/>
    <p:sldId id="265" r:id="rId6"/>
    <p:sldId id="266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 jaiswar" initials="rj" lastIdx="1" clrIdx="0">
    <p:extLst>
      <p:ext uri="{19B8F6BF-5375-455C-9EA6-DF929625EA0E}">
        <p15:presenceInfo xmlns:p15="http://schemas.microsoft.com/office/powerpoint/2012/main" userId="e54d1a7a8a8c09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158119D-C15E-4454-B95E-A89858EA62F8}" type="datetimeFigureOut">
              <a:rPr lang="en-IN" smtClean="0"/>
              <a:t>03-08-22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C022FB7-0623-4E02-A52E-6FDAFAB2D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13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119D-C15E-4454-B95E-A89858EA62F8}" type="datetimeFigureOut">
              <a:rPr lang="en-IN" smtClean="0"/>
              <a:t>03-08-22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2FB7-0623-4E02-A52E-6FDAFAB2D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50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158119D-C15E-4454-B95E-A89858EA62F8}" type="datetimeFigureOut">
              <a:rPr lang="en-IN" smtClean="0"/>
              <a:t>03-08-22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C022FB7-0623-4E02-A52E-6FDAFAB2D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78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158119D-C15E-4454-B95E-A89858EA62F8}" type="datetimeFigureOut">
              <a:rPr lang="en-IN" smtClean="0"/>
              <a:t>03-08-22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C022FB7-0623-4E02-A52E-6FDAFAB2D67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6139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158119D-C15E-4454-B95E-A89858EA62F8}" type="datetimeFigureOut">
              <a:rPr lang="en-IN" smtClean="0"/>
              <a:t>03-08-22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C022FB7-0623-4E02-A52E-6FDAFAB2D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752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119D-C15E-4454-B95E-A89858EA62F8}" type="datetimeFigureOut">
              <a:rPr lang="en-IN" smtClean="0"/>
              <a:t>03-08-22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2FB7-0623-4E02-A52E-6FDAFAB2D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393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119D-C15E-4454-B95E-A89858EA62F8}" type="datetimeFigureOut">
              <a:rPr lang="en-IN" smtClean="0"/>
              <a:t>03-08-22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2FB7-0623-4E02-A52E-6FDAFAB2D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348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119D-C15E-4454-B95E-A89858EA62F8}" type="datetimeFigureOut">
              <a:rPr lang="en-IN" smtClean="0"/>
              <a:t>03-08-22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2FB7-0623-4E02-A52E-6FDAFAB2D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765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158119D-C15E-4454-B95E-A89858EA62F8}" type="datetimeFigureOut">
              <a:rPr lang="en-IN" smtClean="0"/>
              <a:t>03-08-22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C022FB7-0623-4E02-A52E-6FDAFAB2D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06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119D-C15E-4454-B95E-A89858EA62F8}" type="datetimeFigureOut">
              <a:rPr lang="en-IN" smtClean="0"/>
              <a:t>03-08-22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2FB7-0623-4E02-A52E-6FDAFAB2D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7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158119D-C15E-4454-B95E-A89858EA62F8}" type="datetimeFigureOut">
              <a:rPr lang="en-IN" smtClean="0"/>
              <a:t>03-08-22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C022FB7-0623-4E02-A52E-6FDAFAB2D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62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119D-C15E-4454-B95E-A89858EA62F8}" type="datetimeFigureOut">
              <a:rPr lang="en-IN" smtClean="0"/>
              <a:t>03-08-22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2FB7-0623-4E02-A52E-6FDAFAB2D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4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119D-C15E-4454-B95E-A89858EA62F8}" type="datetimeFigureOut">
              <a:rPr lang="en-IN" smtClean="0"/>
              <a:t>03-08-22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2FB7-0623-4E02-A52E-6FDAFAB2D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37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119D-C15E-4454-B95E-A89858EA62F8}" type="datetimeFigureOut">
              <a:rPr lang="en-IN" smtClean="0"/>
              <a:t>03-08-22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2FB7-0623-4E02-A52E-6FDAFAB2D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98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119D-C15E-4454-B95E-A89858EA62F8}" type="datetimeFigureOut">
              <a:rPr lang="en-IN" smtClean="0"/>
              <a:t>03-08-22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2FB7-0623-4E02-A52E-6FDAFAB2D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00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119D-C15E-4454-B95E-A89858EA62F8}" type="datetimeFigureOut">
              <a:rPr lang="en-IN" smtClean="0"/>
              <a:t>03-08-22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2FB7-0623-4E02-A52E-6FDAFAB2D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78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119D-C15E-4454-B95E-A89858EA62F8}" type="datetimeFigureOut">
              <a:rPr lang="en-IN" smtClean="0"/>
              <a:t>03-08-22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2FB7-0623-4E02-A52E-6FDAFAB2D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36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8119D-C15E-4454-B95E-A89858EA62F8}" type="datetimeFigureOut">
              <a:rPr lang="en-IN" smtClean="0"/>
              <a:t>03-08-22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22FB7-0623-4E02-A52E-6FDAFAB2D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855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  <p:sldLayoutId id="2147484234" r:id="rId5"/>
    <p:sldLayoutId id="2147484235" r:id="rId6"/>
    <p:sldLayoutId id="2147484236" r:id="rId7"/>
    <p:sldLayoutId id="2147484237" r:id="rId8"/>
    <p:sldLayoutId id="2147484238" r:id="rId9"/>
    <p:sldLayoutId id="2147484239" r:id="rId10"/>
    <p:sldLayoutId id="2147484240" r:id="rId11"/>
    <p:sldLayoutId id="2147484241" r:id="rId12"/>
    <p:sldLayoutId id="2147484242" r:id="rId13"/>
    <p:sldLayoutId id="2147484243" r:id="rId14"/>
    <p:sldLayoutId id="2147484244" r:id="rId15"/>
    <p:sldLayoutId id="2147484245" r:id="rId16"/>
    <p:sldLayoutId id="214748424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A915E-8B4C-CB3D-41E2-9A5EA174E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9536" y="1484784"/>
            <a:ext cx="9448800" cy="1825096"/>
          </a:xfrm>
        </p:spPr>
        <p:txBody>
          <a:bodyPr>
            <a:noAutofit/>
          </a:bodyPr>
          <a:lstStyle/>
          <a:p>
            <a:r>
              <a:rPr lang="en-IN" sz="7200" u="sng" dirty="0"/>
              <a:t>Banking system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266F750-8E33-A006-9F30-E128E5515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921158" y="980729"/>
            <a:ext cx="8135282" cy="864096"/>
          </a:xfrm>
        </p:spPr>
        <p:txBody>
          <a:bodyPr>
            <a:normAutofit/>
          </a:bodyPr>
          <a:lstStyle/>
          <a:p>
            <a:endParaRPr lang="en-IN" dirty="0">
              <a:highlight>
                <a:srgbClr val="FF0000"/>
              </a:highlight>
            </a:endParaRPr>
          </a:p>
          <a:p>
            <a:endParaRPr lang="en-IN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8841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9FDA-40EE-DD12-90D2-5870E3BB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u="sng" dirty="0"/>
              <a:t>Banking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65BEB-0E23-C3F9-F22D-290261246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888776" y="2204864"/>
            <a:ext cx="9612443" cy="4024125"/>
          </a:xfrm>
        </p:spPr>
        <p:txBody>
          <a:bodyPr>
            <a:normAutofit/>
          </a:bodyPr>
          <a:lstStyle/>
          <a:p>
            <a:pPr lvl="6"/>
            <a:endParaRPr lang="en-IN" sz="2400" dirty="0"/>
          </a:p>
          <a:p>
            <a:pPr lvl="6"/>
            <a:r>
              <a:rPr lang="en-IN" sz="2800" dirty="0"/>
              <a:t>Institute :      It </a:t>
            </a:r>
            <a:r>
              <a:rPr lang="en-IN" sz="2800" dirty="0" err="1"/>
              <a:t>vedant</a:t>
            </a:r>
            <a:r>
              <a:rPr lang="en-IN" sz="2800" dirty="0"/>
              <a:t> (Andheri)</a:t>
            </a:r>
          </a:p>
          <a:p>
            <a:pPr lvl="6"/>
            <a:endParaRPr lang="en-IN" sz="2800" dirty="0"/>
          </a:p>
          <a:p>
            <a:pPr lvl="6"/>
            <a:r>
              <a:rPr lang="en-IN" sz="2800" dirty="0"/>
              <a:t>Faculty :        </a:t>
            </a:r>
            <a:r>
              <a:rPr lang="en-IN" sz="2800" dirty="0" err="1"/>
              <a:t>Ekwinder</a:t>
            </a:r>
            <a:r>
              <a:rPr lang="en-IN" sz="2800" dirty="0"/>
              <a:t> </a:t>
            </a:r>
            <a:r>
              <a:rPr lang="en-IN" sz="2800" dirty="0" err="1"/>
              <a:t>kaur</a:t>
            </a:r>
            <a:endParaRPr lang="en-IN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1FEA8-1F78-820A-C693-86EB89F1B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75362" y="5609444"/>
            <a:ext cx="3046749" cy="968366"/>
          </a:xfrm>
        </p:spPr>
        <p:txBody>
          <a:bodyPr>
            <a:normAutofit/>
          </a:bodyPr>
          <a:lstStyle/>
          <a:p>
            <a:r>
              <a:rPr lang="en-IN" dirty="0"/>
              <a:t>Submitted by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Rajkiran</a:t>
            </a:r>
            <a:r>
              <a:rPr lang="en-IN" dirty="0"/>
              <a:t> Jaiswar</a:t>
            </a:r>
          </a:p>
        </p:txBody>
      </p:sp>
    </p:spTree>
    <p:extLst>
      <p:ext uri="{BB962C8B-B14F-4D97-AF65-F5344CB8AC3E}">
        <p14:creationId xmlns:p14="http://schemas.microsoft.com/office/powerpoint/2010/main" val="238308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F795-7A35-A50C-B204-22FE5AB5E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976" y="764373"/>
            <a:ext cx="5626224" cy="1293028"/>
          </a:xfrm>
        </p:spPr>
        <p:txBody>
          <a:bodyPr>
            <a:normAutofit/>
          </a:bodyPr>
          <a:lstStyle/>
          <a:p>
            <a:r>
              <a:rPr lang="en-IN" sz="4800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74CE-85E0-8A62-1A6C-73CDFAD39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36912"/>
            <a:ext cx="10820400" cy="4024125"/>
          </a:xfrm>
        </p:spPr>
        <p:txBody>
          <a:bodyPr>
            <a:normAutofit/>
          </a:bodyPr>
          <a:lstStyle/>
          <a:p>
            <a:r>
              <a:rPr lang="en-IN" sz="2800" dirty="0"/>
              <a:t>This project to use  latest advancement in information technology in bank.</a:t>
            </a:r>
          </a:p>
          <a:p>
            <a:endParaRPr lang="en-IN" sz="2800" dirty="0"/>
          </a:p>
          <a:p>
            <a:r>
              <a:rPr lang="en-IN" sz="2800" dirty="0"/>
              <a:t>Banks have been in forefront of using technology to improve their products Service.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0084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B3960-65DD-5AED-7AF7-B19873C73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3872" y="639315"/>
            <a:ext cx="6954416" cy="1293028"/>
          </a:xfrm>
        </p:spPr>
        <p:txBody>
          <a:bodyPr>
            <a:normAutofit/>
          </a:bodyPr>
          <a:lstStyle/>
          <a:p>
            <a:r>
              <a:rPr lang="en-IN" sz="4400" u="sng" dirty="0"/>
              <a:t>Object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AD64F-700A-8F5F-CF84-41DA47D56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The purpose of the banking system is used to provide banking solution to customer and bank.</a:t>
            </a:r>
          </a:p>
          <a:p>
            <a:endParaRPr lang="en-IN" sz="2800" dirty="0"/>
          </a:p>
          <a:p>
            <a:r>
              <a:rPr lang="en-IN" sz="2800" dirty="0"/>
              <a:t> It will automate some of the basic operation of the bank. </a:t>
            </a:r>
          </a:p>
          <a:p>
            <a:endParaRPr lang="en-IN" sz="2800" dirty="0"/>
          </a:p>
          <a:p>
            <a:r>
              <a:rPr lang="en-IN" sz="2800" dirty="0"/>
              <a:t>Functionalities using this application so that those manual process can be automated.</a:t>
            </a:r>
          </a:p>
        </p:txBody>
      </p:sp>
    </p:spTree>
    <p:extLst>
      <p:ext uri="{BB962C8B-B14F-4D97-AF65-F5344CB8AC3E}">
        <p14:creationId xmlns:p14="http://schemas.microsoft.com/office/powerpoint/2010/main" val="147444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0CBD-0947-8716-E736-B0376CF6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u="sng" dirty="0"/>
              <a:t>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9EC8-727B-579A-9698-96233D8E2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Customer would be able to perform all necessary operations related to their bank account.</a:t>
            </a:r>
          </a:p>
          <a:p>
            <a:endParaRPr lang="en-IN" sz="2800" dirty="0"/>
          </a:p>
          <a:p>
            <a:r>
              <a:rPr lang="en-IN" sz="2800" dirty="0"/>
              <a:t>Open account</a:t>
            </a:r>
          </a:p>
          <a:p>
            <a:r>
              <a:rPr lang="en-IN" sz="2800" dirty="0"/>
              <a:t>Deposit money</a:t>
            </a:r>
          </a:p>
          <a:p>
            <a:r>
              <a:rPr lang="en-IN" sz="2800" dirty="0"/>
              <a:t>Withdraw money</a:t>
            </a:r>
          </a:p>
          <a:p>
            <a:r>
              <a:rPr lang="en-IN" sz="2800" dirty="0"/>
              <a:t>Change name </a:t>
            </a:r>
          </a:p>
          <a:p>
            <a:r>
              <a:rPr lang="en-IN" sz="2800" dirty="0"/>
              <a:t>All transaction and closing balance</a:t>
            </a:r>
          </a:p>
        </p:txBody>
      </p:sp>
    </p:spTree>
    <p:extLst>
      <p:ext uri="{BB962C8B-B14F-4D97-AF65-F5344CB8AC3E}">
        <p14:creationId xmlns:p14="http://schemas.microsoft.com/office/powerpoint/2010/main" val="199070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A8E7-FCFB-3C7C-0926-4D9CF0C2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Future 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FBF2B-3DB0-74EB-640E-1197D5C42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64904"/>
            <a:ext cx="10820400" cy="4024125"/>
          </a:xfrm>
        </p:spPr>
        <p:txBody>
          <a:bodyPr>
            <a:normAutofit/>
          </a:bodyPr>
          <a:lstStyle/>
          <a:p>
            <a:r>
              <a:rPr lang="en-IN" sz="2800" dirty="0"/>
              <a:t>There will be lot of scope to improve this project  basic functionality would be provided.</a:t>
            </a:r>
          </a:p>
          <a:p>
            <a:endParaRPr lang="en-IN" sz="2800" dirty="0"/>
          </a:p>
          <a:p>
            <a:r>
              <a:rPr lang="en-IN" sz="2800" dirty="0"/>
              <a:t>Feature like admin and user.</a:t>
            </a:r>
          </a:p>
          <a:p>
            <a:r>
              <a:rPr lang="en-IN" sz="2800" dirty="0"/>
              <a:t>Login and signup.</a:t>
            </a:r>
          </a:p>
          <a:p>
            <a:r>
              <a:rPr lang="en-IN" sz="2800" dirty="0"/>
              <a:t>Console base to web application.</a:t>
            </a:r>
          </a:p>
        </p:txBody>
      </p:sp>
    </p:spTree>
    <p:extLst>
      <p:ext uri="{BB962C8B-B14F-4D97-AF65-F5344CB8AC3E}">
        <p14:creationId xmlns:p14="http://schemas.microsoft.com/office/powerpoint/2010/main" val="338881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F9E1-372E-2EB7-8E8A-661C547A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u="sng" dirty="0"/>
              <a:t>Software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AE2FF-93C2-91AF-E6DA-869B51642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2780928"/>
            <a:ext cx="9613861" cy="3599316"/>
          </a:xfrm>
        </p:spPr>
        <p:txBody>
          <a:bodyPr>
            <a:normAutofit/>
          </a:bodyPr>
          <a:lstStyle/>
          <a:p>
            <a:r>
              <a:rPr lang="en-IN" sz="2800" dirty="0"/>
              <a:t>Programming language :  Python</a:t>
            </a:r>
          </a:p>
          <a:p>
            <a:endParaRPr lang="en-IN" sz="2800" u="sng" dirty="0"/>
          </a:p>
          <a:p>
            <a:r>
              <a:rPr lang="en-IN" sz="2800" dirty="0"/>
              <a:t>Database :   </a:t>
            </a:r>
            <a:r>
              <a:rPr lang="en-IN" sz="2800" dirty="0" err="1"/>
              <a:t>Mysql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67511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80E8-DA6A-EEC9-E61E-CDF1D1048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1944" y="2348880"/>
            <a:ext cx="5922723" cy="1251899"/>
          </a:xfrm>
        </p:spPr>
        <p:txBody>
          <a:bodyPr>
            <a:normAutofit/>
          </a:bodyPr>
          <a:lstStyle/>
          <a:p>
            <a:r>
              <a:rPr lang="en-IN" sz="8000" u="sng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664A1-50F5-1FF0-3AE4-8E29C350D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800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5524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446</TotalTime>
  <Words>172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Banking system</vt:lpstr>
      <vt:lpstr>Banking system</vt:lpstr>
      <vt:lpstr>introduction</vt:lpstr>
      <vt:lpstr>Object of the project</vt:lpstr>
      <vt:lpstr>feature</vt:lpstr>
      <vt:lpstr>Future scope of the project</vt:lpstr>
      <vt:lpstr>Software Used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System </dc:title>
  <dc:creator>raj jaiswar</dc:creator>
  <cp:lastModifiedBy>raj jaiswar</cp:lastModifiedBy>
  <cp:revision>26</cp:revision>
  <dcterms:created xsi:type="dcterms:W3CDTF">2022-07-28T16:50:40Z</dcterms:created>
  <dcterms:modified xsi:type="dcterms:W3CDTF">2022-08-03T10:50:36Z</dcterms:modified>
</cp:coreProperties>
</file>