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BB7A-AF61-622D-BB38-58162CD488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D4B1DB-3853-7D03-A9BE-50C4E81170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5EF6AA-FB0B-5FDD-DD94-E227A4F3137D}"/>
              </a:ext>
            </a:extLst>
          </p:cNvPr>
          <p:cNvSpPr>
            <a:spLocks noGrp="1"/>
          </p:cNvSpPr>
          <p:nvPr>
            <p:ph type="dt" sz="half" idx="10"/>
          </p:nvPr>
        </p:nvSpPr>
        <p:spPr/>
        <p:txBody>
          <a:bodyPr/>
          <a:lstStyle/>
          <a:p>
            <a:fld id="{2ED77402-3DB1-4707-8D72-82FCA8D6B17E}" type="datetimeFigureOut">
              <a:rPr lang="en-US" smtClean="0"/>
              <a:t>10/13/2022</a:t>
            </a:fld>
            <a:endParaRPr lang="en-US"/>
          </a:p>
        </p:txBody>
      </p:sp>
      <p:sp>
        <p:nvSpPr>
          <p:cNvPr id="5" name="Footer Placeholder 4">
            <a:extLst>
              <a:ext uri="{FF2B5EF4-FFF2-40B4-BE49-F238E27FC236}">
                <a16:creationId xmlns:a16="http://schemas.microsoft.com/office/drawing/2014/main" id="{E986C874-EF2D-69C4-AF08-F580B0DE00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02B20-CABC-3CBE-4F99-67599482713D}"/>
              </a:ext>
            </a:extLst>
          </p:cNvPr>
          <p:cNvSpPr>
            <a:spLocks noGrp="1"/>
          </p:cNvSpPr>
          <p:nvPr>
            <p:ph type="sldNum" sz="quarter" idx="12"/>
          </p:nvPr>
        </p:nvSpPr>
        <p:spPr/>
        <p:txBody>
          <a:bodyPr/>
          <a:lstStyle/>
          <a:p>
            <a:fld id="{52661807-DC6B-454F-8BF3-6ACD462D799F}" type="slidenum">
              <a:rPr lang="en-US" smtClean="0"/>
              <a:t>‹#›</a:t>
            </a:fld>
            <a:endParaRPr lang="en-US"/>
          </a:p>
        </p:txBody>
      </p:sp>
    </p:spTree>
    <p:extLst>
      <p:ext uri="{BB962C8B-B14F-4D97-AF65-F5344CB8AC3E}">
        <p14:creationId xmlns:p14="http://schemas.microsoft.com/office/powerpoint/2010/main" val="3341151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E90D7-2CC1-DE00-3539-2344FA5468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F964B8-1061-095B-A07E-8A5B898B59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FD7B35-1327-9D5B-B40F-D23CDD76A40A}"/>
              </a:ext>
            </a:extLst>
          </p:cNvPr>
          <p:cNvSpPr>
            <a:spLocks noGrp="1"/>
          </p:cNvSpPr>
          <p:nvPr>
            <p:ph type="dt" sz="half" idx="10"/>
          </p:nvPr>
        </p:nvSpPr>
        <p:spPr/>
        <p:txBody>
          <a:bodyPr/>
          <a:lstStyle/>
          <a:p>
            <a:fld id="{2ED77402-3DB1-4707-8D72-82FCA8D6B17E}" type="datetimeFigureOut">
              <a:rPr lang="en-US" smtClean="0"/>
              <a:t>10/13/2022</a:t>
            </a:fld>
            <a:endParaRPr lang="en-US"/>
          </a:p>
        </p:txBody>
      </p:sp>
      <p:sp>
        <p:nvSpPr>
          <p:cNvPr id="5" name="Footer Placeholder 4">
            <a:extLst>
              <a:ext uri="{FF2B5EF4-FFF2-40B4-BE49-F238E27FC236}">
                <a16:creationId xmlns:a16="http://schemas.microsoft.com/office/drawing/2014/main" id="{0BF102DF-F9FB-8C6D-B50D-3DF05F684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0417F0-DE90-B8D3-5C9D-8E31ACDE0D9F}"/>
              </a:ext>
            </a:extLst>
          </p:cNvPr>
          <p:cNvSpPr>
            <a:spLocks noGrp="1"/>
          </p:cNvSpPr>
          <p:nvPr>
            <p:ph type="sldNum" sz="quarter" idx="12"/>
          </p:nvPr>
        </p:nvSpPr>
        <p:spPr/>
        <p:txBody>
          <a:bodyPr/>
          <a:lstStyle/>
          <a:p>
            <a:fld id="{52661807-DC6B-454F-8BF3-6ACD462D799F}" type="slidenum">
              <a:rPr lang="en-US" smtClean="0"/>
              <a:t>‹#›</a:t>
            </a:fld>
            <a:endParaRPr lang="en-US"/>
          </a:p>
        </p:txBody>
      </p:sp>
    </p:spTree>
    <p:extLst>
      <p:ext uri="{BB962C8B-B14F-4D97-AF65-F5344CB8AC3E}">
        <p14:creationId xmlns:p14="http://schemas.microsoft.com/office/powerpoint/2010/main" val="1251968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3151C8-7370-91C2-B28D-A51B801F18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5C0992-A657-EE4F-366E-8E2F2D33A9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406FF-95B2-BF8C-865C-36F5536A8FE4}"/>
              </a:ext>
            </a:extLst>
          </p:cNvPr>
          <p:cNvSpPr>
            <a:spLocks noGrp="1"/>
          </p:cNvSpPr>
          <p:nvPr>
            <p:ph type="dt" sz="half" idx="10"/>
          </p:nvPr>
        </p:nvSpPr>
        <p:spPr/>
        <p:txBody>
          <a:bodyPr/>
          <a:lstStyle/>
          <a:p>
            <a:fld id="{2ED77402-3DB1-4707-8D72-82FCA8D6B17E}" type="datetimeFigureOut">
              <a:rPr lang="en-US" smtClean="0"/>
              <a:t>10/13/2022</a:t>
            </a:fld>
            <a:endParaRPr lang="en-US"/>
          </a:p>
        </p:txBody>
      </p:sp>
      <p:sp>
        <p:nvSpPr>
          <p:cNvPr id="5" name="Footer Placeholder 4">
            <a:extLst>
              <a:ext uri="{FF2B5EF4-FFF2-40B4-BE49-F238E27FC236}">
                <a16:creationId xmlns:a16="http://schemas.microsoft.com/office/drawing/2014/main" id="{328DB790-36AD-F5FB-39FE-1038DA8F4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7DEED-37F0-0938-6389-D15BCD9247DA}"/>
              </a:ext>
            </a:extLst>
          </p:cNvPr>
          <p:cNvSpPr>
            <a:spLocks noGrp="1"/>
          </p:cNvSpPr>
          <p:nvPr>
            <p:ph type="sldNum" sz="quarter" idx="12"/>
          </p:nvPr>
        </p:nvSpPr>
        <p:spPr/>
        <p:txBody>
          <a:bodyPr/>
          <a:lstStyle/>
          <a:p>
            <a:fld id="{52661807-DC6B-454F-8BF3-6ACD462D799F}" type="slidenum">
              <a:rPr lang="en-US" smtClean="0"/>
              <a:t>‹#›</a:t>
            </a:fld>
            <a:endParaRPr lang="en-US"/>
          </a:p>
        </p:txBody>
      </p:sp>
    </p:spTree>
    <p:extLst>
      <p:ext uri="{BB962C8B-B14F-4D97-AF65-F5344CB8AC3E}">
        <p14:creationId xmlns:p14="http://schemas.microsoft.com/office/powerpoint/2010/main" val="3394437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AEB9-FBE3-E05D-F3C1-FEA35A2E9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F97BB-7DB5-6001-FB96-8ED7F8CE22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8E95E8-9D84-06FA-BE73-0CF9A4CD4A75}"/>
              </a:ext>
            </a:extLst>
          </p:cNvPr>
          <p:cNvSpPr>
            <a:spLocks noGrp="1"/>
          </p:cNvSpPr>
          <p:nvPr>
            <p:ph type="dt" sz="half" idx="10"/>
          </p:nvPr>
        </p:nvSpPr>
        <p:spPr/>
        <p:txBody>
          <a:bodyPr/>
          <a:lstStyle/>
          <a:p>
            <a:fld id="{2ED77402-3DB1-4707-8D72-82FCA8D6B17E}" type="datetimeFigureOut">
              <a:rPr lang="en-US" smtClean="0"/>
              <a:t>10/13/2022</a:t>
            </a:fld>
            <a:endParaRPr lang="en-US"/>
          </a:p>
        </p:txBody>
      </p:sp>
      <p:sp>
        <p:nvSpPr>
          <p:cNvPr id="5" name="Footer Placeholder 4">
            <a:extLst>
              <a:ext uri="{FF2B5EF4-FFF2-40B4-BE49-F238E27FC236}">
                <a16:creationId xmlns:a16="http://schemas.microsoft.com/office/drawing/2014/main" id="{52F64E5E-E215-F7E5-5B50-818C26ABE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C04900-9891-DF56-7846-C6CC01303A34}"/>
              </a:ext>
            </a:extLst>
          </p:cNvPr>
          <p:cNvSpPr>
            <a:spLocks noGrp="1"/>
          </p:cNvSpPr>
          <p:nvPr>
            <p:ph type="sldNum" sz="quarter" idx="12"/>
          </p:nvPr>
        </p:nvSpPr>
        <p:spPr/>
        <p:txBody>
          <a:bodyPr/>
          <a:lstStyle/>
          <a:p>
            <a:fld id="{52661807-DC6B-454F-8BF3-6ACD462D799F}" type="slidenum">
              <a:rPr lang="en-US" smtClean="0"/>
              <a:t>‹#›</a:t>
            </a:fld>
            <a:endParaRPr lang="en-US"/>
          </a:p>
        </p:txBody>
      </p:sp>
    </p:spTree>
    <p:extLst>
      <p:ext uri="{BB962C8B-B14F-4D97-AF65-F5344CB8AC3E}">
        <p14:creationId xmlns:p14="http://schemas.microsoft.com/office/powerpoint/2010/main" val="626703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DB39-E491-4056-F7E5-BE9A385F67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184BD5-C861-A0A6-BC9A-23695A48E7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7DAF90-2854-A27D-4649-7313E3C122CC}"/>
              </a:ext>
            </a:extLst>
          </p:cNvPr>
          <p:cNvSpPr>
            <a:spLocks noGrp="1"/>
          </p:cNvSpPr>
          <p:nvPr>
            <p:ph type="dt" sz="half" idx="10"/>
          </p:nvPr>
        </p:nvSpPr>
        <p:spPr/>
        <p:txBody>
          <a:bodyPr/>
          <a:lstStyle/>
          <a:p>
            <a:fld id="{2ED77402-3DB1-4707-8D72-82FCA8D6B17E}" type="datetimeFigureOut">
              <a:rPr lang="en-US" smtClean="0"/>
              <a:t>10/13/2022</a:t>
            </a:fld>
            <a:endParaRPr lang="en-US"/>
          </a:p>
        </p:txBody>
      </p:sp>
      <p:sp>
        <p:nvSpPr>
          <p:cNvPr id="5" name="Footer Placeholder 4">
            <a:extLst>
              <a:ext uri="{FF2B5EF4-FFF2-40B4-BE49-F238E27FC236}">
                <a16:creationId xmlns:a16="http://schemas.microsoft.com/office/drawing/2014/main" id="{31D85909-24BD-8FDB-BC96-2438CCAE7A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29B7D-F37D-BC3B-1B3B-1F74B48BCA5D}"/>
              </a:ext>
            </a:extLst>
          </p:cNvPr>
          <p:cNvSpPr>
            <a:spLocks noGrp="1"/>
          </p:cNvSpPr>
          <p:nvPr>
            <p:ph type="sldNum" sz="quarter" idx="12"/>
          </p:nvPr>
        </p:nvSpPr>
        <p:spPr/>
        <p:txBody>
          <a:bodyPr/>
          <a:lstStyle/>
          <a:p>
            <a:fld id="{52661807-DC6B-454F-8BF3-6ACD462D799F}" type="slidenum">
              <a:rPr lang="en-US" smtClean="0"/>
              <a:t>‹#›</a:t>
            </a:fld>
            <a:endParaRPr lang="en-US"/>
          </a:p>
        </p:txBody>
      </p:sp>
    </p:spTree>
    <p:extLst>
      <p:ext uri="{BB962C8B-B14F-4D97-AF65-F5344CB8AC3E}">
        <p14:creationId xmlns:p14="http://schemas.microsoft.com/office/powerpoint/2010/main" val="344111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6B0B-31F8-AD47-FF5A-EA27076BDB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5DCB42-23D1-675D-013E-83B490D702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CD2238-1128-C33A-6FDD-381FF74A28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545259-0A8E-6C23-31E9-E5B85080AE35}"/>
              </a:ext>
            </a:extLst>
          </p:cNvPr>
          <p:cNvSpPr>
            <a:spLocks noGrp="1"/>
          </p:cNvSpPr>
          <p:nvPr>
            <p:ph type="dt" sz="half" idx="10"/>
          </p:nvPr>
        </p:nvSpPr>
        <p:spPr/>
        <p:txBody>
          <a:bodyPr/>
          <a:lstStyle/>
          <a:p>
            <a:fld id="{2ED77402-3DB1-4707-8D72-82FCA8D6B17E}" type="datetimeFigureOut">
              <a:rPr lang="en-US" smtClean="0"/>
              <a:t>10/13/2022</a:t>
            </a:fld>
            <a:endParaRPr lang="en-US"/>
          </a:p>
        </p:txBody>
      </p:sp>
      <p:sp>
        <p:nvSpPr>
          <p:cNvPr id="6" name="Footer Placeholder 5">
            <a:extLst>
              <a:ext uri="{FF2B5EF4-FFF2-40B4-BE49-F238E27FC236}">
                <a16:creationId xmlns:a16="http://schemas.microsoft.com/office/drawing/2014/main" id="{311655AD-A722-A3A3-A80D-4636526319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7539A7-ADA5-3D7D-5F70-91E71AEA533A}"/>
              </a:ext>
            </a:extLst>
          </p:cNvPr>
          <p:cNvSpPr>
            <a:spLocks noGrp="1"/>
          </p:cNvSpPr>
          <p:nvPr>
            <p:ph type="sldNum" sz="quarter" idx="12"/>
          </p:nvPr>
        </p:nvSpPr>
        <p:spPr/>
        <p:txBody>
          <a:bodyPr/>
          <a:lstStyle/>
          <a:p>
            <a:fld id="{52661807-DC6B-454F-8BF3-6ACD462D799F}" type="slidenum">
              <a:rPr lang="en-US" smtClean="0"/>
              <a:t>‹#›</a:t>
            </a:fld>
            <a:endParaRPr lang="en-US"/>
          </a:p>
        </p:txBody>
      </p:sp>
    </p:spTree>
    <p:extLst>
      <p:ext uri="{BB962C8B-B14F-4D97-AF65-F5344CB8AC3E}">
        <p14:creationId xmlns:p14="http://schemas.microsoft.com/office/powerpoint/2010/main" val="5219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2540-262B-D60A-F8EB-0A14266E66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E59D67-B42A-1CCB-E05D-B59F5AED50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6F35C2-2FD1-AE7F-0A54-8B77278130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9B1BC4-FE80-95D8-7FF3-F43CA7C35A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1C051B-38A3-2B6E-685C-80D8FC06F3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DF431D-A070-3C35-7000-82660B84357E}"/>
              </a:ext>
            </a:extLst>
          </p:cNvPr>
          <p:cNvSpPr>
            <a:spLocks noGrp="1"/>
          </p:cNvSpPr>
          <p:nvPr>
            <p:ph type="dt" sz="half" idx="10"/>
          </p:nvPr>
        </p:nvSpPr>
        <p:spPr/>
        <p:txBody>
          <a:bodyPr/>
          <a:lstStyle/>
          <a:p>
            <a:fld id="{2ED77402-3DB1-4707-8D72-82FCA8D6B17E}" type="datetimeFigureOut">
              <a:rPr lang="en-US" smtClean="0"/>
              <a:t>10/13/2022</a:t>
            </a:fld>
            <a:endParaRPr lang="en-US"/>
          </a:p>
        </p:txBody>
      </p:sp>
      <p:sp>
        <p:nvSpPr>
          <p:cNvPr id="8" name="Footer Placeholder 7">
            <a:extLst>
              <a:ext uri="{FF2B5EF4-FFF2-40B4-BE49-F238E27FC236}">
                <a16:creationId xmlns:a16="http://schemas.microsoft.com/office/drawing/2014/main" id="{5228F265-8BC6-78F0-8463-062EBA449F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AC7E12-FA44-6767-2344-80253B901DD5}"/>
              </a:ext>
            </a:extLst>
          </p:cNvPr>
          <p:cNvSpPr>
            <a:spLocks noGrp="1"/>
          </p:cNvSpPr>
          <p:nvPr>
            <p:ph type="sldNum" sz="quarter" idx="12"/>
          </p:nvPr>
        </p:nvSpPr>
        <p:spPr/>
        <p:txBody>
          <a:bodyPr/>
          <a:lstStyle/>
          <a:p>
            <a:fld id="{52661807-DC6B-454F-8BF3-6ACD462D799F}" type="slidenum">
              <a:rPr lang="en-US" smtClean="0"/>
              <a:t>‹#›</a:t>
            </a:fld>
            <a:endParaRPr lang="en-US"/>
          </a:p>
        </p:txBody>
      </p:sp>
    </p:spTree>
    <p:extLst>
      <p:ext uri="{BB962C8B-B14F-4D97-AF65-F5344CB8AC3E}">
        <p14:creationId xmlns:p14="http://schemas.microsoft.com/office/powerpoint/2010/main" val="103799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AC210-2C00-2C54-4917-1E855D7429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DE403-5ACE-E649-24C0-5A2DAE305FC6}"/>
              </a:ext>
            </a:extLst>
          </p:cNvPr>
          <p:cNvSpPr>
            <a:spLocks noGrp="1"/>
          </p:cNvSpPr>
          <p:nvPr>
            <p:ph type="dt" sz="half" idx="10"/>
          </p:nvPr>
        </p:nvSpPr>
        <p:spPr/>
        <p:txBody>
          <a:bodyPr/>
          <a:lstStyle/>
          <a:p>
            <a:fld id="{2ED77402-3DB1-4707-8D72-82FCA8D6B17E}" type="datetimeFigureOut">
              <a:rPr lang="en-US" smtClean="0"/>
              <a:t>10/13/2022</a:t>
            </a:fld>
            <a:endParaRPr lang="en-US"/>
          </a:p>
        </p:txBody>
      </p:sp>
      <p:sp>
        <p:nvSpPr>
          <p:cNvPr id="4" name="Footer Placeholder 3">
            <a:extLst>
              <a:ext uri="{FF2B5EF4-FFF2-40B4-BE49-F238E27FC236}">
                <a16:creationId xmlns:a16="http://schemas.microsoft.com/office/drawing/2014/main" id="{E32B0F18-B9F0-D047-4B75-E915CDB630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11B25F-07F3-2A1C-A8BA-BA4D51433A66}"/>
              </a:ext>
            </a:extLst>
          </p:cNvPr>
          <p:cNvSpPr>
            <a:spLocks noGrp="1"/>
          </p:cNvSpPr>
          <p:nvPr>
            <p:ph type="sldNum" sz="quarter" idx="12"/>
          </p:nvPr>
        </p:nvSpPr>
        <p:spPr/>
        <p:txBody>
          <a:bodyPr/>
          <a:lstStyle/>
          <a:p>
            <a:fld id="{52661807-DC6B-454F-8BF3-6ACD462D799F}" type="slidenum">
              <a:rPr lang="en-US" smtClean="0"/>
              <a:t>‹#›</a:t>
            </a:fld>
            <a:endParaRPr lang="en-US"/>
          </a:p>
        </p:txBody>
      </p:sp>
    </p:spTree>
    <p:extLst>
      <p:ext uri="{BB962C8B-B14F-4D97-AF65-F5344CB8AC3E}">
        <p14:creationId xmlns:p14="http://schemas.microsoft.com/office/powerpoint/2010/main" val="2556897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AE63EA-0AF6-A2DD-3A14-DE128C09AD8A}"/>
              </a:ext>
            </a:extLst>
          </p:cNvPr>
          <p:cNvSpPr>
            <a:spLocks noGrp="1"/>
          </p:cNvSpPr>
          <p:nvPr>
            <p:ph type="dt" sz="half" idx="10"/>
          </p:nvPr>
        </p:nvSpPr>
        <p:spPr/>
        <p:txBody>
          <a:bodyPr/>
          <a:lstStyle/>
          <a:p>
            <a:fld id="{2ED77402-3DB1-4707-8D72-82FCA8D6B17E}" type="datetimeFigureOut">
              <a:rPr lang="en-US" smtClean="0"/>
              <a:t>10/13/2022</a:t>
            </a:fld>
            <a:endParaRPr lang="en-US"/>
          </a:p>
        </p:txBody>
      </p:sp>
      <p:sp>
        <p:nvSpPr>
          <p:cNvPr id="3" name="Footer Placeholder 2">
            <a:extLst>
              <a:ext uri="{FF2B5EF4-FFF2-40B4-BE49-F238E27FC236}">
                <a16:creationId xmlns:a16="http://schemas.microsoft.com/office/drawing/2014/main" id="{0F42D419-8C2C-407C-A63F-90D6B0019B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E35536-5AB9-08AE-DC25-7DCECF0F526F}"/>
              </a:ext>
            </a:extLst>
          </p:cNvPr>
          <p:cNvSpPr>
            <a:spLocks noGrp="1"/>
          </p:cNvSpPr>
          <p:nvPr>
            <p:ph type="sldNum" sz="quarter" idx="12"/>
          </p:nvPr>
        </p:nvSpPr>
        <p:spPr/>
        <p:txBody>
          <a:bodyPr/>
          <a:lstStyle/>
          <a:p>
            <a:fld id="{52661807-DC6B-454F-8BF3-6ACD462D799F}" type="slidenum">
              <a:rPr lang="en-US" smtClean="0"/>
              <a:t>‹#›</a:t>
            </a:fld>
            <a:endParaRPr lang="en-US"/>
          </a:p>
        </p:txBody>
      </p:sp>
    </p:spTree>
    <p:extLst>
      <p:ext uri="{BB962C8B-B14F-4D97-AF65-F5344CB8AC3E}">
        <p14:creationId xmlns:p14="http://schemas.microsoft.com/office/powerpoint/2010/main" val="3119137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D8DC-9132-C218-8231-B6078003A2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026336-0407-FB99-F3CB-F53EE9148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4B7B20-58D6-F685-AA8E-063092DC4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452E3-75E6-8F38-A51F-4EF6E015BA87}"/>
              </a:ext>
            </a:extLst>
          </p:cNvPr>
          <p:cNvSpPr>
            <a:spLocks noGrp="1"/>
          </p:cNvSpPr>
          <p:nvPr>
            <p:ph type="dt" sz="half" idx="10"/>
          </p:nvPr>
        </p:nvSpPr>
        <p:spPr/>
        <p:txBody>
          <a:bodyPr/>
          <a:lstStyle/>
          <a:p>
            <a:fld id="{2ED77402-3DB1-4707-8D72-82FCA8D6B17E}" type="datetimeFigureOut">
              <a:rPr lang="en-US" smtClean="0"/>
              <a:t>10/13/2022</a:t>
            </a:fld>
            <a:endParaRPr lang="en-US"/>
          </a:p>
        </p:txBody>
      </p:sp>
      <p:sp>
        <p:nvSpPr>
          <p:cNvPr id="6" name="Footer Placeholder 5">
            <a:extLst>
              <a:ext uri="{FF2B5EF4-FFF2-40B4-BE49-F238E27FC236}">
                <a16:creationId xmlns:a16="http://schemas.microsoft.com/office/drawing/2014/main" id="{D452FB44-4398-0585-D2B2-5319DF624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608148-2FC4-6F60-E896-2A3F0D552999}"/>
              </a:ext>
            </a:extLst>
          </p:cNvPr>
          <p:cNvSpPr>
            <a:spLocks noGrp="1"/>
          </p:cNvSpPr>
          <p:nvPr>
            <p:ph type="sldNum" sz="quarter" idx="12"/>
          </p:nvPr>
        </p:nvSpPr>
        <p:spPr/>
        <p:txBody>
          <a:bodyPr/>
          <a:lstStyle/>
          <a:p>
            <a:fld id="{52661807-DC6B-454F-8BF3-6ACD462D799F}" type="slidenum">
              <a:rPr lang="en-US" smtClean="0"/>
              <a:t>‹#›</a:t>
            </a:fld>
            <a:endParaRPr lang="en-US"/>
          </a:p>
        </p:txBody>
      </p:sp>
    </p:spTree>
    <p:extLst>
      <p:ext uri="{BB962C8B-B14F-4D97-AF65-F5344CB8AC3E}">
        <p14:creationId xmlns:p14="http://schemas.microsoft.com/office/powerpoint/2010/main" val="1829483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834F-98F1-B093-E21A-F32C876781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6AE191-4D74-5115-10FE-705A39FD4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912823-9756-7D8C-3DE5-5963E6E3B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CF8972-1967-3DEF-C260-0A1698FCEE63}"/>
              </a:ext>
            </a:extLst>
          </p:cNvPr>
          <p:cNvSpPr>
            <a:spLocks noGrp="1"/>
          </p:cNvSpPr>
          <p:nvPr>
            <p:ph type="dt" sz="half" idx="10"/>
          </p:nvPr>
        </p:nvSpPr>
        <p:spPr/>
        <p:txBody>
          <a:bodyPr/>
          <a:lstStyle/>
          <a:p>
            <a:fld id="{2ED77402-3DB1-4707-8D72-82FCA8D6B17E}" type="datetimeFigureOut">
              <a:rPr lang="en-US" smtClean="0"/>
              <a:t>10/13/2022</a:t>
            </a:fld>
            <a:endParaRPr lang="en-US"/>
          </a:p>
        </p:txBody>
      </p:sp>
      <p:sp>
        <p:nvSpPr>
          <p:cNvPr id="6" name="Footer Placeholder 5">
            <a:extLst>
              <a:ext uri="{FF2B5EF4-FFF2-40B4-BE49-F238E27FC236}">
                <a16:creationId xmlns:a16="http://schemas.microsoft.com/office/drawing/2014/main" id="{37378DE8-C669-1635-CF89-C1F1CB442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346590-CA6D-1C67-F865-A1A8AEC7FA82}"/>
              </a:ext>
            </a:extLst>
          </p:cNvPr>
          <p:cNvSpPr>
            <a:spLocks noGrp="1"/>
          </p:cNvSpPr>
          <p:nvPr>
            <p:ph type="sldNum" sz="quarter" idx="12"/>
          </p:nvPr>
        </p:nvSpPr>
        <p:spPr/>
        <p:txBody>
          <a:bodyPr/>
          <a:lstStyle/>
          <a:p>
            <a:fld id="{52661807-DC6B-454F-8BF3-6ACD462D799F}" type="slidenum">
              <a:rPr lang="en-US" smtClean="0"/>
              <a:t>‹#›</a:t>
            </a:fld>
            <a:endParaRPr lang="en-US"/>
          </a:p>
        </p:txBody>
      </p:sp>
    </p:spTree>
    <p:extLst>
      <p:ext uri="{BB962C8B-B14F-4D97-AF65-F5344CB8AC3E}">
        <p14:creationId xmlns:p14="http://schemas.microsoft.com/office/powerpoint/2010/main" val="227567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0226FB-A794-9411-7389-FD5D024015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95FB06-1636-4567-44E5-DBF0ACDF84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5F2A8-42C5-7D49-89A3-16D68B31DF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77402-3DB1-4707-8D72-82FCA8D6B17E}" type="datetimeFigureOut">
              <a:rPr lang="en-US" smtClean="0"/>
              <a:t>10/13/2022</a:t>
            </a:fld>
            <a:endParaRPr lang="en-US"/>
          </a:p>
        </p:txBody>
      </p:sp>
      <p:sp>
        <p:nvSpPr>
          <p:cNvPr id="5" name="Footer Placeholder 4">
            <a:extLst>
              <a:ext uri="{FF2B5EF4-FFF2-40B4-BE49-F238E27FC236}">
                <a16:creationId xmlns:a16="http://schemas.microsoft.com/office/drawing/2014/main" id="{5857DFCE-9F45-DBC8-F3A2-FCEEDC6A9B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9A1732-DF5B-4B27-2236-2AD6603607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61807-DC6B-454F-8BF3-6ACD462D799F}" type="slidenum">
              <a:rPr lang="en-US" smtClean="0"/>
              <a:t>‹#›</a:t>
            </a:fld>
            <a:endParaRPr lang="en-US"/>
          </a:p>
        </p:txBody>
      </p:sp>
    </p:spTree>
    <p:extLst>
      <p:ext uri="{BB962C8B-B14F-4D97-AF65-F5344CB8AC3E}">
        <p14:creationId xmlns:p14="http://schemas.microsoft.com/office/powerpoint/2010/main" val="3471137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BE576F-D9E2-8678-61DF-4F55251130FB}"/>
              </a:ext>
            </a:extLst>
          </p:cNvPr>
          <p:cNvSpPr/>
          <p:nvPr/>
        </p:nvSpPr>
        <p:spPr>
          <a:xfrm>
            <a:off x="2064774" y="943897"/>
            <a:ext cx="3308554" cy="4109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66865B69-4697-A080-AF32-953CA7F0AE2F}"/>
              </a:ext>
            </a:extLst>
          </p:cNvPr>
          <p:cNvSpPr/>
          <p:nvPr/>
        </p:nvSpPr>
        <p:spPr>
          <a:xfrm>
            <a:off x="2694039" y="1927123"/>
            <a:ext cx="2064774" cy="4227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Register As Teacher</a:t>
            </a:r>
          </a:p>
        </p:txBody>
      </p:sp>
      <p:sp>
        <p:nvSpPr>
          <p:cNvPr id="5" name="Rectangle 4">
            <a:extLst>
              <a:ext uri="{FF2B5EF4-FFF2-40B4-BE49-F238E27FC236}">
                <a16:creationId xmlns:a16="http://schemas.microsoft.com/office/drawing/2014/main" id="{78821362-ACEB-94BC-3277-ADFC3876D300}"/>
              </a:ext>
            </a:extLst>
          </p:cNvPr>
          <p:cNvSpPr/>
          <p:nvPr/>
        </p:nvSpPr>
        <p:spPr>
          <a:xfrm>
            <a:off x="2694039" y="2770852"/>
            <a:ext cx="2064774" cy="4227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Register As Student</a:t>
            </a:r>
          </a:p>
        </p:txBody>
      </p:sp>
      <p:sp>
        <p:nvSpPr>
          <p:cNvPr id="6" name="Rectangle 5">
            <a:extLst>
              <a:ext uri="{FF2B5EF4-FFF2-40B4-BE49-F238E27FC236}">
                <a16:creationId xmlns:a16="http://schemas.microsoft.com/office/drawing/2014/main" id="{58D0B250-33F2-CB52-43B7-FA09056A33C1}"/>
              </a:ext>
            </a:extLst>
          </p:cNvPr>
          <p:cNvSpPr/>
          <p:nvPr/>
        </p:nvSpPr>
        <p:spPr>
          <a:xfrm>
            <a:off x="6513870" y="943896"/>
            <a:ext cx="3308555" cy="4109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2054910B-94B7-6A77-BF29-2D303379EDD0}"/>
              </a:ext>
            </a:extLst>
          </p:cNvPr>
          <p:cNvSpPr/>
          <p:nvPr/>
        </p:nvSpPr>
        <p:spPr>
          <a:xfrm>
            <a:off x="6833417" y="1022555"/>
            <a:ext cx="2703874" cy="3637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Teacher Registration</a:t>
            </a:r>
          </a:p>
        </p:txBody>
      </p:sp>
      <p:sp>
        <p:nvSpPr>
          <p:cNvPr id="8" name="Rectangle 7">
            <a:extLst>
              <a:ext uri="{FF2B5EF4-FFF2-40B4-BE49-F238E27FC236}">
                <a16:creationId xmlns:a16="http://schemas.microsoft.com/office/drawing/2014/main" id="{EAA6F913-F45F-1826-68F2-DF5BCF374932}"/>
              </a:ext>
            </a:extLst>
          </p:cNvPr>
          <p:cNvSpPr/>
          <p:nvPr/>
        </p:nvSpPr>
        <p:spPr>
          <a:xfrm>
            <a:off x="6833419" y="1632155"/>
            <a:ext cx="2703871" cy="2064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Teacher Name:</a:t>
            </a:r>
          </a:p>
        </p:txBody>
      </p:sp>
      <p:sp>
        <p:nvSpPr>
          <p:cNvPr id="18" name="Rectangle 17">
            <a:extLst>
              <a:ext uri="{FF2B5EF4-FFF2-40B4-BE49-F238E27FC236}">
                <a16:creationId xmlns:a16="http://schemas.microsoft.com/office/drawing/2014/main" id="{D8A2901A-249E-5B77-F53F-AFF477D62F10}"/>
              </a:ext>
            </a:extLst>
          </p:cNvPr>
          <p:cNvSpPr/>
          <p:nvPr/>
        </p:nvSpPr>
        <p:spPr>
          <a:xfrm>
            <a:off x="6833417" y="2097958"/>
            <a:ext cx="2703871" cy="2064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Teacher Email:</a:t>
            </a:r>
          </a:p>
        </p:txBody>
      </p:sp>
      <p:sp>
        <p:nvSpPr>
          <p:cNvPr id="19" name="Rectangle 18">
            <a:extLst>
              <a:ext uri="{FF2B5EF4-FFF2-40B4-BE49-F238E27FC236}">
                <a16:creationId xmlns:a16="http://schemas.microsoft.com/office/drawing/2014/main" id="{3CA33C6C-33FD-35FC-6BF6-953AB6FE2E5F}"/>
              </a:ext>
            </a:extLst>
          </p:cNvPr>
          <p:cNvSpPr/>
          <p:nvPr/>
        </p:nvSpPr>
        <p:spPr>
          <a:xfrm>
            <a:off x="6833416" y="3025570"/>
            <a:ext cx="2703871" cy="2064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Teacher Username:</a:t>
            </a:r>
          </a:p>
        </p:txBody>
      </p:sp>
      <p:sp>
        <p:nvSpPr>
          <p:cNvPr id="20" name="Rectangle 19">
            <a:extLst>
              <a:ext uri="{FF2B5EF4-FFF2-40B4-BE49-F238E27FC236}">
                <a16:creationId xmlns:a16="http://schemas.microsoft.com/office/drawing/2014/main" id="{92C0ED90-DB22-41D6-833F-4F7E929B61D6}"/>
              </a:ext>
            </a:extLst>
          </p:cNvPr>
          <p:cNvSpPr/>
          <p:nvPr/>
        </p:nvSpPr>
        <p:spPr>
          <a:xfrm>
            <a:off x="6833418" y="3495367"/>
            <a:ext cx="2703871" cy="2064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Teacher Password:</a:t>
            </a:r>
          </a:p>
        </p:txBody>
      </p:sp>
      <p:sp>
        <p:nvSpPr>
          <p:cNvPr id="21" name="Rectangle 20">
            <a:extLst>
              <a:ext uri="{FF2B5EF4-FFF2-40B4-BE49-F238E27FC236}">
                <a16:creationId xmlns:a16="http://schemas.microsoft.com/office/drawing/2014/main" id="{A8E55FE1-13F5-ADF2-7360-EEC2E7118FDD}"/>
              </a:ext>
            </a:extLst>
          </p:cNvPr>
          <p:cNvSpPr/>
          <p:nvPr/>
        </p:nvSpPr>
        <p:spPr>
          <a:xfrm>
            <a:off x="6833416" y="2564375"/>
            <a:ext cx="2703871" cy="2064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Teacher Phone:</a:t>
            </a:r>
          </a:p>
        </p:txBody>
      </p:sp>
      <p:sp>
        <p:nvSpPr>
          <p:cNvPr id="22" name="Rectangle 21">
            <a:extLst>
              <a:ext uri="{FF2B5EF4-FFF2-40B4-BE49-F238E27FC236}">
                <a16:creationId xmlns:a16="http://schemas.microsoft.com/office/drawing/2014/main" id="{DC579676-479B-DAB8-6118-B0A7F7FF60FB}"/>
              </a:ext>
            </a:extLst>
          </p:cNvPr>
          <p:cNvSpPr/>
          <p:nvPr/>
        </p:nvSpPr>
        <p:spPr>
          <a:xfrm>
            <a:off x="7678994" y="3964858"/>
            <a:ext cx="1101212" cy="3207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Submit</a:t>
            </a:r>
          </a:p>
        </p:txBody>
      </p:sp>
      <p:sp>
        <p:nvSpPr>
          <p:cNvPr id="25" name="Rectangle 24">
            <a:extLst>
              <a:ext uri="{FF2B5EF4-FFF2-40B4-BE49-F238E27FC236}">
                <a16:creationId xmlns:a16="http://schemas.microsoft.com/office/drawing/2014/main" id="{A7A49A08-2ADE-2607-CF2D-B731EF2DEBD7}"/>
              </a:ext>
            </a:extLst>
          </p:cNvPr>
          <p:cNvSpPr/>
          <p:nvPr/>
        </p:nvSpPr>
        <p:spPr>
          <a:xfrm>
            <a:off x="2694039" y="3489529"/>
            <a:ext cx="2064774" cy="4227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Login To Existing Account</a:t>
            </a:r>
          </a:p>
        </p:txBody>
      </p:sp>
    </p:spTree>
    <p:extLst>
      <p:ext uri="{BB962C8B-B14F-4D97-AF65-F5344CB8AC3E}">
        <p14:creationId xmlns:p14="http://schemas.microsoft.com/office/powerpoint/2010/main" val="185253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44A4C4-8128-04CE-709B-690133D1DFE1}"/>
              </a:ext>
            </a:extLst>
          </p:cNvPr>
          <p:cNvSpPr/>
          <p:nvPr/>
        </p:nvSpPr>
        <p:spPr>
          <a:xfrm>
            <a:off x="516191" y="786580"/>
            <a:ext cx="3205316" cy="4109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C8694C92-9329-7375-773C-6C07D8EE738B}"/>
              </a:ext>
            </a:extLst>
          </p:cNvPr>
          <p:cNvSpPr/>
          <p:nvPr/>
        </p:nvSpPr>
        <p:spPr>
          <a:xfrm>
            <a:off x="2113935" y="865239"/>
            <a:ext cx="1425675" cy="3637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Delete Classroom</a:t>
            </a:r>
          </a:p>
        </p:txBody>
      </p:sp>
      <p:sp>
        <p:nvSpPr>
          <p:cNvPr id="27" name="Rectangle 26">
            <a:extLst>
              <a:ext uri="{FF2B5EF4-FFF2-40B4-BE49-F238E27FC236}">
                <a16:creationId xmlns:a16="http://schemas.microsoft.com/office/drawing/2014/main" id="{97E87457-AB1E-5742-136E-398A0081BCA1}"/>
              </a:ext>
            </a:extLst>
          </p:cNvPr>
          <p:cNvSpPr/>
          <p:nvPr/>
        </p:nvSpPr>
        <p:spPr>
          <a:xfrm>
            <a:off x="698091" y="1229033"/>
            <a:ext cx="2841519" cy="35002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a:p>
            <a:pPr algn="ctr"/>
            <a:endParaRPr lang="en-US" sz="1400" dirty="0"/>
          </a:p>
          <a:p>
            <a:pPr algn="ctr"/>
            <a:endParaRPr lang="en-US" sz="1400" dirty="0"/>
          </a:p>
          <a:p>
            <a:pPr algn="ctr"/>
            <a:r>
              <a:rPr lang="en-US" sz="1400" dirty="0"/>
              <a:t>This page will have only “add classroom” button enabled when teacher initially creates account.</a:t>
            </a:r>
          </a:p>
          <a:p>
            <a:pPr algn="ctr"/>
            <a:r>
              <a:rPr lang="en-US" sz="1400" dirty="0"/>
              <a:t>Classrooms added by teachers will be displayed on this page as list.</a:t>
            </a:r>
            <a:br>
              <a:rPr lang="en-US" sz="1400" dirty="0"/>
            </a:br>
            <a:r>
              <a:rPr lang="en-US" sz="1400" dirty="0"/>
              <a:t>Teacher can select the classrooms using radio button and delete the classroom.</a:t>
            </a:r>
          </a:p>
        </p:txBody>
      </p:sp>
      <p:sp>
        <p:nvSpPr>
          <p:cNvPr id="28" name="Rectangle 27">
            <a:extLst>
              <a:ext uri="{FF2B5EF4-FFF2-40B4-BE49-F238E27FC236}">
                <a16:creationId xmlns:a16="http://schemas.microsoft.com/office/drawing/2014/main" id="{6B9D43AA-1F92-5089-7EB2-07C27348C2FA}"/>
              </a:ext>
            </a:extLst>
          </p:cNvPr>
          <p:cNvSpPr/>
          <p:nvPr/>
        </p:nvSpPr>
        <p:spPr>
          <a:xfrm>
            <a:off x="698091" y="865238"/>
            <a:ext cx="1425675" cy="3637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Add Classroom</a:t>
            </a:r>
          </a:p>
        </p:txBody>
      </p:sp>
      <p:sp>
        <p:nvSpPr>
          <p:cNvPr id="29" name="Rectangle 28">
            <a:extLst>
              <a:ext uri="{FF2B5EF4-FFF2-40B4-BE49-F238E27FC236}">
                <a16:creationId xmlns:a16="http://schemas.microsoft.com/office/drawing/2014/main" id="{47FA11A7-BB6A-37A4-C6A9-5F0DE49B51AD}"/>
              </a:ext>
            </a:extLst>
          </p:cNvPr>
          <p:cNvSpPr/>
          <p:nvPr/>
        </p:nvSpPr>
        <p:spPr>
          <a:xfrm>
            <a:off x="698091" y="1455174"/>
            <a:ext cx="2841519" cy="2163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Classroom Name1</a:t>
            </a:r>
          </a:p>
        </p:txBody>
      </p:sp>
      <p:sp>
        <p:nvSpPr>
          <p:cNvPr id="33" name="Rectangle 32">
            <a:extLst>
              <a:ext uri="{FF2B5EF4-FFF2-40B4-BE49-F238E27FC236}">
                <a16:creationId xmlns:a16="http://schemas.microsoft.com/office/drawing/2014/main" id="{B1D9E556-D8D7-5DF0-8D45-7F3CCDE33AB6}"/>
              </a:ext>
            </a:extLst>
          </p:cNvPr>
          <p:cNvSpPr/>
          <p:nvPr/>
        </p:nvSpPr>
        <p:spPr>
          <a:xfrm>
            <a:off x="4401167" y="776745"/>
            <a:ext cx="3205316" cy="4109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76B820DB-6986-1C1C-95D1-583513FDA996}"/>
              </a:ext>
            </a:extLst>
          </p:cNvPr>
          <p:cNvSpPr/>
          <p:nvPr/>
        </p:nvSpPr>
        <p:spPr>
          <a:xfrm>
            <a:off x="5993994" y="865238"/>
            <a:ext cx="1425675" cy="3637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Delete Homework</a:t>
            </a:r>
          </a:p>
        </p:txBody>
      </p:sp>
      <p:sp>
        <p:nvSpPr>
          <p:cNvPr id="35" name="Rectangle 34">
            <a:extLst>
              <a:ext uri="{FF2B5EF4-FFF2-40B4-BE49-F238E27FC236}">
                <a16:creationId xmlns:a16="http://schemas.microsoft.com/office/drawing/2014/main" id="{2825BCAE-122D-935F-F38A-C5E3D453DEF4}"/>
              </a:ext>
            </a:extLst>
          </p:cNvPr>
          <p:cNvSpPr/>
          <p:nvPr/>
        </p:nvSpPr>
        <p:spPr>
          <a:xfrm>
            <a:off x="4578150" y="1241323"/>
            <a:ext cx="2851349" cy="35101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a:p>
            <a:pPr algn="ctr"/>
            <a:r>
              <a:rPr lang="en-US" sz="1400" dirty="0"/>
              <a:t>When user click on Classroom in previous page, this page will be launched.</a:t>
            </a:r>
            <a:br>
              <a:rPr lang="en-US" sz="1400" dirty="0"/>
            </a:br>
            <a:r>
              <a:rPr lang="en-US" sz="1400" dirty="0"/>
              <a:t>In this page user will be able to view/add and delete homework for the selected class.</a:t>
            </a:r>
          </a:p>
        </p:txBody>
      </p:sp>
      <p:sp>
        <p:nvSpPr>
          <p:cNvPr id="36" name="Rectangle 35">
            <a:extLst>
              <a:ext uri="{FF2B5EF4-FFF2-40B4-BE49-F238E27FC236}">
                <a16:creationId xmlns:a16="http://schemas.microsoft.com/office/drawing/2014/main" id="{569FFBD5-AB16-4ADC-AE64-B326F85DE16F}"/>
              </a:ext>
            </a:extLst>
          </p:cNvPr>
          <p:cNvSpPr/>
          <p:nvPr/>
        </p:nvSpPr>
        <p:spPr>
          <a:xfrm>
            <a:off x="4573234" y="865238"/>
            <a:ext cx="1425675" cy="3637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Add Homework</a:t>
            </a:r>
          </a:p>
        </p:txBody>
      </p:sp>
      <p:sp>
        <p:nvSpPr>
          <p:cNvPr id="37" name="Rectangle 36">
            <a:extLst>
              <a:ext uri="{FF2B5EF4-FFF2-40B4-BE49-F238E27FC236}">
                <a16:creationId xmlns:a16="http://schemas.microsoft.com/office/drawing/2014/main" id="{869F7875-456C-A731-13DF-F7EEA6885378}"/>
              </a:ext>
            </a:extLst>
          </p:cNvPr>
          <p:cNvSpPr/>
          <p:nvPr/>
        </p:nvSpPr>
        <p:spPr>
          <a:xfrm>
            <a:off x="4587980" y="1909920"/>
            <a:ext cx="2841519" cy="2163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Homework 1 | </a:t>
            </a:r>
            <a:r>
              <a:rPr lang="en-US" sz="1200" dirty="0" err="1"/>
              <a:t>Duedate</a:t>
            </a:r>
            <a:r>
              <a:rPr lang="en-US" sz="1200" dirty="0"/>
              <a:t> | Status</a:t>
            </a:r>
          </a:p>
        </p:txBody>
      </p:sp>
      <p:sp>
        <p:nvSpPr>
          <p:cNvPr id="38" name="Rectangle 37">
            <a:extLst>
              <a:ext uri="{FF2B5EF4-FFF2-40B4-BE49-F238E27FC236}">
                <a16:creationId xmlns:a16="http://schemas.microsoft.com/office/drawing/2014/main" id="{28D5A7FC-6A1B-7235-43FD-6351C6A9D584}"/>
              </a:ext>
            </a:extLst>
          </p:cNvPr>
          <p:cNvSpPr/>
          <p:nvPr/>
        </p:nvSpPr>
        <p:spPr>
          <a:xfrm>
            <a:off x="4583064" y="2126220"/>
            <a:ext cx="2841519" cy="2163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Homework 2 | </a:t>
            </a:r>
            <a:r>
              <a:rPr lang="en-US" sz="1200" dirty="0" err="1"/>
              <a:t>Duedate</a:t>
            </a:r>
            <a:r>
              <a:rPr lang="en-US" sz="1200" dirty="0"/>
              <a:t> | Status</a:t>
            </a:r>
          </a:p>
        </p:txBody>
      </p:sp>
      <p:sp>
        <p:nvSpPr>
          <p:cNvPr id="51" name="Oval 50">
            <a:extLst>
              <a:ext uri="{FF2B5EF4-FFF2-40B4-BE49-F238E27FC236}">
                <a16:creationId xmlns:a16="http://schemas.microsoft.com/office/drawing/2014/main" id="{86797EFD-7760-2032-5537-530103D12FDE}"/>
              </a:ext>
            </a:extLst>
          </p:cNvPr>
          <p:cNvSpPr/>
          <p:nvPr/>
        </p:nvSpPr>
        <p:spPr>
          <a:xfrm>
            <a:off x="816077" y="1455174"/>
            <a:ext cx="176981" cy="2163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F759C93D-6F21-4EBF-0843-ED44F5249C3E}"/>
              </a:ext>
            </a:extLst>
          </p:cNvPr>
          <p:cNvSpPr/>
          <p:nvPr/>
        </p:nvSpPr>
        <p:spPr>
          <a:xfrm>
            <a:off x="700548" y="1759972"/>
            <a:ext cx="2841519" cy="2163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Classroom Name2</a:t>
            </a:r>
          </a:p>
        </p:txBody>
      </p:sp>
      <p:sp>
        <p:nvSpPr>
          <p:cNvPr id="56" name="Oval 55">
            <a:extLst>
              <a:ext uri="{FF2B5EF4-FFF2-40B4-BE49-F238E27FC236}">
                <a16:creationId xmlns:a16="http://schemas.microsoft.com/office/drawing/2014/main" id="{E9A57197-67E6-EBF2-EE1E-546DC6F613F6}"/>
              </a:ext>
            </a:extLst>
          </p:cNvPr>
          <p:cNvSpPr/>
          <p:nvPr/>
        </p:nvSpPr>
        <p:spPr>
          <a:xfrm>
            <a:off x="806246" y="1759970"/>
            <a:ext cx="176981" cy="2163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Rectangle 56">
            <a:extLst>
              <a:ext uri="{FF2B5EF4-FFF2-40B4-BE49-F238E27FC236}">
                <a16:creationId xmlns:a16="http://schemas.microsoft.com/office/drawing/2014/main" id="{58B791DC-FA6E-FF18-9486-FA8A04F84333}"/>
              </a:ext>
            </a:extLst>
          </p:cNvPr>
          <p:cNvSpPr/>
          <p:nvPr/>
        </p:nvSpPr>
        <p:spPr>
          <a:xfrm>
            <a:off x="693176" y="2064770"/>
            <a:ext cx="2841519" cy="2163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Classroom Name3</a:t>
            </a:r>
          </a:p>
        </p:txBody>
      </p:sp>
      <p:sp>
        <p:nvSpPr>
          <p:cNvPr id="58" name="Oval 57">
            <a:extLst>
              <a:ext uri="{FF2B5EF4-FFF2-40B4-BE49-F238E27FC236}">
                <a16:creationId xmlns:a16="http://schemas.microsoft.com/office/drawing/2014/main" id="{F17540F5-B235-1A35-8B3B-3B0F6D3FBDFF}"/>
              </a:ext>
            </a:extLst>
          </p:cNvPr>
          <p:cNvSpPr/>
          <p:nvPr/>
        </p:nvSpPr>
        <p:spPr>
          <a:xfrm>
            <a:off x="811162" y="2064770"/>
            <a:ext cx="176981" cy="2163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ABB30937-7691-1DB8-B1B0-534DC85204D2}"/>
              </a:ext>
            </a:extLst>
          </p:cNvPr>
          <p:cNvSpPr/>
          <p:nvPr/>
        </p:nvSpPr>
        <p:spPr>
          <a:xfrm>
            <a:off x="8286137" y="786581"/>
            <a:ext cx="3205315" cy="4100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r>
              <a:rPr lang="en-US" sz="1400" dirty="0"/>
              <a:t>This is a homework submission page.</a:t>
            </a:r>
          </a:p>
          <a:p>
            <a:pPr algn="ctr"/>
            <a:r>
              <a:rPr lang="en-US" sz="1400" dirty="0"/>
              <a:t>After adding the homework students should be notified.</a:t>
            </a:r>
          </a:p>
        </p:txBody>
      </p:sp>
      <p:sp>
        <p:nvSpPr>
          <p:cNvPr id="71" name="Rectangle 70">
            <a:extLst>
              <a:ext uri="{FF2B5EF4-FFF2-40B4-BE49-F238E27FC236}">
                <a16:creationId xmlns:a16="http://schemas.microsoft.com/office/drawing/2014/main" id="{351711BC-97C9-047C-55DD-FCD057A1B180}"/>
              </a:ext>
            </a:extLst>
          </p:cNvPr>
          <p:cNvSpPr/>
          <p:nvPr/>
        </p:nvSpPr>
        <p:spPr>
          <a:xfrm>
            <a:off x="8605686" y="1066737"/>
            <a:ext cx="2701412" cy="393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Add Homework Page For Teachers</a:t>
            </a:r>
          </a:p>
        </p:txBody>
      </p:sp>
      <p:sp>
        <p:nvSpPr>
          <p:cNvPr id="72" name="Rectangle 71">
            <a:extLst>
              <a:ext uri="{FF2B5EF4-FFF2-40B4-BE49-F238E27FC236}">
                <a16:creationId xmlns:a16="http://schemas.microsoft.com/office/drawing/2014/main" id="{6556758E-45BC-93D9-306B-2A91AE893E99}"/>
              </a:ext>
            </a:extLst>
          </p:cNvPr>
          <p:cNvSpPr/>
          <p:nvPr/>
        </p:nvSpPr>
        <p:spPr>
          <a:xfrm>
            <a:off x="8605688" y="1671484"/>
            <a:ext cx="2701410" cy="2376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Homework Name:</a:t>
            </a:r>
          </a:p>
        </p:txBody>
      </p:sp>
      <p:sp>
        <p:nvSpPr>
          <p:cNvPr id="73" name="Rectangle 72">
            <a:extLst>
              <a:ext uri="{FF2B5EF4-FFF2-40B4-BE49-F238E27FC236}">
                <a16:creationId xmlns:a16="http://schemas.microsoft.com/office/drawing/2014/main" id="{E6E5D3F8-D282-0851-3A7C-3956D7DB039C}"/>
              </a:ext>
            </a:extLst>
          </p:cNvPr>
          <p:cNvSpPr/>
          <p:nvPr/>
        </p:nvSpPr>
        <p:spPr>
          <a:xfrm>
            <a:off x="8605686" y="2147127"/>
            <a:ext cx="2701410" cy="2278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Homework </a:t>
            </a:r>
            <a:r>
              <a:rPr lang="en-US" dirty="0" err="1"/>
              <a:t>dueDate</a:t>
            </a:r>
            <a:r>
              <a:rPr lang="en-US" dirty="0"/>
              <a:t>:</a:t>
            </a:r>
          </a:p>
        </p:txBody>
      </p:sp>
      <p:sp>
        <p:nvSpPr>
          <p:cNvPr id="74" name="Rectangle 73">
            <a:extLst>
              <a:ext uri="{FF2B5EF4-FFF2-40B4-BE49-F238E27FC236}">
                <a16:creationId xmlns:a16="http://schemas.microsoft.com/office/drawing/2014/main" id="{867BF12C-A739-A74D-0D76-51E209BDBF72}"/>
              </a:ext>
            </a:extLst>
          </p:cNvPr>
          <p:cNvSpPr/>
          <p:nvPr/>
        </p:nvSpPr>
        <p:spPr>
          <a:xfrm>
            <a:off x="8605685" y="3079444"/>
            <a:ext cx="2701410" cy="223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Upload Materials</a:t>
            </a:r>
          </a:p>
        </p:txBody>
      </p:sp>
      <p:sp>
        <p:nvSpPr>
          <p:cNvPr id="76" name="Rectangle 75">
            <a:extLst>
              <a:ext uri="{FF2B5EF4-FFF2-40B4-BE49-F238E27FC236}">
                <a16:creationId xmlns:a16="http://schemas.microsoft.com/office/drawing/2014/main" id="{DBB22FB8-AE44-31E9-6320-B3B8AC2FE9A6}"/>
              </a:ext>
            </a:extLst>
          </p:cNvPr>
          <p:cNvSpPr/>
          <p:nvPr/>
        </p:nvSpPr>
        <p:spPr>
          <a:xfrm>
            <a:off x="8605685" y="2596248"/>
            <a:ext cx="2701410" cy="2451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Homework Detail:</a:t>
            </a:r>
          </a:p>
        </p:txBody>
      </p:sp>
      <p:sp>
        <p:nvSpPr>
          <p:cNvPr id="77" name="Rectangle 76">
            <a:extLst>
              <a:ext uri="{FF2B5EF4-FFF2-40B4-BE49-F238E27FC236}">
                <a16:creationId xmlns:a16="http://schemas.microsoft.com/office/drawing/2014/main" id="{932240F5-CA03-C98F-97BC-6671B7FD55CE}"/>
              </a:ext>
            </a:extLst>
          </p:cNvPr>
          <p:cNvSpPr/>
          <p:nvPr/>
        </p:nvSpPr>
        <p:spPr>
          <a:xfrm>
            <a:off x="9372658" y="3630798"/>
            <a:ext cx="1167464" cy="3467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Submit</a:t>
            </a:r>
          </a:p>
        </p:txBody>
      </p:sp>
      <p:sp>
        <p:nvSpPr>
          <p:cNvPr id="80" name="Rectangle 79">
            <a:extLst>
              <a:ext uri="{FF2B5EF4-FFF2-40B4-BE49-F238E27FC236}">
                <a16:creationId xmlns:a16="http://schemas.microsoft.com/office/drawing/2014/main" id="{AB96D8B0-3F0A-E38C-F416-2CEEB67DCCAC}"/>
              </a:ext>
            </a:extLst>
          </p:cNvPr>
          <p:cNvSpPr/>
          <p:nvPr/>
        </p:nvSpPr>
        <p:spPr>
          <a:xfrm>
            <a:off x="4587980" y="1251157"/>
            <a:ext cx="2841519" cy="2163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Classroom Name1</a:t>
            </a:r>
          </a:p>
        </p:txBody>
      </p:sp>
    </p:spTree>
    <p:extLst>
      <p:ext uri="{BB962C8B-B14F-4D97-AF65-F5344CB8AC3E}">
        <p14:creationId xmlns:p14="http://schemas.microsoft.com/office/powerpoint/2010/main" val="2887132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D485E6-7BF3-52AC-7CC9-ED644D89FCB0}"/>
              </a:ext>
            </a:extLst>
          </p:cNvPr>
          <p:cNvSpPr/>
          <p:nvPr/>
        </p:nvSpPr>
        <p:spPr>
          <a:xfrm>
            <a:off x="850489" y="914400"/>
            <a:ext cx="3308555" cy="4109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A5D73C08-8F48-E67F-2129-6FD86993CB45}"/>
              </a:ext>
            </a:extLst>
          </p:cNvPr>
          <p:cNvSpPr/>
          <p:nvPr/>
        </p:nvSpPr>
        <p:spPr>
          <a:xfrm>
            <a:off x="1170036" y="993059"/>
            <a:ext cx="2703874" cy="3637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Student Registration</a:t>
            </a:r>
          </a:p>
        </p:txBody>
      </p:sp>
      <p:sp>
        <p:nvSpPr>
          <p:cNvPr id="4" name="Rectangle 3">
            <a:extLst>
              <a:ext uri="{FF2B5EF4-FFF2-40B4-BE49-F238E27FC236}">
                <a16:creationId xmlns:a16="http://schemas.microsoft.com/office/drawing/2014/main" id="{C896EFA1-42E6-A7C8-74F0-3CC67057A907}"/>
              </a:ext>
            </a:extLst>
          </p:cNvPr>
          <p:cNvSpPr/>
          <p:nvPr/>
        </p:nvSpPr>
        <p:spPr>
          <a:xfrm>
            <a:off x="1170038" y="1602659"/>
            <a:ext cx="2703871" cy="2064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Student Name:</a:t>
            </a:r>
          </a:p>
        </p:txBody>
      </p:sp>
      <p:sp>
        <p:nvSpPr>
          <p:cNvPr id="5" name="Rectangle 4">
            <a:extLst>
              <a:ext uri="{FF2B5EF4-FFF2-40B4-BE49-F238E27FC236}">
                <a16:creationId xmlns:a16="http://schemas.microsoft.com/office/drawing/2014/main" id="{1F5B7078-183B-A5BD-5CAA-757B7A1CAF36}"/>
              </a:ext>
            </a:extLst>
          </p:cNvPr>
          <p:cNvSpPr/>
          <p:nvPr/>
        </p:nvSpPr>
        <p:spPr>
          <a:xfrm>
            <a:off x="1170036" y="2068462"/>
            <a:ext cx="2703871" cy="2064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Student Email:</a:t>
            </a:r>
          </a:p>
        </p:txBody>
      </p:sp>
      <p:sp>
        <p:nvSpPr>
          <p:cNvPr id="6" name="Rectangle 5">
            <a:extLst>
              <a:ext uri="{FF2B5EF4-FFF2-40B4-BE49-F238E27FC236}">
                <a16:creationId xmlns:a16="http://schemas.microsoft.com/office/drawing/2014/main" id="{9DFB1CF2-F3F2-CBBA-AF1A-232E61A341D5}"/>
              </a:ext>
            </a:extLst>
          </p:cNvPr>
          <p:cNvSpPr/>
          <p:nvPr/>
        </p:nvSpPr>
        <p:spPr>
          <a:xfrm>
            <a:off x="1170035" y="2996074"/>
            <a:ext cx="2703871" cy="2064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Student Username:</a:t>
            </a:r>
          </a:p>
        </p:txBody>
      </p:sp>
      <p:sp>
        <p:nvSpPr>
          <p:cNvPr id="7" name="Rectangle 6">
            <a:extLst>
              <a:ext uri="{FF2B5EF4-FFF2-40B4-BE49-F238E27FC236}">
                <a16:creationId xmlns:a16="http://schemas.microsoft.com/office/drawing/2014/main" id="{55D39A84-F818-A653-BA65-132463C3E8D7}"/>
              </a:ext>
            </a:extLst>
          </p:cNvPr>
          <p:cNvSpPr/>
          <p:nvPr/>
        </p:nvSpPr>
        <p:spPr>
          <a:xfrm>
            <a:off x="1170037" y="3465871"/>
            <a:ext cx="2703871" cy="2064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Student Password:</a:t>
            </a:r>
          </a:p>
        </p:txBody>
      </p:sp>
      <p:sp>
        <p:nvSpPr>
          <p:cNvPr id="8" name="Rectangle 7">
            <a:extLst>
              <a:ext uri="{FF2B5EF4-FFF2-40B4-BE49-F238E27FC236}">
                <a16:creationId xmlns:a16="http://schemas.microsoft.com/office/drawing/2014/main" id="{878F6E38-F254-D394-9555-4C802549F4B3}"/>
              </a:ext>
            </a:extLst>
          </p:cNvPr>
          <p:cNvSpPr/>
          <p:nvPr/>
        </p:nvSpPr>
        <p:spPr>
          <a:xfrm>
            <a:off x="1170035" y="2534879"/>
            <a:ext cx="2703871" cy="2064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Student Phone:</a:t>
            </a:r>
          </a:p>
        </p:txBody>
      </p:sp>
      <p:sp>
        <p:nvSpPr>
          <p:cNvPr id="9" name="Rectangle 8">
            <a:extLst>
              <a:ext uri="{FF2B5EF4-FFF2-40B4-BE49-F238E27FC236}">
                <a16:creationId xmlns:a16="http://schemas.microsoft.com/office/drawing/2014/main" id="{AB554FE6-DC6E-72D5-A6BB-EB88A986399A}"/>
              </a:ext>
            </a:extLst>
          </p:cNvPr>
          <p:cNvSpPr/>
          <p:nvPr/>
        </p:nvSpPr>
        <p:spPr>
          <a:xfrm>
            <a:off x="2015613" y="3935362"/>
            <a:ext cx="1101212" cy="3207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Submit</a:t>
            </a:r>
          </a:p>
        </p:txBody>
      </p:sp>
      <p:sp>
        <p:nvSpPr>
          <p:cNvPr id="10" name="Rectangle 9">
            <a:extLst>
              <a:ext uri="{FF2B5EF4-FFF2-40B4-BE49-F238E27FC236}">
                <a16:creationId xmlns:a16="http://schemas.microsoft.com/office/drawing/2014/main" id="{F39F8834-8C76-DCC5-7B36-38698D275064}"/>
              </a:ext>
            </a:extLst>
          </p:cNvPr>
          <p:cNvSpPr/>
          <p:nvPr/>
        </p:nvSpPr>
        <p:spPr>
          <a:xfrm>
            <a:off x="4827642" y="914400"/>
            <a:ext cx="3205316" cy="4109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0CFC916-F041-188B-FF60-CAFB5E63B726}"/>
              </a:ext>
            </a:extLst>
          </p:cNvPr>
          <p:cNvSpPr/>
          <p:nvPr/>
        </p:nvSpPr>
        <p:spPr>
          <a:xfrm>
            <a:off x="5009542" y="1356853"/>
            <a:ext cx="2841519" cy="35002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a:p>
            <a:pPr algn="ctr"/>
            <a:endParaRPr lang="en-US" sz="1400" dirty="0"/>
          </a:p>
          <a:p>
            <a:pPr algn="ctr"/>
            <a:endParaRPr lang="en-US" sz="1400" dirty="0"/>
          </a:p>
          <a:p>
            <a:pPr algn="ctr"/>
            <a:r>
              <a:rPr lang="en-US" sz="1400" dirty="0"/>
              <a:t>This page will display the all classrooms subscribed by the student. </a:t>
            </a:r>
          </a:p>
          <a:p>
            <a:pPr algn="ctr"/>
            <a:r>
              <a:rPr lang="en-US" sz="1400" dirty="0"/>
              <a:t>Student can join the classroom using the join classroom button on top. </a:t>
            </a:r>
            <a:br>
              <a:rPr lang="en-US" sz="1400" dirty="0"/>
            </a:br>
            <a:r>
              <a:rPr lang="en-US" sz="1400" dirty="0"/>
              <a:t>Student can enter classroom by clicking on the class name and view homework.</a:t>
            </a:r>
          </a:p>
        </p:txBody>
      </p:sp>
      <p:sp>
        <p:nvSpPr>
          <p:cNvPr id="13" name="Rectangle 12">
            <a:extLst>
              <a:ext uri="{FF2B5EF4-FFF2-40B4-BE49-F238E27FC236}">
                <a16:creationId xmlns:a16="http://schemas.microsoft.com/office/drawing/2014/main" id="{021347C9-6188-712B-8DBC-BF4B176742D3}"/>
              </a:ext>
            </a:extLst>
          </p:cNvPr>
          <p:cNvSpPr/>
          <p:nvPr/>
        </p:nvSpPr>
        <p:spPr>
          <a:xfrm>
            <a:off x="4997254" y="978314"/>
            <a:ext cx="1425675" cy="3637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Join Classroom</a:t>
            </a:r>
          </a:p>
        </p:txBody>
      </p:sp>
      <p:sp>
        <p:nvSpPr>
          <p:cNvPr id="14" name="Rectangle 13">
            <a:extLst>
              <a:ext uri="{FF2B5EF4-FFF2-40B4-BE49-F238E27FC236}">
                <a16:creationId xmlns:a16="http://schemas.microsoft.com/office/drawing/2014/main" id="{4929028B-A037-380B-785D-DC61154B651E}"/>
              </a:ext>
            </a:extLst>
          </p:cNvPr>
          <p:cNvSpPr/>
          <p:nvPr/>
        </p:nvSpPr>
        <p:spPr>
          <a:xfrm>
            <a:off x="5009542" y="1582994"/>
            <a:ext cx="2841519" cy="2163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Classroom Name1</a:t>
            </a:r>
          </a:p>
        </p:txBody>
      </p:sp>
      <p:sp>
        <p:nvSpPr>
          <p:cNvPr id="15" name="Oval 14">
            <a:extLst>
              <a:ext uri="{FF2B5EF4-FFF2-40B4-BE49-F238E27FC236}">
                <a16:creationId xmlns:a16="http://schemas.microsoft.com/office/drawing/2014/main" id="{76A5A498-82B8-A597-3D76-A2CA8A56584C}"/>
              </a:ext>
            </a:extLst>
          </p:cNvPr>
          <p:cNvSpPr/>
          <p:nvPr/>
        </p:nvSpPr>
        <p:spPr>
          <a:xfrm>
            <a:off x="5127528" y="1582994"/>
            <a:ext cx="176981" cy="2163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40A49930-030C-48C3-C294-1DDA11A8816A}"/>
              </a:ext>
            </a:extLst>
          </p:cNvPr>
          <p:cNvSpPr/>
          <p:nvPr/>
        </p:nvSpPr>
        <p:spPr>
          <a:xfrm>
            <a:off x="5011999" y="1887792"/>
            <a:ext cx="2841519" cy="2163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Classroom Name2</a:t>
            </a:r>
          </a:p>
        </p:txBody>
      </p:sp>
      <p:sp>
        <p:nvSpPr>
          <p:cNvPr id="17" name="Oval 16">
            <a:extLst>
              <a:ext uri="{FF2B5EF4-FFF2-40B4-BE49-F238E27FC236}">
                <a16:creationId xmlns:a16="http://schemas.microsoft.com/office/drawing/2014/main" id="{556F6D29-D9BE-F150-A973-2DE0EDBCA116}"/>
              </a:ext>
            </a:extLst>
          </p:cNvPr>
          <p:cNvSpPr/>
          <p:nvPr/>
        </p:nvSpPr>
        <p:spPr>
          <a:xfrm>
            <a:off x="5117697" y="1887790"/>
            <a:ext cx="176981" cy="2163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6FB69E57-04C1-BE15-ED26-58CF91EAE821}"/>
              </a:ext>
            </a:extLst>
          </p:cNvPr>
          <p:cNvSpPr/>
          <p:nvPr/>
        </p:nvSpPr>
        <p:spPr>
          <a:xfrm>
            <a:off x="5004627" y="2192590"/>
            <a:ext cx="2841519" cy="2163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Classroom Name3</a:t>
            </a:r>
          </a:p>
        </p:txBody>
      </p:sp>
      <p:sp>
        <p:nvSpPr>
          <p:cNvPr id="19" name="Oval 18">
            <a:extLst>
              <a:ext uri="{FF2B5EF4-FFF2-40B4-BE49-F238E27FC236}">
                <a16:creationId xmlns:a16="http://schemas.microsoft.com/office/drawing/2014/main" id="{C1EDDF83-4358-1E44-C0F6-F37355D1AD52}"/>
              </a:ext>
            </a:extLst>
          </p:cNvPr>
          <p:cNvSpPr/>
          <p:nvPr/>
        </p:nvSpPr>
        <p:spPr>
          <a:xfrm>
            <a:off x="5122613" y="2192590"/>
            <a:ext cx="176981" cy="2163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53122593-7F09-F718-A0C2-6A5A423C8611}"/>
              </a:ext>
            </a:extLst>
          </p:cNvPr>
          <p:cNvSpPr/>
          <p:nvPr/>
        </p:nvSpPr>
        <p:spPr>
          <a:xfrm>
            <a:off x="8573729" y="914400"/>
            <a:ext cx="3205316" cy="4109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B52B9E65-009B-83B7-D9E2-D92704160A98}"/>
              </a:ext>
            </a:extLst>
          </p:cNvPr>
          <p:cNvSpPr/>
          <p:nvPr/>
        </p:nvSpPr>
        <p:spPr>
          <a:xfrm>
            <a:off x="10166556" y="1002893"/>
            <a:ext cx="1425675" cy="3637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Delete Homework</a:t>
            </a:r>
          </a:p>
        </p:txBody>
      </p:sp>
      <p:sp>
        <p:nvSpPr>
          <p:cNvPr id="22" name="Rectangle 21">
            <a:extLst>
              <a:ext uri="{FF2B5EF4-FFF2-40B4-BE49-F238E27FC236}">
                <a16:creationId xmlns:a16="http://schemas.microsoft.com/office/drawing/2014/main" id="{2AF9B816-A5AD-CD44-F35E-2625B7774AF3}"/>
              </a:ext>
            </a:extLst>
          </p:cNvPr>
          <p:cNvSpPr/>
          <p:nvPr/>
        </p:nvSpPr>
        <p:spPr>
          <a:xfrm>
            <a:off x="8750712" y="1378978"/>
            <a:ext cx="2851349" cy="35101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a:p>
            <a:pPr algn="ctr"/>
            <a:endParaRPr lang="en-US" sz="1400" dirty="0"/>
          </a:p>
          <a:p>
            <a:pPr algn="ctr"/>
            <a:endParaRPr lang="en-US" sz="1400" dirty="0"/>
          </a:p>
          <a:p>
            <a:pPr algn="ctr"/>
            <a:r>
              <a:rPr lang="en-US" sz="1400" dirty="0"/>
              <a:t>Student can view the homework detail by clicking on the above list and once the homework is completed, they can mark as complete by uploading the homework which marks it as complete.</a:t>
            </a:r>
          </a:p>
        </p:txBody>
      </p:sp>
      <p:sp>
        <p:nvSpPr>
          <p:cNvPr id="23" name="Rectangle 22">
            <a:extLst>
              <a:ext uri="{FF2B5EF4-FFF2-40B4-BE49-F238E27FC236}">
                <a16:creationId xmlns:a16="http://schemas.microsoft.com/office/drawing/2014/main" id="{77133FFB-BA28-37A8-D5C8-4D2C34B24585}"/>
              </a:ext>
            </a:extLst>
          </p:cNvPr>
          <p:cNvSpPr/>
          <p:nvPr/>
        </p:nvSpPr>
        <p:spPr>
          <a:xfrm>
            <a:off x="8745796" y="1002893"/>
            <a:ext cx="1425675" cy="3637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Add Homework</a:t>
            </a:r>
          </a:p>
        </p:txBody>
      </p:sp>
      <p:sp>
        <p:nvSpPr>
          <p:cNvPr id="24" name="Rectangle 23">
            <a:extLst>
              <a:ext uri="{FF2B5EF4-FFF2-40B4-BE49-F238E27FC236}">
                <a16:creationId xmlns:a16="http://schemas.microsoft.com/office/drawing/2014/main" id="{ECEA6B88-162D-879B-46BD-0AABF571193E}"/>
              </a:ext>
            </a:extLst>
          </p:cNvPr>
          <p:cNvSpPr/>
          <p:nvPr/>
        </p:nvSpPr>
        <p:spPr>
          <a:xfrm>
            <a:off x="8760542" y="2047575"/>
            <a:ext cx="2841519" cy="2163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Homework 1 | </a:t>
            </a:r>
            <a:r>
              <a:rPr lang="en-US" sz="1200" dirty="0" err="1"/>
              <a:t>Duedate</a:t>
            </a:r>
            <a:r>
              <a:rPr lang="en-US" sz="1200" dirty="0"/>
              <a:t> | Status</a:t>
            </a:r>
          </a:p>
        </p:txBody>
      </p:sp>
      <p:sp>
        <p:nvSpPr>
          <p:cNvPr id="25" name="Rectangle 24">
            <a:extLst>
              <a:ext uri="{FF2B5EF4-FFF2-40B4-BE49-F238E27FC236}">
                <a16:creationId xmlns:a16="http://schemas.microsoft.com/office/drawing/2014/main" id="{9066CDEF-0246-A824-FA5B-E91E75B7DE77}"/>
              </a:ext>
            </a:extLst>
          </p:cNvPr>
          <p:cNvSpPr/>
          <p:nvPr/>
        </p:nvSpPr>
        <p:spPr>
          <a:xfrm>
            <a:off x="8755626" y="2263875"/>
            <a:ext cx="2841519" cy="2163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Homework 2 | </a:t>
            </a:r>
            <a:r>
              <a:rPr lang="en-US" sz="1200" dirty="0" err="1"/>
              <a:t>Duedate</a:t>
            </a:r>
            <a:r>
              <a:rPr lang="en-US" sz="1200" dirty="0"/>
              <a:t> | Status</a:t>
            </a:r>
          </a:p>
        </p:txBody>
      </p:sp>
      <p:sp>
        <p:nvSpPr>
          <p:cNvPr id="26" name="Rectangle 25">
            <a:extLst>
              <a:ext uri="{FF2B5EF4-FFF2-40B4-BE49-F238E27FC236}">
                <a16:creationId xmlns:a16="http://schemas.microsoft.com/office/drawing/2014/main" id="{52C4A600-C617-460B-977A-64A8872590CE}"/>
              </a:ext>
            </a:extLst>
          </p:cNvPr>
          <p:cNvSpPr/>
          <p:nvPr/>
        </p:nvSpPr>
        <p:spPr>
          <a:xfrm>
            <a:off x="8760542" y="1388812"/>
            <a:ext cx="2841519" cy="2163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t>Homeworks</a:t>
            </a:r>
            <a:r>
              <a:rPr lang="en-US" sz="1200" dirty="0"/>
              <a:t> of Classroom 1</a:t>
            </a:r>
          </a:p>
        </p:txBody>
      </p:sp>
      <p:sp>
        <p:nvSpPr>
          <p:cNvPr id="30" name="Rectangle 29">
            <a:extLst>
              <a:ext uri="{FF2B5EF4-FFF2-40B4-BE49-F238E27FC236}">
                <a16:creationId xmlns:a16="http://schemas.microsoft.com/office/drawing/2014/main" id="{F131DCF1-B2B3-AE42-D606-2EE56689272C}"/>
              </a:ext>
            </a:extLst>
          </p:cNvPr>
          <p:cNvSpPr/>
          <p:nvPr/>
        </p:nvSpPr>
        <p:spPr>
          <a:xfrm>
            <a:off x="6418014" y="1002893"/>
            <a:ext cx="1425675" cy="344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Notifications</a:t>
            </a:r>
          </a:p>
        </p:txBody>
      </p:sp>
    </p:spTree>
    <p:extLst>
      <p:ext uri="{BB962C8B-B14F-4D97-AF65-F5344CB8AC3E}">
        <p14:creationId xmlns:p14="http://schemas.microsoft.com/office/powerpoint/2010/main" val="3133549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TotalTime>
  <Words>289</Words>
  <Application>Microsoft Office PowerPoint</Application>
  <PresentationFormat>Widescreen</PresentationFormat>
  <Paragraphs>75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Yandigeri, Smita M</dc:creator>
  <cp:lastModifiedBy>Yandigeri, Smita M</cp:lastModifiedBy>
  <cp:revision>14</cp:revision>
  <dcterms:created xsi:type="dcterms:W3CDTF">2022-10-13T02:26:07Z</dcterms:created>
  <dcterms:modified xsi:type="dcterms:W3CDTF">2022-10-14T02:32:38Z</dcterms:modified>
</cp:coreProperties>
</file>